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2" r:id="rId2"/>
    <p:sldId id="327" r:id="rId3"/>
    <p:sldId id="307" r:id="rId4"/>
    <p:sldId id="353" r:id="rId5"/>
    <p:sldId id="360" r:id="rId6"/>
    <p:sldId id="301" r:id="rId7"/>
    <p:sldId id="350" r:id="rId8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0341F50-D24E-418A-9A04-71A57ACCA094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571" autoAdjust="0"/>
  </p:normalViewPr>
  <p:slideViewPr>
    <p:cSldViewPr snapToGrid="0">
      <p:cViewPr varScale="1">
        <p:scale>
          <a:sx n="87" d="100"/>
          <a:sy n="87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94F618D-0C7C-4AB7-A36B-320345F8E02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CF1F07-F2EF-4D17-80C4-CD07C65E732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E858CD-8980-4212-8EE9-C516FEAA713A}" type="datetime1">
              <a:rPr lang="es-PE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2/03/2024</a:t>
            </a:fld>
            <a:endParaRPr lang="es-PE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53285E-D885-476B-8AD5-81E11178426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F4DF24-F489-4A60-B958-35BC8C27B15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5725E4-FDD7-4FD2-BE17-1A637D33B3CD}" type="slidenum">
              <a:t>‹#›</a:t>
            </a:fld>
            <a:endParaRPr lang="es-PE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090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7C651CB2-E647-4C05-A55B-D86F8008C8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176" y="685800"/>
            <a:ext cx="6096295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BD79B2B3-A375-4CD1-8E87-CD7D99AF2A5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173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317497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4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F8FE552-3850-4B99-8D36-1ED593BE8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7CFE73A-4D12-4D94-A034-4F70B79F70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endParaRPr lang="en-US" dirty="0">
              <a:solidFill>
                <a:srgbClr val="3B7697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0D9DD85-8E6B-4AA2-95BB-18FD43C59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4F5369E-732E-455E-A186-4BB556AB15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AF311E3-2375-4A52-918C-0744CBAB3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4A1E2B9-4B18-4082-8DB8-E4D8C6FB66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61B4FBD-D148-4E18-9CC4-B8CCE8E83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B4A37E4-8B85-4F3B-BDFC-C1979E80E8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39BF682-6758-4E7F-A743-8DA3E8B425A3}"/>
              </a:ext>
            </a:extLst>
          </p:cNvPr>
          <p:cNvSpPr/>
          <p:nvPr/>
        </p:nvSpPr>
        <p:spPr>
          <a:xfrm>
            <a:off x="-1591" y="7936"/>
            <a:ext cx="258766" cy="833439"/>
          </a:xfrm>
          <a:prstGeom prst="rect">
            <a:avLst/>
          </a:prstGeom>
          <a:solidFill>
            <a:srgbClr val="034D6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F6B79FB-4F18-4D9A-B9DF-F2FB0A57FE6A}"/>
              </a:ext>
            </a:extLst>
          </p:cNvPr>
          <p:cNvSpPr/>
          <p:nvPr/>
        </p:nvSpPr>
        <p:spPr>
          <a:xfrm>
            <a:off x="257175" y="7936"/>
            <a:ext cx="7910510" cy="80962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C9789E-F130-4B50-B8C7-932C62C38EEC}"/>
              </a:ext>
            </a:extLst>
          </p:cNvPr>
          <p:cNvSpPr/>
          <p:nvPr/>
        </p:nvSpPr>
        <p:spPr>
          <a:xfrm>
            <a:off x="257175" y="819146"/>
            <a:ext cx="8886824" cy="22229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4FA852D-8CB4-44C9-BE92-E2DDCF9E6984}"/>
              </a:ext>
            </a:extLst>
          </p:cNvPr>
          <p:cNvSpPr/>
          <p:nvPr/>
        </p:nvSpPr>
        <p:spPr>
          <a:xfrm>
            <a:off x="12701" y="4975222"/>
            <a:ext cx="9131298" cy="16985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B9EB90E1-E797-409D-8EAD-22A6B930C4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135" y="121962"/>
            <a:ext cx="7486650" cy="70830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7" name="Grupo 34">
            <a:extLst>
              <a:ext uri="{FF2B5EF4-FFF2-40B4-BE49-F238E27FC236}">
                <a16:creationId xmlns:a16="http://schemas.microsoft.com/office/drawing/2014/main" id="{10E0AD65-1EA2-4D00-B54D-0F59F9B66C88}"/>
              </a:ext>
            </a:extLst>
          </p:cNvPr>
          <p:cNvGrpSpPr/>
          <p:nvPr/>
        </p:nvGrpSpPr>
        <p:grpSpPr>
          <a:xfrm>
            <a:off x="8325154" y="21515"/>
            <a:ext cx="661376" cy="796049"/>
            <a:chOff x="8325154" y="21515"/>
            <a:chExt cx="661376" cy="796049"/>
          </a:xfrm>
        </p:grpSpPr>
        <p:sp>
          <p:nvSpPr>
            <p:cNvPr id="8" name="Forma libre: forma 35">
              <a:extLst>
                <a:ext uri="{FF2B5EF4-FFF2-40B4-BE49-F238E27FC236}">
                  <a16:creationId xmlns:a16="http://schemas.microsoft.com/office/drawing/2014/main" id="{AA10274E-6B1A-4ED1-A68B-CC3C84E065A7}"/>
                </a:ext>
              </a:extLst>
            </p:cNvPr>
            <p:cNvSpPr/>
            <p:nvPr/>
          </p:nvSpPr>
          <p:spPr>
            <a:xfrm>
              <a:off x="8325154" y="192252"/>
              <a:ext cx="661376" cy="6253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0518"/>
                <a:gd name="f7" fmla="val 1040511"/>
                <a:gd name="f8" fmla="val 391383"/>
                <a:gd name="f9" fmla="val 537496"/>
                <a:gd name="f10" fmla="val 319278"/>
                <a:gd name="f11" fmla="val 533591"/>
                <a:gd name="f12" fmla="val 279654"/>
                <a:gd name="f13" fmla="val 488442"/>
                <a:gd name="f14" fmla="val 255175"/>
                <a:gd name="f15" fmla="val 427863"/>
                <a:gd name="f16" fmla="val 211931"/>
                <a:gd name="f17" fmla="val 320897"/>
                <a:gd name="f18" fmla="val 199740"/>
                <a:gd name="f19" fmla="val 209169"/>
                <a:gd name="f20" fmla="val 212027"/>
                <a:gd name="f21" fmla="val 94583"/>
                <a:gd name="f22" fmla="val 212217"/>
                <a:gd name="f23" fmla="val 92392"/>
                <a:gd name="f24" fmla="val 212884"/>
                <a:gd name="f25" fmla="val 90297"/>
                <a:gd name="f26" fmla="val 213551"/>
                <a:gd name="f27" fmla="val 87344"/>
                <a:gd name="f28" fmla="val 236030"/>
                <a:gd name="f29" fmla="val 99155"/>
                <a:gd name="f30" fmla="val 255556"/>
                <a:gd name="f31" fmla="val 93916"/>
                <a:gd name="f32" fmla="val 275940"/>
                <a:gd name="f33" fmla="val 81343"/>
                <a:gd name="f34" fmla="val 305848"/>
                <a:gd name="f35" fmla="val 62960"/>
                <a:gd name="f36" fmla="val 337281"/>
                <a:gd name="f37" fmla="val 47054"/>
                <a:gd name="f38" fmla="val 372523"/>
                <a:gd name="f39" fmla="val 27718"/>
                <a:gd name="f40" fmla="val 347949"/>
                <a:gd name="f41" fmla="val 68389"/>
                <a:gd name="f42" fmla="val 345853"/>
                <a:gd name="f43" fmla="val 109442"/>
                <a:gd name="f44" fmla="val 345758"/>
                <a:gd name="f45" fmla="val 150876"/>
                <a:gd name="f46" fmla="val 163735"/>
                <a:gd name="f47" fmla="val 341948"/>
                <a:gd name="f48" fmla="val 167068"/>
                <a:gd name="f49" fmla="val 330041"/>
                <a:gd name="f50" fmla="val 159830"/>
                <a:gd name="f51" fmla="val 312515"/>
                <a:gd name="f52" fmla="val 149162"/>
                <a:gd name="f53" fmla="val 303943"/>
                <a:gd name="f54" fmla="val 153638"/>
                <a:gd name="f55" fmla="val 305086"/>
                <a:gd name="f56" fmla="val 174117"/>
                <a:gd name="f57" fmla="val 307181"/>
                <a:gd name="f58" fmla="val 212979"/>
                <a:gd name="f59" fmla="val 321183"/>
                <a:gd name="f60" fmla="val 246983"/>
                <a:gd name="f61" fmla="val 350425"/>
                <a:gd name="f62" fmla="val 273939"/>
                <a:gd name="f63" fmla="val 356140"/>
                <a:gd name="f64" fmla="val 279273"/>
                <a:gd name="f65" fmla="val 361474"/>
                <a:gd name="f66" fmla="val 286036"/>
                <a:gd name="f67" fmla="val 364427"/>
                <a:gd name="f68" fmla="val 293180"/>
                <a:gd name="f69" fmla="val 387382"/>
                <a:gd name="f70" fmla="val 350330"/>
                <a:gd name="f71" fmla="val 419481"/>
                <a:gd name="f72" fmla="val 401098"/>
                <a:gd name="f73" fmla="val 471964"/>
                <a:gd name="f74" fmla="val 434816"/>
                <a:gd name="f75" fmla="val 542640"/>
                <a:gd name="f76" fmla="val 480251"/>
                <a:gd name="f77" fmla="val 571215"/>
                <a:gd name="f78" fmla="val 479488"/>
                <a:gd name="f79" fmla="val 642081"/>
                <a:gd name="f80" fmla="val 433483"/>
                <a:gd name="f81" fmla="val 689896"/>
                <a:gd name="f82" fmla="val 402526"/>
                <a:gd name="f83" fmla="val 719804"/>
                <a:gd name="f84" fmla="val 356045"/>
                <a:gd name="f85" fmla="val 742950"/>
                <a:gd name="f86" fmla="val 304800"/>
                <a:gd name="f87" fmla="val 749046"/>
                <a:gd name="f88" fmla="val 291275"/>
                <a:gd name="f89" fmla="val 757238"/>
                <a:gd name="f90" fmla="val 278797"/>
                <a:gd name="f91" fmla="val 765334"/>
                <a:gd name="f92" fmla="val 264414"/>
                <a:gd name="f93" fmla="val 703802"/>
                <a:gd name="f94" fmla="val 218313"/>
                <a:gd name="f95" fmla="val 669131"/>
                <a:gd name="f96" fmla="val 147257"/>
                <a:gd name="f97" fmla="val 627888"/>
                <a:gd name="f98" fmla="val 80963"/>
                <a:gd name="f99" fmla="val 610838"/>
                <a:gd name="f100" fmla="val 53435"/>
                <a:gd name="f101" fmla="val 590265"/>
                <a:gd name="f102" fmla="val 28099"/>
                <a:gd name="f103" fmla="val 570072"/>
                <a:gd name="f104" fmla="val 584168"/>
                <a:gd name="f105" fmla="val 1619"/>
                <a:gd name="f106" fmla="val 598932"/>
                <a:gd name="f107" fmla="val 2572"/>
                <a:gd name="f108" fmla="val 613506"/>
                <a:gd name="f109" fmla="val 4953"/>
                <a:gd name="f110" fmla="val 683133"/>
                <a:gd name="f111" fmla="val 16573"/>
                <a:gd name="f112" fmla="val 746760"/>
                <a:gd name="f113" fmla="val 43910"/>
                <a:gd name="f114" fmla="val 806482"/>
                <a:gd name="f115" fmla="val 80677"/>
                <a:gd name="f116" fmla="val 838105"/>
                <a:gd name="f117" fmla="val 100203"/>
                <a:gd name="f118" fmla="val 852297"/>
                <a:gd name="f119" fmla="val 99917"/>
                <a:gd name="f120" fmla="val 882301"/>
                <a:gd name="f121" fmla="val 75914"/>
                <a:gd name="f122" fmla="val 883920"/>
                <a:gd name="f123" fmla="val 88106"/>
                <a:gd name="f124" fmla="val 886016"/>
                <a:gd name="f125" fmla="val 99441"/>
                <a:gd name="f126" fmla="val 886873"/>
                <a:gd name="f127" fmla="val 110776"/>
                <a:gd name="f128" fmla="val 894398"/>
                <a:gd name="f129" fmla="val 220218"/>
                <a:gd name="f130" fmla="val 883254"/>
                <a:gd name="f131" fmla="val 327184"/>
                <a:gd name="f132" fmla="val 841248"/>
                <a:gd name="f133" fmla="val 429292"/>
                <a:gd name="f134" fmla="val 825913"/>
                <a:gd name="f135" fmla="val 466534"/>
                <a:gd name="f136" fmla="val 803720"/>
                <a:gd name="f137" fmla="val 499682"/>
                <a:gd name="f138" fmla="val 766858"/>
                <a:gd name="f139" fmla="val 519208"/>
                <a:gd name="f140" fmla="val 752094"/>
                <a:gd name="f141" fmla="val 527018"/>
                <a:gd name="f142" fmla="val 735330"/>
                <a:gd name="f143" fmla="val 531114"/>
                <a:gd name="f144" fmla="val 717804"/>
                <a:gd name="f145" fmla="val 740188"/>
                <a:gd name="f146" fmla="val 544544"/>
                <a:gd name="f147" fmla="val 762286"/>
                <a:gd name="f148" fmla="val 550545"/>
                <a:gd name="f149" fmla="val 783622"/>
                <a:gd name="f150" fmla="val 558546"/>
                <a:gd name="f151" fmla="val 851059"/>
                <a:gd name="f152" fmla="val 583978"/>
                <a:gd name="f153" fmla="val 918306"/>
                <a:gd name="f154" fmla="val 610076"/>
                <a:gd name="f155" fmla="val 985457"/>
                <a:gd name="f156" fmla="val 636175"/>
                <a:gd name="f157" fmla="val 991077"/>
                <a:gd name="f158" fmla="val 638366"/>
                <a:gd name="f159" fmla="val 996029"/>
                <a:gd name="f160" fmla="val 642176"/>
                <a:gd name="f161" fmla="val 1001459"/>
                <a:gd name="f162" fmla="val 644843"/>
                <a:gd name="f163" fmla="val 1018509"/>
                <a:gd name="f164" fmla="val 653129"/>
                <a:gd name="f165" fmla="val 1027081"/>
                <a:gd name="f166" fmla="val 666179"/>
                <a:gd name="f167" fmla="val 1030796"/>
                <a:gd name="f168" fmla="val 685419"/>
                <a:gd name="f169" fmla="val 1053179"/>
                <a:gd name="f170" fmla="val 801434"/>
                <a:gd name="f171" fmla="val 1076802"/>
                <a:gd name="f172" fmla="val 917162"/>
                <a:gd name="f173" fmla="val 1099947"/>
                <a:gd name="f174" fmla="val 1032986"/>
                <a:gd name="f175" fmla="val 1100328"/>
                <a:gd name="f176" fmla="val 1035082"/>
                <a:gd name="f177" fmla="val 1037272"/>
                <a:gd name="f178" fmla="val 1100519"/>
                <a:gd name="f179" fmla="val 733902"/>
                <a:gd name="f180" fmla="val 367761"/>
                <a:gd name="f181" fmla="val 8192"/>
                <a:gd name="f182" fmla="val 1004411"/>
                <a:gd name="f183" fmla="val 16193"/>
                <a:gd name="f184" fmla="val 969074"/>
                <a:gd name="f185" fmla="val 24289"/>
                <a:gd name="f186" fmla="val 933736"/>
                <a:gd name="f187" fmla="val 44005"/>
                <a:gd name="f188" fmla="val 847630"/>
                <a:gd name="f189" fmla="val 63341"/>
                <a:gd name="f190" fmla="val 761429"/>
                <a:gd name="f191" fmla="val 84106"/>
                <a:gd name="f192" fmla="val 675608"/>
                <a:gd name="f193" fmla="val 86487"/>
                <a:gd name="f194" fmla="val 665798"/>
                <a:gd name="f195" fmla="val 95345"/>
                <a:gd name="f196" fmla="val 654177"/>
                <a:gd name="f197" fmla="val 104299"/>
                <a:gd name="f198" fmla="val 649796"/>
                <a:gd name="f199" fmla="val 147828"/>
                <a:gd name="f200" fmla="val 628555"/>
                <a:gd name="f201" fmla="val 191738"/>
                <a:gd name="f202" fmla="val 607600"/>
                <a:gd name="f203" fmla="val 236792"/>
                <a:gd name="f204" fmla="val 590169"/>
                <a:gd name="f205" fmla="val 287560"/>
                <a:gd name="f206" fmla="val 570738"/>
                <a:gd name="f207" fmla="val 339853"/>
                <a:gd name="f208" fmla="val 554926"/>
                <a:gd name="f209" fmla="val 778288"/>
                <a:gd name="f210" fmla="val 810768"/>
                <a:gd name="f211" fmla="val 808863"/>
                <a:gd name="f212" fmla="val 778193"/>
                <a:gd name="f213" fmla="val 807053"/>
                <a:gd name="f214" fmla="val 805148"/>
                <a:gd name="f215" fmla="val 780002"/>
                <a:gd name="f216" fmla="val 804482"/>
                <a:gd name="f217" fmla="val 781812"/>
                <a:gd name="f218" fmla="val 803624"/>
                <a:gd name="f219" fmla="val 783717"/>
                <a:gd name="f220" fmla="val 803053"/>
                <a:gd name="f221" fmla="val 823818"/>
                <a:gd name="f222" fmla="val 790670"/>
                <a:gd name="f223" fmla="val 837438"/>
                <a:gd name="f224" fmla="val 752380"/>
                <a:gd name="f225" fmla="val 813054"/>
                <a:gd name="f226" fmla="val 718280"/>
                <a:gd name="f227" fmla="val 805720"/>
                <a:gd name="f228" fmla="val 708089"/>
                <a:gd name="f229" fmla="val 796767"/>
                <a:gd name="f230" fmla="val 698564"/>
                <a:gd name="f231" fmla="val 787051"/>
                <a:gd name="f232" fmla="val 690848"/>
                <a:gd name="f233" fmla="val 782098"/>
                <a:gd name="f234" fmla="val 686943"/>
                <a:gd name="f235" fmla="val 772859"/>
                <a:gd name="f236" fmla="val 684848"/>
                <a:gd name="f237" fmla="val 686562"/>
                <a:gd name="f238" fmla="val 715995"/>
                <a:gd name="f239" fmla="val 701516"/>
                <a:gd name="f240" fmla="val 681228"/>
                <a:gd name="f241" fmla="val 734663"/>
                <a:gd name="f242" fmla="val 660273"/>
                <a:gd name="f243" fmla="val 783146"/>
                <a:gd name="f244" fmla="val 658368"/>
                <a:gd name="f245" fmla="val 787527"/>
                <a:gd name="f246" fmla="val 654558"/>
                <a:gd name="f247" fmla="val 794099"/>
                <a:gd name="f248" fmla="val 651129"/>
                <a:gd name="f249" fmla="val 794385"/>
                <a:gd name="f250" fmla="val 636270"/>
                <a:gd name="f251" fmla="val 795528"/>
                <a:gd name="f252" fmla="val 631698"/>
                <a:gd name="f253" fmla="val 805339"/>
                <a:gd name="f254" fmla="val 629222"/>
                <a:gd name="f255" fmla="val 817245"/>
                <a:gd name="f256" fmla="val 626364"/>
                <a:gd name="f257" fmla="val 831056"/>
                <a:gd name="f258" fmla="val 629317"/>
                <a:gd name="f259" fmla="val 843058"/>
                <a:gd name="f260" fmla="val 639890"/>
                <a:gd name="f261" fmla="val 853440"/>
                <a:gd name="f262" fmla="val 644747"/>
                <a:gd name="f263" fmla="val 858203"/>
                <a:gd name="f264" fmla="val 649320"/>
                <a:gd name="f265" fmla="val 864775"/>
                <a:gd name="f266" fmla="val 650558"/>
                <a:gd name="f267" fmla="val 871157"/>
                <a:gd name="f268" fmla="val 952595"/>
                <a:gd name="f269" fmla="val 733520"/>
                <a:gd name="f270" fmla="val 1009174"/>
                <a:gd name="f271" fmla="val 815245"/>
                <a:gd name="f272" fmla="val 1008888"/>
                <a:gd name="f273" fmla="val 894588"/>
                <a:gd name="f274" fmla="val 1008602"/>
                <a:gd name="f275" fmla="val 961263"/>
                <a:gd name="f276" fmla="val 951357"/>
                <a:gd name="f277" fmla="val 976503"/>
                <a:gd name="f278" fmla="val 871347"/>
                <a:gd name="f279" fmla="val 977742"/>
                <a:gd name="f280" fmla="val 864870"/>
                <a:gd name="f281" fmla="val 982790"/>
                <a:gd name="f282" fmla="val 858488"/>
                <a:gd name="f283" fmla="val 987743"/>
                <a:gd name="f284" fmla="val 853631"/>
                <a:gd name="f285" fmla="val 998411"/>
                <a:gd name="f286" fmla="val 843153"/>
                <a:gd name="f287" fmla="val 1001935"/>
                <a:gd name="f288" fmla="val 830294"/>
                <a:gd name="f289" fmla="val 997934"/>
                <a:gd name="f290" fmla="val 817340"/>
                <a:gd name="f291" fmla="val 995363"/>
                <a:gd name="f292" fmla="val 808958"/>
                <a:gd name="f293" fmla="val 988124"/>
                <a:gd name="f294" fmla="val 797909"/>
                <a:gd name="f295" fmla="val 980885"/>
                <a:gd name="f296" fmla="val 796004"/>
                <a:gd name="f297" fmla="val 971455"/>
                <a:gd name="f298" fmla="val 793528"/>
                <a:gd name="f299" fmla="val 969169"/>
                <a:gd name="f300" fmla="val 788575"/>
                <a:gd name="f301" fmla="val 966311"/>
                <a:gd name="f302" fmla="val 781717"/>
                <a:gd name="f303" fmla="val 949929"/>
                <a:gd name="f304" fmla="val 742283"/>
                <a:gd name="f305" fmla="val 922211"/>
                <a:gd name="f306" fmla="val 713518"/>
                <a:gd name="f307" fmla="val 884015"/>
                <a:gd name="f308" fmla="val 694944"/>
                <a:gd name="f309" fmla="val 878967"/>
                <a:gd name="f310" fmla="val 692468"/>
                <a:gd name="f311" fmla="val 873347"/>
                <a:gd name="f312" fmla="val 691039"/>
                <a:gd name="f313" fmla="val 866870"/>
                <a:gd name="f314" fmla="val 688658"/>
                <a:gd name="f315" fmla="val 865632"/>
                <a:gd name="f316" fmla="val 707708"/>
                <a:gd name="f317" fmla="val 864680"/>
                <a:gd name="f318" fmla="val 724186"/>
                <a:gd name="f319" fmla="val 863346"/>
                <a:gd name="f320" fmla="val 740664"/>
                <a:gd name="f321" fmla="val 860393"/>
                <a:gd name="f322" fmla="val 777145"/>
                <a:gd name="f323" fmla="val 842201"/>
                <a:gd name="f324" fmla="val 800291"/>
                <a:gd name="f325" fmla="val 806672"/>
                <a:gd name="f326" fmla="val 810387"/>
                <a:gd name="f327" fmla="val 797814"/>
                <a:gd name="f328" fmla="val 812864"/>
                <a:gd name="f329" fmla="val 787718"/>
                <a:gd name="f330" fmla="val 623411"/>
                <a:gd name="f331" fmla="val 501777"/>
                <a:gd name="f332" fmla="val 621697"/>
                <a:gd name="f333" fmla="val 501396"/>
                <a:gd name="f334" fmla="val 621125"/>
                <a:gd name="f335" fmla="val 501015"/>
                <a:gd name="f336" fmla="val 620745"/>
                <a:gd name="f337" fmla="val 501110"/>
                <a:gd name="f338" fmla="val 616078"/>
                <a:gd name="f339" fmla="val 502634"/>
                <a:gd name="f340" fmla="val 611315"/>
                <a:gd name="f341" fmla="val 504158"/>
                <a:gd name="f342" fmla="val 606743"/>
                <a:gd name="f343" fmla="val 505873"/>
                <a:gd name="f344" fmla="val 575215"/>
                <a:gd name="f345" fmla="val 517970"/>
                <a:gd name="f346" fmla="val 543020"/>
                <a:gd name="f347" fmla="val 521208"/>
                <a:gd name="f348" fmla="val 511588"/>
                <a:gd name="f349" fmla="val 507301"/>
                <a:gd name="f350" fmla="val 493490"/>
                <a:gd name="f351" fmla="val 499301"/>
                <a:gd name="f352" fmla="val 484537"/>
                <a:gd name="f353" fmla="val 504444"/>
                <a:gd name="f354" fmla="val 477298"/>
                <a:gd name="f355" fmla="val 521113"/>
                <a:gd name="f356" fmla="val 468059"/>
                <a:gd name="f357" fmla="val 542544"/>
                <a:gd name="f358" fmla="val 451009"/>
                <a:gd name="f359" fmla="val 555403"/>
                <a:gd name="f360" fmla="val 429196"/>
                <a:gd name="f361" fmla="val 563594"/>
                <a:gd name="f362" fmla="val 397955"/>
                <a:gd name="f363" fmla="val 575501"/>
                <a:gd name="f364" fmla="val 388144"/>
                <a:gd name="f365" fmla="val 608648"/>
                <a:gd name="f366" fmla="val 409766"/>
                <a:gd name="f367" fmla="val 634175"/>
                <a:gd name="f368" fmla="val 420338"/>
                <a:gd name="f369" fmla="val 646652"/>
                <a:gd name="f370" fmla="val 435674"/>
                <a:gd name="f371" fmla="val 656844"/>
                <a:gd name="f372" fmla="val 450914"/>
                <a:gd name="f373" fmla="val 663226"/>
                <a:gd name="f374" fmla="val 501205"/>
                <a:gd name="f375" fmla="val 684181"/>
                <a:gd name="f376" fmla="val 554165"/>
                <a:gd name="f377" fmla="val 684752"/>
                <a:gd name="f378" fmla="val 607314"/>
                <a:gd name="f379" fmla="val 678466"/>
                <a:gd name="f380" fmla="val 637032"/>
                <a:gd name="f381" fmla="val 674942"/>
                <a:gd name="f382" fmla="val 666084"/>
                <a:gd name="f383" fmla="val 667798"/>
                <a:gd name="f384" fmla="val 691229"/>
                <a:gd name="f385" fmla="val 650367"/>
                <a:gd name="f386" fmla="val 706470"/>
                <a:gd name="f387" fmla="val 639794"/>
                <a:gd name="f388" fmla="val 717614"/>
                <a:gd name="f389" fmla="val 625983"/>
                <a:gd name="f390" fmla="val 606457"/>
                <a:gd name="f391" fmla="val 714280"/>
                <a:gd name="f392" fmla="val 586264"/>
                <a:gd name="f393" fmla="val 703517"/>
                <a:gd name="f394" fmla="val 570452"/>
                <a:gd name="f395" fmla="val 683895"/>
                <a:gd name="f396" fmla="val 564261"/>
                <a:gd name="f397" fmla="val 658654"/>
                <a:gd name="f398" fmla="val 556260"/>
                <a:gd name="f399" fmla="val 643604"/>
                <a:gd name="f400" fmla="val 538544"/>
                <a:gd name="f401" fmla="val 631889"/>
                <a:gd name="f402" fmla="val 516541"/>
                <a:gd name="f403" fmla="val 629127"/>
                <a:gd name="f404" fmla="val 511397"/>
                <a:gd name="f405" fmla="val 506254"/>
                <a:gd name="f406" fmla="+- 0 0 -90"/>
                <a:gd name="f407" fmla="*/ f3 1 1100518"/>
                <a:gd name="f408" fmla="*/ f4 1 1040511"/>
                <a:gd name="f409" fmla="val f5"/>
                <a:gd name="f410" fmla="val f6"/>
                <a:gd name="f411" fmla="val f7"/>
                <a:gd name="f412" fmla="*/ f406 f0 1"/>
                <a:gd name="f413" fmla="+- f411 0 f409"/>
                <a:gd name="f414" fmla="+- f410 0 f409"/>
                <a:gd name="f415" fmla="*/ f412 1 f2"/>
                <a:gd name="f416" fmla="*/ f414 1 1100518"/>
                <a:gd name="f417" fmla="*/ f413 1 1040511"/>
                <a:gd name="f418" fmla="*/ 391383 f414 1"/>
                <a:gd name="f419" fmla="*/ 537496 f413 1"/>
                <a:gd name="f420" fmla="*/ 255175 f414 1"/>
                <a:gd name="f421" fmla="*/ 427863 f413 1"/>
                <a:gd name="f422" fmla="*/ 212027 f414 1"/>
                <a:gd name="f423" fmla="*/ 94583 f413 1"/>
                <a:gd name="f424" fmla="*/ 213551 f414 1"/>
                <a:gd name="f425" fmla="*/ 87344 f413 1"/>
                <a:gd name="f426" fmla="*/ 275940 f414 1"/>
                <a:gd name="f427" fmla="*/ 81343 f413 1"/>
                <a:gd name="f428" fmla="*/ 372523 f414 1"/>
                <a:gd name="f429" fmla="*/ 27718 f413 1"/>
                <a:gd name="f430" fmla="*/ 345758 f414 1"/>
                <a:gd name="f431" fmla="*/ 150876 f413 1"/>
                <a:gd name="f432" fmla="*/ 330041 f414 1"/>
                <a:gd name="f433" fmla="*/ 159830 f413 1"/>
                <a:gd name="f434" fmla="*/ 305086 f414 1"/>
                <a:gd name="f435" fmla="*/ 174117 f413 1"/>
                <a:gd name="f436" fmla="*/ 350425 f414 1"/>
                <a:gd name="f437" fmla="*/ 273939 f413 1"/>
                <a:gd name="f438" fmla="*/ 364427 f414 1"/>
                <a:gd name="f439" fmla="*/ 293180 f413 1"/>
                <a:gd name="f440" fmla="*/ 471964 f414 1"/>
                <a:gd name="f441" fmla="*/ 434816 f413 1"/>
                <a:gd name="f442" fmla="*/ 642081 f414 1"/>
                <a:gd name="f443" fmla="*/ 433483 f413 1"/>
                <a:gd name="f444" fmla="*/ 742950 f414 1"/>
                <a:gd name="f445" fmla="*/ 304800 f413 1"/>
                <a:gd name="f446" fmla="*/ 765334 f414 1"/>
                <a:gd name="f447" fmla="*/ 264414 f413 1"/>
                <a:gd name="f448" fmla="*/ 627888 f414 1"/>
                <a:gd name="f449" fmla="*/ 80963 f413 1"/>
                <a:gd name="f450" fmla="*/ 570072 f414 1"/>
                <a:gd name="f451" fmla="*/ 0 f413 1"/>
                <a:gd name="f452" fmla="*/ 613506 f414 1"/>
                <a:gd name="f453" fmla="*/ 4953 f413 1"/>
                <a:gd name="f454" fmla="*/ 806482 f414 1"/>
                <a:gd name="f455" fmla="*/ 80677 f413 1"/>
                <a:gd name="f456" fmla="*/ 882301 f414 1"/>
                <a:gd name="f457" fmla="*/ 75914 f413 1"/>
                <a:gd name="f458" fmla="*/ 886873 f414 1"/>
                <a:gd name="f459" fmla="*/ 110776 f413 1"/>
                <a:gd name="f460" fmla="*/ 841248 f414 1"/>
                <a:gd name="f461" fmla="*/ 429292 f413 1"/>
                <a:gd name="f462" fmla="*/ 766858 f414 1"/>
                <a:gd name="f463" fmla="*/ 519208 f413 1"/>
                <a:gd name="f464" fmla="*/ 717804 f414 1"/>
                <a:gd name="f465" fmla="*/ 783622 f414 1"/>
                <a:gd name="f466" fmla="*/ 558546 f413 1"/>
                <a:gd name="f467" fmla="*/ 985457 f414 1"/>
                <a:gd name="f468" fmla="*/ 636175 f413 1"/>
                <a:gd name="f469" fmla="*/ 1001459 f414 1"/>
                <a:gd name="f470" fmla="*/ 644843 f413 1"/>
                <a:gd name="f471" fmla="*/ 1030796 f414 1"/>
                <a:gd name="f472" fmla="*/ 685419 f413 1"/>
                <a:gd name="f473" fmla="*/ 1099947 f414 1"/>
                <a:gd name="f474" fmla="*/ 1032986 f413 1"/>
                <a:gd name="f475" fmla="*/ 1100519 f414 1"/>
                <a:gd name="f476" fmla="*/ 1040511 f413 1"/>
                <a:gd name="f477" fmla="*/ 0 f414 1"/>
                <a:gd name="f478" fmla="*/ 24289 f414 1"/>
                <a:gd name="f479" fmla="*/ 933736 f413 1"/>
                <a:gd name="f480" fmla="*/ 84106 f414 1"/>
                <a:gd name="f481" fmla="*/ 675608 f413 1"/>
                <a:gd name="f482" fmla="*/ 104299 f414 1"/>
                <a:gd name="f483" fmla="*/ 649796 f413 1"/>
                <a:gd name="f484" fmla="*/ 236792 f414 1"/>
                <a:gd name="f485" fmla="*/ 590169 f413 1"/>
                <a:gd name="f486" fmla="*/ 778288 f414 1"/>
                <a:gd name="f487" fmla="*/ 810768 f413 1"/>
                <a:gd name="f488" fmla="*/ 778193 f414 1"/>
                <a:gd name="f489" fmla="*/ 805148 f413 1"/>
                <a:gd name="f490" fmla="*/ 783717 f414 1"/>
                <a:gd name="f491" fmla="*/ 803053 f413 1"/>
                <a:gd name="f492" fmla="*/ 813054 f414 1"/>
                <a:gd name="f493" fmla="*/ 718280 f413 1"/>
                <a:gd name="f494" fmla="*/ 787051 f414 1"/>
                <a:gd name="f495" fmla="*/ 690848 f413 1"/>
                <a:gd name="f496" fmla="*/ 686562 f413 1"/>
                <a:gd name="f497" fmla="*/ 660273 f414 1"/>
                <a:gd name="f498" fmla="*/ 783146 f413 1"/>
                <a:gd name="f499" fmla="*/ 651129 f414 1"/>
                <a:gd name="f500" fmla="*/ 794385 f413 1"/>
                <a:gd name="f501" fmla="*/ 629222 f414 1"/>
                <a:gd name="f502" fmla="*/ 817245 f413 1"/>
                <a:gd name="f503" fmla="*/ 639890 f414 1"/>
                <a:gd name="f504" fmla="*/ 853440 f413 1"/>
                <a:gd name="f505" fmla="*/ 650558 f414 1"/>
                <a:gd name="f506" fmla="*/ 871157 f413 1"/>
                <a:gd name="f507" fmla="*/ 815245 f414 1"/>
                <a:gd name="f508" fmla="*/ 1008888 f413 1"/>
                <a:gd name="f509" fmla="*/ 976503 f414 1"/>
                <a:gd name="f510" fmla="*/ 871347 f413 1"/>
                <a:gd name="f511" fmla="*/ 987743 f414 1"/>
                <a:gd name="f512" fmla="*/ 853631 f413 1"/>
                <a:gd name="f513" fmla="*/ 997934 f414 1"/>
                <a:gd name="f514" fmla="*/ 817340 f413 1"/>
                <a:gd name="f515" fmla="*/ 980885 f414 1"/>
                <a:gd name="f516" fmla="*/ 796004 f413 1"/>
                <a:gd name="f517" fmla="*/ 966311 f414 1"/>
                <a:gd name="f518" fmla="*/ 781717 f413 1"/>
                <a:gd name="f519" fmla="*/ 884015 f414 1"/>
                <a:gd name="f520" fmla="*/ 694944 f413 1"/>
                <a:gd name="f521" fmla="*/ 866870 f414 1"/>
                <a:gd name="f522" fmla="*/ 688658 f413 1"/>
                <a:gd name="f523" fmla="*/ 863346 f414 1"/>
                <a:gd name="f524" fmla="*/ 740664 f413 1"/>
                <a:gd name="f525" fmla="*/ 806672 f414 1"/>
                <a:gd name="f526" fmla="*/ 810387 f413 1"/>
                <a:gd name="f527" fmla="*/ 623411 f414 1"/>
                <a:gd name="f528" fmla="*/ 501777 f413 1"/>
                <a:gd name="f529" fmla="*/ 620745 f414 1"/>
                <a:gd name="f530" fmla="*/ 501110 f413 1"/>
                <a:gd name="f531" fmla="*/ 606743 f414 1"/>
                <a:gd name="f532" fmla="*/ 505873 f413 1"/>
                <a:gd name="f533" fmla="*/ 511588 f414 1"/>
                <a:gd name="f534" fmla="*/ 507301 f413 1"/>
                <a:gd name="f535" fmla="*/ 477298 f414 1"/>
                <a:gd name="f536" fmla="*/ 521113 f413 1"/>
                <a:gd name="f537" fmla="*/ 429196 f414 1"/>
                <a:gd name="f538" fmla="*/ 563594 f413 1"/>
                <a:gd name="f539" fmla="*/ 409766 f414 1"/>
                <a:gd name="f540" fmla="*/ 634175 f413 1"/>
                <a:gd name="f541" fmla="*/ 450914 f414 1"/>
                <a:gd name="f542" fmla="*/ 663226 f413 1"/>
                <a:gd name="f543" fmla="*/ 607314 f414 1"/>
                <a:gd name="f544" fmla="*/ 678466 f413 1"/>
                <a:gd name="f545" fmla="*/ 691229 f414 1"/>
                <a:gd name="f546" fmla="*/ 650367 f413 1"/>
                <a:gd name="f547" fmla="*/ 715995 f414 1"/>
                <a:gd name="f548" fmla="*/ 606457 f413 1"/>
                <a:gd name="f549" fmla="*/ 683895 f414 1"/>
                <a:gd name="f550" fmla="*/ 564261 f413 1"/>
                <a:gd name="f551" fmla="*/ 631889 f414 1"/>
                <a:gd name="f552" fmla="*/ 516541 f413 1"/>
                <a:gd name="f553" fmla="+- f415 0 f1"/>
                <a:gd name="f554" fmla="*/ f418 1 1100518"/>
                <a:gd name="f555" fmla="*/ f419 1 1040511"/>
                <a:gd name="f556" fmla="*/ f420 1 1100518"/>
                <a:gd name="f557" fmla="*/ f421 1 1040511"/>
                <a:gd name="f558" fmla="*/ f422 1 1100518"/>
                <a:gd name="f559" fmla="*/ f423 1 1040511"/>
                <a:gd name="f560" fmla="*/ f424 1 1100518"/>
                <a:gd name="f561" fmla="*/ f425 1 1040511"/>
                <a:gd name="f562" fmla="*/ f426 1 1100518"/>
                <a:gd name="f563" fmla="*/ f427 1 1040511"/>
                <a:gd name="f564" fmla="*/ f428 1 1100518"/>
                <a:gd name="f565" fmla="*/ f429 1 1040511"/>
                <a:gd name="f566" fmla="*/ f430 1 1100518"/>
                <a:gd name="f567" fmla="*/ f431 1 1040511"/>
                <a:gd name="f568" fmla="*/ f432 1 1100518"/>
                <a:gd name="f569" fmla="*/ f433 1 1040511"/>
                <a:gd name="f570" fmla="*/ f434 1 1100518"/>
                <a:gd name="f571" fmla="*/ f435 1 1040511"/>
                <a:gd name="f572" fmla="*/ f436 1 1100518"/>
                <a:gd name="f573" fmla="*/ f437 1 1040511"/>
                <a:gd name="f574" fmla="*/ f438 1 1100518"/>
                <a:gd name="f575" fmla="*/ f439 1 1040511"/>
                <a:gd name="f576" fmla="*/ f440 1 1100518"/>
                <a:gd name="f577" fmla="*/ f441 1 1040511"/>
                <a:gd name="f578" fmla="*/ f442 1 1100518"/>
                <a:gd name="f579" fmla="*/ f443 1 1040511"/>
                <a:gd name="f580" fmla="*/ f444 1 1100518"/>
                <a:gd name="f581" fmla="*/ f445 1 1040511"/>
                <a:gd name="f582" fmla="*/ f446 1 1100518"/>
                <a:gd name="f583" fmla="*/ f447 1 1040511"/>
                <a:gd name="f584" fmla="*/ f448 1 1100518"/>
                <a:gd name="f585" fmla="*/ f449 1 1040511"/>
                <a:gd name="f586" fmla="*/ f450 1 1100518"/>
                <a:gd name="f587" fmla="*/ f451 1 1040511"/>
                <a:gd name="f588" fmla="*/ f452 1 1100518"/>
                <a:gd name="f589" fmla="*/ f453 1 1040511"/>
                <a:gd name="f590" fmla="*/ f454 1 1100518"/>
                <a:gd name="f591" fmla="*/ f455 1 1040511"/>
                <a:gd name="f592" fmla="*/ f456 1 1100518"/>
                <a:gd name="f593" fmla="*/ f457 1 1040511"/>
                <a:gd name="f594" fmla="*/ f458 1 1100518"/>
                <a:gd name="f595" fmla="*/ f459 1 1040511"/>
                <a:gd name="f596" fmla="*/ f460 1 1100518"/>
                <a:gd name="f597" fmla="*/ f461 1 1040511"/>
                <a:gd name="f598" fmla="*/ f462 1 1100518"/>
                <a:gd name="f599" fmla="*/ f463 1 1040511"/>
                <a:gd name="f600" fmla="*/ f464 1 1100518"/>
                <a:gd name="f601" fmla="*/ f465 1 1100518"/>
                <a:gd name="f602" fmla="*/ f466 1 1040511"/>
                <a:gd name="f603" fmla="*/ f467 1 1100518"/>
                <a:gd name="f604" fmla="*/ f468 1 1040511"/>
                <a:gd name="f605" fmla="*/ f469 1 1100518"/>
                <a:gd name="f606" fmla="*/ f470 1 1040511"/>
                <a:gd name="f607" fmla="*/ f471 1 1100518"/>
                <a:gd name="f608" fmla="*/ f472 1 1040511"/>
                <a:gd name="f609" fmla="*/ f473 1 1100518"/>
                <a:gd name="f610" fmla="*/ f474 1 1040511"/>
                <a:gd name="f611" fmla="*/ f475 1 1100518"/>
                <a:gd name="f612" fmla="*/ f476 1 1040511"/>
                <a:gd name="f613" fmla="*/ f477 1 1100518"/>
                <a:gd name="f614" fmla="*/ f478 1 1100518"/>
                <a:gd name="f615" fmla="*/ f479 1 1040511"/>
                <a:gd name="f616" fmla="*/ f480 1 1100518"/>
                <a:gd name="f617" fmla="*/ f481 1 1040511"/>
                <a:gd name="f618" fmla="*/ f482 1 1100518"/>
                <a:gd name="f619" fmla="*/ f483 1 1040511"/>
                <a:gd name="f620" fmla="*/ f484 1 1100518"/>
                <a:gd name="f621" fmla="*/ f485 1 1040511"/>
                <a:gd name="f622" fmla="*/ f486 1 1100518"/>
                <a:gd name="f623" fmla="*/ f487 1 1040511"/>
                <a:gd name="f624" fmla="*/ f488 1 1100518"/>
                <a:gd name="f625" fmla="*/ f489 1 1040511"/>
                <a:gd name="f626" fmla="*/ f490 1 1100518"/>
                <a:gd name="f627" fmla="*/ f491 1 1040511"/>
                <a:gd name="f628" fmla="*/ f492 1 1100518"/>
                <a:gd name="f629" fmla="*/ f493 1 1040511"/>
                <a:gd name="f630" fmla="*/ f494 1 1100518"/>
                <a:gd name="f631" fmla="*/ f495 1 1040511"/>
                <a:gd name="f632" fmla="*/ f496 1 1040511"/>
                <a:gd name="f633" fmla="*/ f497 1 1100518"/>
                <a:gd name="f634" fmla="*/ f498 1 1040511"/>
                <a:gd name="f635" fmla="*/ f499 1 1100518"/>
                <a:gd name="f636" fmla="*/ f500 1 1040511"/>
                <a:gd name="f637" fmla="*/ f501 1 1100518"/>
                <a:gd name="f638" fmla="*/ f502 1 1040511"/>
                <a:gd name="f639" fmla="*/ f503 1 1100518"/>
                <a:gd name="f640" fmla="*/ f504 1 1040511"/>
                <a:gd name="f641" fmla="*/ f505 1 1100518"/>
                <a:gd name="f642" fmla="*/ f506 1 1040511"/>
                <a:gd name="f643" fmla="*/ f507 1 1100518"/>
                <a:gd name="f644" fmla="*/ f508 1 1040511"/>
                <a:gd name="f645" fmla="*/ f509 1 1100518"/>
                <a:gd name="f646" fmla="*/ f510 1 1040511"/>
                <a:gd name="f647" fmla="*/ f511 1 1100518"/>
                <a:gd name="f648" fmla="*/ f512 1 1040511"/>
                <a:gd name="f649" fmla="*/ f513 1 1100518"/>
                <a:gd name="f650" fmla="*/ f514 1 1040511"/>
                <a:gd name="f651" fmla="*/ f515 1 1100518"/>
                <a:gd name="f652" fmla="*/ f516 1 1040511"/>
                <a:gd name="f653" fmla="*/ f517 1 1100518"/>
                <a:gd name="f654" fmla="*/ f518 1 1040511"/>
                <a:gd name="f655" fmla="*/ f519 1 1100518"/>
                <a:gd name="f656" fmla="*/ f520 1 1040511"/>
                <a:gd name="f657" fmla="*/ f521 1 1100518"/>
                <a:gd name="f658" fmla="*/ f522 1 1040511"/>
                <a:gd name="f659" fmla="*/ f523 1 1100518"/>
                <a:gd name="f660" fmla="*/ f524 1 1040511"/>
                <a:gd name="f661" fmla="*/ f525 1 1100518"/>
                <a:gd name="f662" fmla="*/ f526 1 1040511"/>
                <a:gd name="f663" fmla="*/ f527 1 1100518"/>
                <a:gd name="f664" fmla="*/ f528 1 1040511"/>
                <a:gd name="f665" fmla="*/ f529 1 1100518"/>
                <a:gd name="f666" fmla="*/ f530 1 1040511"/>
                <a:gd name="f667" fmla="*/ f531 1 1100518"/>
                <a:gd name="f668" fmla="*/ f532 1 1040511"/>
                <a:gd name="f669" fmla="*/ f533 1 1100518"/>
                <a:gd name="f670" fmla="*/ f534 1 1040511"/>
                <a:gd name="f671" fmla="*/ f535 1 1100518"/>
                <a:gd name="f672" fmla="*/ f536 1 1040511"/>
                <a:gd name="f673" fmla="*/ f537 1 1100518"/>
                <a:gd name="f674" fmla="*/ f538 1 1040511"/>
                <a:gd name="f675" fmla="*/ f539 1 1100518"/>
                <a:gd name="f676" fmla="*/ f540 1 1040511"/>
                <a:gd name="f677" fmla="*/ f541 1 1100518"/>
                <a:gd name="f678" fmla="*/ f542 1 1040511"/>
                <a:gd name="f679" fmla="*/ f543 1 1100518"/>
                <a:gd name="f680" fmla="*/ f544 1 1040511"/>
                <a:gd name="f681" fmla="*/ f545 1 1100518"/>
                <a:gd name="f682" fmla="*/ f546 1 1040511"/>
                <a:gd name="f683" fmla="*/ f547 1 1100518"/>
                <a:gd name="f684" fmla="*/ f548 1 1040511"/>
                <a:gd name="f685" fmla="*/ f549 1 1100518"/>
                <a:gd name="f686" fmla="*/ f550 1 1040511"/>
                <a:gd name="f687" fmla="*/ f551 1 1100518"/>
                <a:gd name="f688" fmla="*/ f552 1 1040511"/>
                <a:gd name="f689" fmla="*/ f409 1 f416"/>
                <a:gd name="f690" fmla="*/ f410 1 f416"/>
                <a:gd name="f691" fmla="*/ f409 1 f417"/>
                <a:gd name="f692" fmla="*/ f411 1 f417"/>
                <a:gd name="f693" fmla="*/ f554 1 f416"/>
                <a:gd name="f694" fmla="*/ f555 1 f417"/>
                <a:gd name="f695" fmla="*/ f556 1 f416"/>
                <a:gd name="f696" fmla="*/ f557 1 f417"/>
                <a:gd name="f697" fmla="*/ f558 1 f416"/>
                <a:gd name="f698" fmla="*/ f559 1 f417"/>
                <a:gd name="f699" fmla="*/ f560 1 f416"/>
                <a:gd name="f700" fmla="*/ f561 1 f417"/>
                <a:gd name="f701" fmla="*/ f562 1 f416"/>
                <a:gd name="f702" fmla="*/ f563 1 f417"/>
                <a:gd name="f703" fmla="*/ f564 1 f416"/>
                <a:gd name="f704" fmla="*/ f565 1 f417"/>
                <a:gd name="f705" fmla="*/ f566 1 f416"/>
                <a:gd name="f706" fmla="*/ f567 1 f417"/>
                <a:gd name="f707" fmla="*/ f568 1 f416"/>
                <a:gd name="f708" fmla="*/ f569 1 f417"/>
                <a:gd name="f709" fmla="*/ f570 1 f416"/>
                <a:gd name="f710" fmla="*/ f571 1 f417"/>
                <a:gd name="f711" fmla="*/ f572 1 f416"/>
                <a:gd name="f712" fmla="*/ f573 1 f417"/>
                <a:gd name="f713" fmla="*/ f574 1 f416"/>
                <a:gd name="f714" fmla="*/ f575 1 f417"/>
                <a:gd name="f715" fmla="*/ f576 1 f416"/>
                <a:gd name="f716" fmla="*/ f577 1 f417"/>
                <a:gd name="f717" fmla="*/ f578 1 f416"/>
                <a:gd name="f718" fmla="*/ f579 1 f417"/>
                <a:gd name="f719" fmla="*/ f580 1 f416"/>
                <a:gd name="f720" fmla="*/ f581 1 f417"/>
                <a:gd name="f721" fmla="*/ f582 1 f416"/>
                <a:gd name="f722" fmla="*/ f583 1 f417"/>
                <a:gd name="f723" fmla="*/ f584 1 f416"/>
                <a:gd name="f724" fmla="*/ f585 1 f417"/>
                <a:gd name="f725" fmla="*/ f586 1 f416"/>
                <a:gd name="f726" fmla="*/ f587 1 f417"/>
                <a:gd name="f727" fmla="*/ f588 1 f416"/>
                <a:gd name="f728" fmla="*/ f589 1 f417"/>
                <a:gd name="f729" fmla="*/ f590 1 f416"/>
                <a:gd name="f730" fmla="*/ f591 1 f417"/>
                <a:gd name="f731" fmla="*/ f592 1 f416"/>
                <a:gd name="f732" fmla="*/ f593 1 f417"/>
                <a:gd name="f733" fmla="*/ f594 1 f416"/>
                <a:gd name="f734" fmla="*/ f595 1 f417"/>
                <a:gd name="f735" fmla="*/ f596 1 f416"/>
                <a:gd name="f736" fmla="*/ f597 1 f417"/>
                <a:gd name="f737" fmla="*/ f598 1 f416"/>
                <a:gd name="f738" fmla="*/ f599 1 f417"/>
                <a:gd name="f739" fmla="*/ f600 1 f416"/>
                <a:gd name="f740" fmla="*/ f601 1 f416"/>
                <a:gd name="f741" fmla="*/ f602 1 f417"/>
                <a:gd name="f742" fmla="*/ f603 1 f416"/>
                <a:gd name="f743" fmla="*/ f604 1 f417"/>
                <a:gd name="f744" fmla="*/ f605 1 f416"/>
                <a:gd name="f745" fmla="*/ f606 1 f417"/>
                <a:gd name="f746" fmla="*/ f607 1 f416"/>
                <a:gd name="f747" fmla="*/ f608 1 f417"/>
                <a:gd name="f748" fmla="*/ f609 1 f416"/>
                <a:gd name="f749" fmla="*/ f610 1 f417"/>
                <a:gd name="f750" fmla="*/ f611 1 f416"/>
                <a:gd name="f751" fmla="*/ f612 1 f417"/>
                <a:gd name="f752" fmla="*/ f613 1 f416"/>
                <a:gd name="f753" fmla="*/ f614 1 f416"/>
                <a:gd name="f754" fmla="*/ f615 1 f417"/>
                <a:gd name="f755" fmla="*/ f616 1 f416"/>
                <a:gd name="f756" fmla="*/ f617 1 f417"/>
                <a:gd name="f757" fmla="*/ f618 1 f416"/>
                <a:gd name="f758" fmla="*/ f619 1 f417"/>
                <a:gd name="f759" fmla="*/ f620 1 f416"/>
                <a:gd name="f760" fmla="*/ f621 1 f417"/>
                <a:gd name="f761" fmla="*/ f622 1 f416"/>
                <a:gd name="f762" fmla="*/ f623 1 f417"/>
                <a:gd name="f763" fmla="*/ f624 1 f416"/>
                <a:gd name="f764" fmla="*/ f625 1 f417"/>
                <a:gd name="f765" fmla="*/ f626 1 f416"/>
                <a:gd name="f766" fmla="*/ f627 1 f417"/>
                <a:gd name="f767" fmla="*/ f628 1 f416"/>
                <a:gd name="f768" fmla="*/ f629 1 f417"/>
                <a:gd name="f769" fmla="*/ f630 1 f416"/>
                <a:gd name="f770" fmla="*/ f631 1 f417"/>
                <a:gd name="f771" fmla="*/ f632 1 f417"/>
                <a:gd name="f772" fmla="*/ f633 1 f416"/>
                <a:gd name="f773" fmla="*/ f634 1 f417"/>
                <a:gd name="f774" fmla="*/ f635 1 f416"/>
                <a:gd name="f775" fmla="*/ f636 1 f417"/>
                <a:gd name="f776" fmla="*/ f637 1 f416"/>
                <a:gd name="f777" fmla="*/ f638 1 f417"/>
                <a:gd name="f778" fmla="*/ f639 1 f416"/>
                <a:gd name="f779" fmla="*/ f640 1 f417"/>
                <a:gd name="f780" fmla="*/ f641 1 f416"/>
                <a:gd name="f781" fmla="*/ f642 1 f417"/>
                <a:gd name="f782" fmla="*/ f643 1 f416"/>
                <a:gd name="f783" fmla="*/ f644 1 f417"/>
                <a:gd name="f784" fmla="*/ f645 1 f416"/>
                <a:gd name="f785" fmla="*/ f646 1 f417"/>
                <a:gd name="f786" fmla="*/ f647 1 f416"/>
                <a:gd name="f787" fmla="*/ f648 1 f417"/>
                <a:gd name="f788" fmla="*/ f649 1 f416"/>
                <a:gd name="f789" fmla="*/ f650 1 f417"/>
                <a:gd name="f790" fmla="*/ f651 1 f416"/>
                <a:gd name="f791" fmla="*/ f652 1 f417"/>
                <a:gd name="f792" fmla="*/ f653 1 f416"/>
                <a:gd name="f793" fmla="*/ f654 1 f417"/>
                <a:gd name="f794" fmla="*/ f655 1 f416"/>
                <a:gd name="f795" fmla="*/ f656 1 f417"/>
                <a:gd name="f796" fmla="*/ f657 1 f416"/>
                <a:gd name="f797" fmla="*/ f658 1 f417"/>
                <a:gd name="f798" fmla="*/ f659 1 f416"/>
                <a:gd name="f799" fmla="*/ f660 1 f417"/>
                <a:gd name="f800" fmla="*/ f661 1 f416"/>
                <a:gd name="f801" fmla="*/ f662 1 f417"/>
                <a:gd name="f802" fmla="*/ f663 1 f416"/>
                <a:gd name="f803" fmla="*/ f664 1 f417"/>
                <a:gd name="f804" fmla="*/ f665 1 f416"/>
                <a:gd name="f805" fmla="*/ f666 1 f417"/>
                <a:gd name="f806" fmla="*/ f667 1 f416"/>
                <a:gd name="f807" fmla="*/ f668 1 f417"/>
                <a:gd name="f808" fmla="*/ f669 1 f416"/>
                <a:gd name="f809" fmla="*/ f670 1 f417"/>
                <a:gd name="f810" fmla="*/ f671 1 f416"/>
                <a:gd name="f811" fmla="*/ f672 1 f417"/>
                <a:gd name="f812" fmla="*/ f673 1 f416"/>
                <a:gd name="f813" fmla="*/ f674 1 f417"/>
                <a:gd name="f814" fmla="*/ f675 1 f416"/>
                <a:gd name="f815" fmla="*/ f676 1 f417"/>
                <a:gd name="f816" fmla="*/ f677 1 f416"/>
                <a:gd name="f817" fmla="*/ f678 1 f417"/>
                <a:gd name="f818" fmla="*/ f679 1 f416"/>
                <a:gd name="f819" fmla="*/ f680 1 f417"/>
                <a:gd name="f820" fmla="*/ f681 1 f416"/>
                <a:gd name="f821" fmla="*/ f682 1 f417"/>
                <a:gd name="f822" fmla="*/ f683 1 f416"/>
                <a:gd name="f823" fmla="*/ f684 1 f417"/>
                <a:gd name="f824" fmla="*/ f685 1 f416"/>
                <a:gd name="f825" fmla="*/ f686 1 f417"/>
                <a:gd name="f826" fmla="*/ f687 1 f416"/>
                <a:gd name="f827" fmla="*/ f688 1 f417"/>
                <a:gd name="f828" fmla="*/ f689 f407 1"/>
                <a:gd name="f829" fmla="*/ f690 f407 1"/>
                <a:gd name="f830" fmla="*/ f692 f408 1"/>
                <a:gd name="f831" fmla="*/ f691 f408 1"/>
                <a:gd name="f832" fmla="*/ f693 f407 1"/>
                <a:gd name="f833" fmla="*/ f694 f408 1"/>
                <a:gd name="f834" fmla="*/ f695 f407 1"/>
                <a:gd name="f835" fmla="*/ f696 f408 1"/>
                <a:gd name="f836" fmla="*/ f697 f407 1"/>
                <a:gd name="f837" fmla="*/ f698 f408 1"/>
                <a:gd name="f838" fmla="*/ f699 f407 1"/>
                <a:gd name="f839" fmla="*/ f700 f408 1"/>
                <a:gd name="f840" fmla="*/ f701 f407 1"/>
                <a:gd name="f841" fmla="*/ f702 f408 1"/>
                <a:gd name="f842" fmla="*/ f703 f407 1"/>
                <a:gd name="f843" fmla="*/ f704 f408 1"/>
                <a:gd name="f844" fmla="*/ f705 f407 1"/>
                <a:gd name="f845" fmla="*/ f706 f408 1"/>
                <a:gd name="f846" fmla="*/ f707 f407 1"/>
                <a:gd name="f847" fmla="*/ f708 f408 1"/>
                <a:gd name="f848" fmla="*/ f709 f407 1"/>
                <a:gd name="f849" fmla="*/ f710 f408 1"/>
                <a:gd name="f850" fmla="*/ f711 f407 1"/>
                <a:gd name="f851" fmla="*/ f712 f408 1"/>
                <a:gd name="f852" fmla="*/ f713 f407 1"/>
                <a:gd name="f853" fmla="*/ f714 f408 1"/>
                <a:gd name="f854" fmla="*/ f715 f407 1"/>
                <a:gd name="f855" fmla="*/ f716 f408 1"/>
                <a:gd name="f856" fmla="*/ f717 f407 1"/>
                <a:gd name="f857" fmla="*/ f718 f408 1"/>
                <a:gd name="f858" fmla="*/ f719 f407 1"/>
                <a:gd name="f859" fmla="*/ f720 f408 1"/>
                <a:gd name="f860" fmla="*/ f721 f407 1"/>
                <a:gd name="f861" fmla="*/ f722 f408 1"/>
                <a:gd name="f862" fmla="*/ f723 f407 1"/>
                <a:gd name="f863" fmla="*/ f724 f408 1"/>
                <a:gd name="f864" fmla="*/ f725 f407 1"/>
                <a:gd name="f865" fmla="*/ f726 f408 1"/>
                <a:gd name="f866" fmla="*/ f727 f407 1"/>
                <a:gd name="f867" fmla="*/ f728 f408 1"/>
                <a:gd name="f868" fmla="*/ f729 f407 1"/>
                <a:gd name="f869" fmla="*/ f730 f408 1"/>
                <a:gd name="f870" fmla="*/ f731 f407 1"/>
                <a:gd name="f871" fmla="*/ f732 f408 1"/>
                <a:gd name="f872" fmla="*/ f733 f407 1"/>
                <a:gd name="f873" fmla="*/ f734 f408 1"/>
                <a:gd name="f874" fmla="*/ f735 f407 1"/>
                <a:gd name="f875" fmla="*/ f736 f408 1"/>
                <a:gd name="f876" fmla="*/ f737 f407 1"/>
                <a:gd name="f877" fmla="*/ f738 f408 1"/>
                <a:gd name="f878" fmla="*/ f739 f407 1"/>
                <a:gd name="f879" fmla="*/ f740 f407 1"/>
                <a:gd name="f880" fmla="*/ f741 f408 1"/>
                <a:gd name="f881" fmla="*/ f742 f407 1"/>
                <a:gd name="f882" fmla="*/ f743 f408 1"/>
                <a:gd name="f883" fmla="*/ f744 f407 1"/>
                <a:gd name="f884" fmla="*/ f745 f408 1"/>
                <a:gd name="f885" fmla="*/ f746 f407 1"/>
                <a:gd name="f886" fmla="*/ f747 f408 1"/>
                <a:gd name="f887" fmla="*/ f748 f407 1"/>
                <a:gd name="f888" fmla="*/ f749 f408 1"/>
                <a:gd name="f889" fmla="*/ f750 f407 1"/>
                <a:gd name="f890" fmla="*/ f751 f408 1"/>
                <a:gd name="f891" fmla="*/ f752 f407 1"/>
                <a:gd name="f892" fmla="*/ f753 f407 1"/>
                <a:gd name="f893" fmla="*/ f754 f408 1"/>
                <a:gd name="f894" fmla="*/ f755 f407 1"/>
                <a:gd name="f895" fmla="*/ f756 f408 1"/>
                <a:gd name="f896" fmla="*/ f757 f407 1"/>
                <a:gd name="f897" fmla="*/ f758 f408 1"/>
                <a:gd name="f898" fmla="*/ f759 f407 1"/>
                <a:gd name="f899" fmla="*/ f760 f408 1"/>
                <a:gd name="f900" fmla="*/ f761 f407 1"/>
                <a:gd name="f901" fmla="*/ f762 f408 1"/>
                <a:gd name="f902" fmla="*/ f763 f407 1"/>
                <a:gd name="f903" fmla="*/ f764 f408 1"/>
                <a:gd name="f904" fmla="*/ f765 f407 1"/>
                <a:gd name="f905" fmla="*/ f766 f408 1"/>
                <a:gd name="f906" fmla="*/ f767 f407 1"/>
                <a:gd name="f907" fmla="*/ f768 f408 1"/>
                <a:gd name="f908" fmla="*/ f769 f407 1"/>
                <a:gd name="f909" fmla="*/ f770 f408 1"/>
                <a:gd name="f910" fmla="*/ f771 f408 1"/>
                <a:gd name="f911" fmla="*/ f772 f407 1"/>
                <a:gd name="f912" fmla="*/ f773 f408 1"/>
                <a:gd name="f913" fmla="*/ f774 f407 1"/>
                <a:gd name="f914" fmla="*/ f775 f408 1"/>
                <a:gd name="f915" fmla="*/ f776 f407 1"/>
                <a:gd name="f916" fmla="*/ f777 f408 1"/>
                <a:gd name="f917" fmla="*/ f778 f407 1"/>
                <a:gd name="f918" fmla="*/ f779 f408 1"/>
                <a:gd name="f919" fmla="*/ f780 f407 1"/>
                <a:gd name="f920" fmla="*/ f781 f408 1"/>
                <a:gd name="f921" fmla="*/ f782 f407 1"/>
                <a:gd name="f922" fmla="*/ f783 f408 1"/>
                <a:gd name="f923" fmla="*/ f784 f407 1"/>
                <a:gd name="f924" fmla="*/ f785 f408 1"/>
                <a:gd name="f925" fmla="*/ f786 f407 1"/>
                <a:gd name="f926" fmla="*/ f787 f408 1"/>
                <a:gd name="f927" fmla="*/ f788 f407 1"/>
                <a:gd name="f928" fmla="*/ f789 f408 1"/>
                <a:gd name="f929" fmla="*/ f790 f407 1"/>
                <a:gd name="f930" fmla="*/ f791 f408 1"/>
                <a:gd name="f931" fmla="*/ f792 f407 1"/>
                <a:gd name="f932" fmla="*/ f793 f408 1"/>
                <a:gd name="f933" fmla="*/ f794 f407 1"/>
                <a:gd name="f934" fmla="*/ f795 f408 1"/>
                <a:gd name="f935" fmla="*/ f796 f407 1"/>
                <a:gd name="f936" fmla="*/ f797 f408 1"/>
                <a:gd name="f937" fmla="*/ f798 f407 1"/>
                <a:gd name="f938" fmla="*/ f799 f408 1"/>
                <a:gd name="f939" fmla="*/ f800 f407 1"/>
                <a:gd name="f940" fmla="*/ f801 f408 1"/>
                <a:gd name="f941" fmla="*/ f802 f407 1"/>
                <a:gd name="f942" fmla="*/ f803 f408 1"/>
                <a:gd name="f943" fmla="*/ f804 f407 1"/>
                <a:gd name="f944" fmla="*/ f805 f408 1"/>
                <a:gd name="f945" fmla="*/ f806 f407 1"/>
                <a:gd name="f946" fmla="*/ f807 f408 1"/>
                <a:gd name="f947" fmla="*/ f808 f407 1"/>
                <a:gd name="f948" fmla="*/ f809 f408 1"/>
                <a:gd name="f949" fmla="*/ f810 f407 1"/>
                <a:gd name="f950" fmla="*/ f811 f408 1"/>
                <a:gd name="f951" fmla="*/ f812 f407 1"/>
                <a:gd name="f952" fmla="*/ f813 f408 1"/>
                <a:gd name="f953" fmla="*/ f814 f407 1"/>
                <a:gd name="f954" fmla="*/ f815 f408 1"/>
                <a:gd name="f955" fmla="*/ f816 f407 1"/>
                <a:gd name="f956" fmla="*/ f817 f408 1"/>
                <a:gd name="f957" fmla="*/ f818 f407 1"/>
                <a:gd name="f958" fmla="*/ f819 f408 1"/>
                <a:gd name="f959" fmla="*/ f820 f407 1"/>
                <a:gd name="f960" fmla="*/ f821 f408 1"/>
                <a:gd name="f961" fmla="*/ f822 f407 1"/>
                <a:gd name="f962" fmla="*/ f823 f408 1"/>
                <a:gd name="f963" fmla="*/ f824 f407 1"/>
                <a:gd name="f964" fmla="*/ f825 f408 1"/>
                <a:gd name="f965" fmla="*/ f826 f407 1"/>
                <a:gd name="f966" fmla="*/ f827 f4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3">
                  <a:pos x="f832" y="f833"/>
                </a:cxn>
                <a:cxn ang="f553">
                  <a:pos x="f834" y="f835"/>
                </a:cxn>
                <a:cxn ang="f553">
                  <a:pos x="f836" y="f837"/>
                </a:cxn>
                <a:cxn ang="f553">
                  <a:pos x="f838" y="f839"/>
                </a:cxn>
                <a:cxn ang="f553">
                  <a:pos x="f840" y="f841"/>
                </a:cxn>
                <a:cxn ang="f553">
                  <a:pos x="f842" y="f843"/>
                </a:cxn>
                <a:cxn ang="f553">
                  <a:pos x="f844" y="f845"/>
                </a:cxn>
                <a:cxn ang="f553">
                  <a:pos x="f846" y="f847"/>
                </a:cxn>
                <a:cxn ang="f553">
                  <a:pos x="f848" y="f849"/>
                </a:cxn>
                <a:cxn ang="f553">
                  <a:pos x="f850" y="f851"/>
                </a:cxn>
                <a:cxn ang="f553">
                  <a:pos x="f852" y="f853"/>
                </a:cxn>
                <a:cxn ang="f553">
                  <a:pos x="f854" y="f855"/>
                </a:cxn>
                <a:cxn ang="f553">
                  <a:pos x="f856" y="f857"/>
                </a:cxn>
                <a:cxn ang="f553">
                  <a:pos x="f858" y="f859"/>
                </a:cxn>
                <a:cxn ang="f553">
                  <a:pos x="f860" y="f861"/>
                </a:cxn>
                <a:cxn ang="f553">
                  <a:pos x="f862" y="f863"/>
                </a:cxn>
                <a:cxn ang="f553">
                  <a:pos x="f864" y="f865"/>
                </a:cxn>
                <a:cxn ang="f553">
                  <a:pos x="f866" y="f867"/>
                </a:cxn>
                <a:cxn ang="f553">
                  <a:pos x="f868" y="f869"/>
                </a:cxn>
                <a:cxn ang="f553">
                  <a:pos x="f870" y="f871"/>
                </a:cxn>
                <a:cxn ang="f553">
                  <a:pos x="f872" y="f873"/>
                </a:cxn>
                <a:cxn ang="f553">
                  <a:pos x="f874" y="f875"/>
                </a:cxn>
                <a:cxn ang="f553">
                  <a:pos x="f876" y="f877"/>
                </a:cxn>
                <a:cxn ang="f553">
                  <a:pos x="f878" y="f833"/>
                </a:cxn>
                <a:cxn ang="f553">
                  <a:pos x="f879" y="f880"/>
                </a:cxn>
                <a:cxn ang="f553">
                  <a:pos x="f881" y="f882"/>
                </a:cxn>
                <a:cxn ang="f553">
                  <a:pos x="f883" y="f884"/>
                </a:cxn>
                <a:cxn ang="f553">
                  <a:pos x="f885" y="f886"/>
                </a:cxn>
                <a:cxn ang="f553">
                  <a:pos x="f887" y="f888"/>
                </a:cxn>
                <a:cxn ang="f553">
                  <a:pos x="f889" y="f890"/>
                </a:cxn>
                <a:cxn ang="f553">
                  <a:pos x="f891" y="f890"/>
                </a:cxn>
                <a:cxn ang="f553">
                  <a:pos x="f892" y="f893"/>
                </a:cxn>
                <a:cxn ang="f553">
                  <a:pos x="f894" y="f895"/>
                </a:cxn>
                <a:cxn ang="f553">
                  <a:pos x="f896" y="f897"/>
                </a:cxn>
                <a:cxn ang="f553">
                  <a:pos x="f898" y="f899"/>
                </a:cxn>
                <a:cxn ang="f553">
                  <a:pos x="f832" y="f833"/>
                </a:cxn>
                <a:cxn ang="f553">
                  <a:pos x="f900" y="f901"/>
                </a:cxn>
                <a:cxn ang="f553">
                  <a:pos x="f902" y="f903"/>
                </a:cxn>
                <a:cxn ang="f553">
                  <a:pos x="f904" y="f905"/>
                </a:cxn>
                <a:cxn ang="f553">
                  <a:pos x="f906" y="f907"/>
                </a:cxn>
                <a:cxn ang="f553">
                  <a:pos x="f908" y="f909"/>
                </a:cxn>
                <a:cxn ang="f553">
                  <a:pos x="f876" y="f910"/>
                </a:cxn>
                <a:cxn ang="f553">
                  <a:pos x="f911" y="f912"/>
                </a:cxn>
                <a:cxn ang="f553">
                  <a:pos x="f913" y="f914"/>
                </a:cxn>
                <a:cxn ang="f553">
                  <a:pos x="f915" y="f916"/>
                </a:cxn>
                <a:cxn ang="f553">
                  <a:pos x="f917" y="f918"/>
                </a:cxn>
                <a:cxn ang="f553">
                  <a:pos x="f919" y="f920"/>
                </a:cxn>
                <a:cxn ang="f553">
                  <a:pos x="f921" y="f922"/>
                </a:cxn>
                <a:cxn ang="f553">
                  <a:pos x="f923" y="f924"/>
                </a:cxn>
                <a:cxn ang="f553">
                  <a:pos x="f925" y="f926"/>
                </a:cxn>
                <a:cxn ang="f553">
                  <a:pos x="f927" y="f928"/>
                </a:cxn>
                <a:cxn ang="f553">
                  <a:pos x="f929" y="f930"/>
                </a:cxn>
                <a:cxn ang="f553">
                  <a:pos x="f931" y="f932"/>
                </a:cxn>
                <a:cxn ang="f553">
                  <a:pos x="f933" y="f934"/>
                </a:cxn>
                <a:cxn ang="f553">
                  <a:pos x="f935" y="f936"/>
                </a:cxn>
                <a:cxn ang="f553">
                  <a:pos x="f937" y="f938"/>
                </a:cxn>
                <a:cxn ang="f553">
                  <a:pos x="f939" y="f940"/>
                </a:cxn>
                <a:cxn ang="f553">
                  <a:pos x="f900" y="f901"/>
                </a:cxn>
                <a:cxn ang="f553">
                  <a:pos x="f941" y="f942"/>
                </a:cxn>
                <a:cxn ang="f553">
                  <a:pos x="f943" y="f944"/>
                </a:cxn>
                <a:cxn ang="f553">
                  <a:pos x="f945" y="f946"/>
                </a:cxn>
                <a:cxn ang="f553">
                  <a:pos x="f947" y="f948"/>
                </a:cxn>
                <a:cxn ang="f553">
                  <a:pos x="f949" y="f950"/>
                </a:cxn>
                <a:cxn ang="f553">
                  <a:pos x="f951" y="f952"/>
                </a:cxn>
                <a:cxn ang="f553">
                  <a:pos x="f953" y="f954"/>
                </a:cxn>
                <a:cxn ang="f553">
                  <a:pos x="f955" y="f956"/>
                </a:cxn>
                <a:cxn ang="f553">
                  <a:pos x="f957" y="f958"/>
                </a:cxn>
                <a:cxn ang="f553">
                  <a:pos x="f959" y="f960"/>
                </a:cxn>
                <a:cxn ang="f553">
                  <a:pos x="f961" y="f962"/>
                </a:cxn>
                <a:cxn ang="f553">
                  <a:pos x="f963" y="f964"/>
                </a:cxn>
                <a:cxn ang="f553">
                  <a:pos x="f965" y="f966"/>
                </a:cxn>
                <a:cxn ang="f553">
                  <a:pos x="f941" y="f942"/>
                </a:cxn>
              </a:cxnLst>
              <a:rect l="f828" t="f831" r="f829" b="f830"/>
              <a:pathLst>
                <a:path w="1100518" h="104051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4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5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9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5" y="f177"/>
                    <a:pt x="f178" y="f7"/>
                  </a:cubicBezTo>
                  <a:cubicBezTo>
                    <a:pt x="f179" y="f7"/>
                    <a:pt x="f180" y="f7"/>
                    <a:pt x="f5" y="f7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8" y="f9"/>
                  </a:cubicBezTo>
                  <a:close/>
                  <a:moveTo>
                    <a:pt x="f209" y="f210"/>
                  </a:moveTo>
                  <a:cubicBezTo>
                    <a:pt x="f209" y="f211"/>
                    <a:pt x="f212" y="f213"/>
                    <a:pt x="f212" y="f214"/>
                  </a:cubicBez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138" y="f237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166" y="f268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3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210"/>
                    <a:pt x="f209" y="f210"/>
                  </a:cubicBezTo>
                  <a:close/>
                  <a:moveTo>
                    <a:pt x="f330" y="f331"/>
                  </a:moveTo>
                  <a:cubicBezTo>
                    <a:pt x="f332" y="f333"/>
                    <a:pt x="f334" y="f335"/>
                    <a:pt x="f336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cubicBezTo>
                    <a:pt x="f380" y="f381"/>
                    <a:pt x="f382" y="f383"/>
                    <a:pt x="f384" y="f385"/>
                  </a:cubicBezTo>
                  <a:cubicBezTo>
                    <a:pt x="f386" y="f387"/>
                    <a:pt x="f388" y="f389"/>
                    <a:pt x="f238" y="f390"/>
                  </a:cubicBezTo>
                  <a:cubicBezTo>
                    <a:pt x="f391" y="f392"/>
                    <a:pt x="f393" y="f394"/>
                    <a:pt x="f395" y="f396"/>
                  </a:cubicBezTo>
                  <a:cubicBezTo>
                    <a:pt x="f397" y="f398"/>
                    <a:pt x="f399" y="f400"/>
                    <a:pt x="f401" y="f402"/>
                  </a:cubicBezTo>
                  <a:cubicBezTo>
                    <a:pt x="f403" y="f404"/>
                    <a:pt x="f389" y="f405"/>
                    <a:pt x="f330" y="f331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orma libre: forma 36">
              <a:extLst>
                <a:ext uri="{FF2B5EF4-FFF2-40B4-BE49-F238E27FC236}">
                  <a16:creationId xmlns:a16="http://schemas.microsoft.com/office/drawing/2014/main" id="{44205D26-96E2-4A10-925B-39820EFDE565}"/>
                </a:ext>
              </a:extLst>
            </p:cNvPr>
            <p:cNvSpPr/>
            <p:nvPr/>
          </p:nvSpPr>
          <p:spPr>
            <a:xfrm>
              <a:off x="8469812" y="21515"/>
              <a:ext cx="361361" cy="1989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1302"/>
                <a:gd name="f7" fmla="val 331065"/>
                <a:gd name="f8" fmla="val 85"/>
                <a:gd name="f9" fmla="val 322016"/>
                <a:gd name="f10" fmla="val 316111"/>
                <a:gd name="f11" fmla="val 310110"/>
                <a:gd name="f12" fmla="val 244959"/>
                <a:gd name="f13" fmla="val -106"/>
                <a:gd name="f14" fmla="val 179713"/>
                <a:gd name="f15" fmla="val 114562"/>
                <a:gd name="f16" fmla="val 275"/>
                <a:gd name="f17" fmla="val 43601"/>
                <a:gd name="f18" fmla="val 43804"/>
                <a:gd name="f19" fmla="val 167"/>
                <a:gd name="f20" fmla="val 114956"/>
                <a:gd name="f21" fmla="val 71"/>
                <a:gd name="f22" fmla="val 239257"/>
                <a:gd name="f23" fmla="val -24"/>
                <a:gd name="f24" fmla="val 363559"/>
                <a:gd name="f25" fmla="val 487860"/>
                <a:gd name="f26" fmla="val 557964"/>
                <a:gd name="f27" fmla="val 601207"/>
                <a:gd name="f28" fmla="val 43886"/>
                <a:gd name="f29" fmla="val 601303"/>
                <a:gd name="f30" fmla="val 114181"/>
                <a:gd name="f31" fmla="val 181618"/>
                <a:gd name="f32" fmla="val 248960"/>
                <a:gd name="f33" fmla="val 316397"/>
                <a:gd name="f34" fmla="val 320111"/>
                <a:gd name="f35" fmla="val 323826"/>
                <a:gd name="f36" fmla="val 330875"/>
                <a:gd name="f37" fmla="val 400802"/>
                <a:gd name="f38" fmla="val 203049"/>
                <a:gd name="f39" fmla="val 201729"/>
                <a:gd name="f40" fmla="val 204764"/>
                <a:gd name="f41" fmla="val 327078"/>
                <a:gd name="f42" fmla="val 140089"/>
                <a:gd name="f43" fmla="val 153710"/>
                <a:gd name="f44" fmla="val 325840"/>
                <a:gd name="f45" fmla="val 165997"/>
                <a:gd name="f46" fmla="val 327650"/>
                <a:gd name="f47" fmla="val 177808"/>
                <a:gd name="f48" fmla="val 328411"/>
                <a:gd name="f49" fmla="val 182951"/>
                <a:gd name="f50" fmla="val 335460"/>
                <a:gd name="f51" fmla="val 187238"/>
                <a:gd name="f52" fmla="val 339746"/>
                <a:gd name="f53" fmla="val 191810"/>
                <a:gd name="f54" fmla="val 343461"/>
                <a:gd name="f55" fmla="val 186857"/>
                <a:gd name="f56" fmla="val 350224"/>
                <a:gd name="f57" fmla="val 181999"/>
                <a:gd name="f58" fmla="val 350414"/>
                <a:gd name="f59" fmla="val 176855"/>
                <a:gd name="f60" fmla="val 351367"/>
                <a:gd name="f61" fmla="val 145899"/>
                <a:gd name="f62" fmla="val 114943"/>
                <a:gd name="f63" fmla="val 350319"/>
                <a:gd name="f64" fmla="val 83987"/>
                <a:gd name="f65" fmla="val 350129"/>
                <a:gd name="f66" fmla="val 78748"/>
                <a:gd name="f67" fmla="val 344509"/>
                <a:gd name="f68" fmla="val 70271"/>
                <a:gd name="f69" fmla="val 340032"/>
                <a:gd name="f70" fmla="val 69223"/>
                <a:gd name="f71" fmla="val 330221"/>
                <a:gd name="f72" fmla="val 66937"/>
                <a:gd name="f73" fmla="val 327173"/>
                <a:gd name="f74" fmla="val 75128"/>
                <a:gd name="f75" fmla="val 83796"/>
                <a:gd name="f76" fmla="val 326983"/>
                <a:gd name="f77" fmla="val 93988"/>
                <a:gd name="f78" fmla="val 104180"/>
                <a:gd name="f79" fmla="val 113800"/>
                <a:gd name="f80" fmla="val 310600"/>
                <a:gd name="f81" fmla="val 297170"/>
                <a:gd name="f82" fmla="val 282691"/>
                <a:gd name="f83" fmla="val 102560"/>
                <a:gd name="f84" fmla="val 284120"/>
                <a:gd name="f85" fmla="val 92273"/>
                <a:gd name="f86" fmla="val 282120"/>
                <a:gd name="f87" fmla="val 82748"/>
                <a:gd name="f88" fmla="val 280977"/>
                <a:gd name="f89" fmla="val 77414"/>
                <a:gd name="f90" fmla="val 274405"/>
                <a:gd name="f91" fmla="val 73128"/>
                <a:gd name="f92" fmla="val 270309"/>
                <a:gd name="f93" fmla="val 68366"/>
                <a:gd name="f94" fmla="val 266594"/>
                <a:gd name="f95" fmla="val 73319"/>
                <a:gd name="f96" fmla="val 259736"/>
                <a:gd name="f97" fmla="val 78272"/>
                <a:gd name="f98" fmla="val 259641"/>
                <a:gd name="f99" fmla="val 83320"/>
                <a:gd name="f100" fmla="val 258593"/>
                <a:gd name="f101" fmla="val 114276"/>
                <a:gd name="f102" fmla="val 258498"/>
                <a:gd name="f103" fmla="val 145232"/>
                <a:gd name="f104" fmla="val 259450"/>
                <a:gd name="f105" fmla="val 176093"/>
                <a:gd name="f106" fmla="val 181332"/>
                <a:gd name="f107" fmla="val 265356"/>
                <a:gd name="f108" fmla="val 189619"/>
                <a:gd name="f109" fmla="val 269928"/>
                <a:gd name="f110" fmla="val 190762"/>
                <a:gd name="f111" fmla="val 279929"/>
                <a:gd name="f112" fmla="val 193238"/>
                <a:gd name="f113" fmla="val 184952"/>
                <a:gd name="f114" fmla="val 282787"/>
                <a:gd name="f115" fmla="val 176284"/>
                <a:gd name="f116" fmla="val 282882"/>
                <a:gd name="f117" fmla="val 164378"/>
                <a:gd name="f118" fmla="val 152376"/>
                <a:gd name="f119" fmla="val 139803"/>
                <a:gd name="f120" fmla="val 298122"/>
                <a:gd name="f121" fmla="val 311266"/>
                <a:gd name="f122" fmla="+- 0 0 -90"/>
                <a:gd name="f123" fmla="*/ f3 1 601302"/>
                <a:gd name="f124" fmla="*/ f4 1 331065"/>
                <a:gd name="f125" fmla="val f5"/>
                <a:gd name="f126" fmla="val f6"/>
                <a:gd name="f127" fmla="val f7"/>
                <a:gd name="f128" fmla="*/ f122 f0 1"/>
                <a:gd name="f129" fmla="+- f127 0 f125"/>
                <a:gd name="f130" fmla="+- f126 0 f125"/>
                <a:gd name="f131" fmla="*/ f128 1 f2"/>
                <a:gd name="f132" fmla="*/ f130 1 601302"/>
                <a:gd name="f133" fmla="*/ f129 1 331065"/>
                <a:gd name="f134" fmla="*/ 85 f130 1"/>
                <a:gd name="f135" fmla="*/ 331065 f129 1"/>
                <a:gd name="f136" fmla="*/ 310110 f129 1"/>
                <a:gd name="f137" fmla="*/ 114562 f129 1"/>
                <a:gd name="f138" fmla="*/ 114956 f130 1"/>
                <a:gd name="f139" fmla="*/ 71 f129 1"/>
                <a:gd name="f140" fmla="*/ 487860 f130 1"/>
                <a:gd name="f141" fmla="*/ 601303 f130 1"/>
                <a:gd name="f142" fmla="*/ 114181 f129 1"/>
                <a:gd name="f143" fmla="*/ 316397 f129 1"/>
                <a:gd name="f144" fmla="*/ 330875 f129 1"/>
                <a:gd name="f145" fmla="*/ 327078 f130 1"/>
                <a:gd name="f146" fmla="*/ 140089 f129 1"/>
                <a:gd name="f147" fmla="*/ 327650 f130 1"/>
                <a:gd name="f148" fmla="*/ 177808 f129 1"/>
                <a:gd name="f149" fmla="*/ 339746 f130 1"/>
                <a:gd name="f150" fmla="*/ 191810 f129 1"/>
                <a:gd name="f151" fmla="*/ 350414 f130 1"/>
                <a:gd name="f152" fmla="*/ 176855 f129 1"/>
                <a:gd name="f153" fmla="*/ 350319 f130 1"/>
                <a:gd name="f154" fmla="*/ 83987 f129 1"/>
                <a:gd name="f155" fmla="*/ 340032 f130 1"/>
                <a:gd name="f156" fmla="*/ 69223 f129 1"/>
                <a:gd name="f157" fmla="*/ 83796 f129 1"/>
                <a:gd name="f158" fmla="*/ 113800 f129 1"/>
                <a:gd name="f159" fmla="*/ 282691 f130 1"/>
                <a:gd name="f160" fmla="*/ 282120 f130 1"/>
                <a:gd name="f161" fmla="*/ 82748 f129 1"/>
                <a:gd name="f162" fmla="*/ 270309 f130 1"/>
                <a:gd name="f163" fmla="*/ 68366 f129 1"/>
                <a:gd name="f164" fmla="*/ 259641 f130 1"/>
                <a:gd name="f165" fmla="*/ 83320 f129 1"/>
                <a:gd name="f166" fmla="*/ 259450 f130 1"/>
                <a:gd name="f167" fmla="*/ 176093 f129 1"/>
                <a:gd name="f168" fmla="*/ 269928 f130 1"/>
                <a:gd name="f169" fmla="*/ 190762 f129 1"/>
                <a:gd name="f170" fmla="*/ 282787 f130 1"/>
                <a:gd name="f171" fmla="*/ 176284 f129 1"/>
                <a:gd name="f172" fmla="*/ 139803 f129 1"/>
                <a:gd name="f173" fmla="+- f131 0 f1"/>
                <a:gd name="f174" fmla="*/ f134 1 601302"/>
                <a:gd name="f175" fmla="*/ f135 1 331065"/>
                <a:gd name="f176" fmla="*/ f136 1 331065"/>
                <a:gd name="f177" fmla="*/ f137 1 331065"/>
                <a:gd name="f178" fmla="*/ f138 1 601302"/>
                <a:gd name="f179" fmla="*/ f139 1 331065"/>
                <a:gd name="f180" fmla="*/ f140 1 601302"/>
                <a:gd name="f181" fmla="*/ f141 1 601302"/>
                <a:gd name="f182" fmla="*/ f142 1 331065"/>
                <a:gd name="f183" fmla="*/ f143 1 331065"/>
                <a:gd name="f184" fmla="*/ f144 1 331065"/>
                <a:gd name="f185" fmla="*/ f145 1 601302"/>
                <a:gd name="f186" fmla="*/ f146 1 331065"/>
                <a:gd name="f187" fmla="*/ f147 1 601302"/>
                <a:gd name="f188" fmla="*/ f148 1 331065"/>
                <a:gd name="f189" fmla="*/ f149 1 601302"/>
                <a:gd name="f190" fmla="*/ f150 1 331065"/>
                <a:gd name="f191" fmla="*/ f151 1 601302"/>
                <a:gd name="f192" fmla="*/ f152 1 331065"/>
                <a:gd name="f193" fmla="*/ f153 1 601302"/>
                <a:gd name="f194" fmla="*/ f154 1 331065"/>
                <a:gd name="f195" fmla="*/ f155 1 601302"/>
                <a:gd name="f196" fmla="*/ f156 1 331065"/>
                <a:gd name="f197" fmla="*/ f157 1 331065"/>
                <a:gd name="f198" fmla="*/ f158 1 331065"/>
                <a:gd name="f199" fmla="*/ f159 1 601302"/>
                <a:gd name="f200" fmla="*/ f160 1 601302"/>
                <a:gd name="f201" fmla="*/ f161 1 331065"/>
                <a:gd name="f202" fmla="*/ f162 1 601302"/>
                <a:gd name="f203" fmla="*/ f163 1 331065"/>
                <a:gd name="f204" fmla="*/ f164 1 601302"/>
                <a:gd name="f205" fmla="*/ f165 1 331065"/>
                <a:gd name="f206" fmla="*/ f166 1 601302"/>
                <a:gd name="f207" fmla="*/ f167 1 331065"/>
                <a:gd name="f208" fmla="*/ f168 1 601302"/>
                <a:gd name="f209" fmla="*/ f169 1 331065"/>
                <a:gd name="f210" fmla="*/ f170 1 601302"/>
                <a:gd name="f211" fmla="*/ f171 1 331065"/>
                <a:gd name="f212" fmla="*/ f172 1 331065"/>
                <a:gd name="f213" fmla="*/ f125 1 f132"/>
                <a:gd name="f214" fmla="*/ f126 1 f132"/>
                <a:gd name="f215" fmla="*/ f125 1 f133"/>
                <a:gd name="f216" fmla="*/ f127 1 f133"/>
                <a:gd name="f217" fmla="*/ f174 1 f132"/>
                <a:gd name="f218" fmla="*/ f175 1 f133"/>
                <a:gd name="f219" fmla="*/ f176 1 f133"/>
                <a:gd name="f220" fmla="*/ f177 1 f133"/>
                <a:gd name="f221" fmla="*/ f178 1 f132"/>
                <a:gd name="f222" fmla="*/ f179 1 f133"/>
                <a:gd name="f223" fmla="*/ f180 1 f132"/>
                <a:gd name="f224" fmla="*/ f181 1 f132"/>
                <a:gd name="f225" fmla="*/ f182 1 f133"/>
                <a:gd name="f226" fmla="*/ f183 1 f133"/>
                <a:gd name="f227" fmla="*/ f184 1 f133"/>
                <a:gd name="f228" fmla="*/ f185 1 f132"/>
                <a:gd name="f229" fmla="*/ f186 1 f133"/>
                <a:gd name="f230" fmla="*/ f187 1 f132"/>
                <a:gd name="f231" fmla="*/ f188 1 f133"/>
                <a:gd name="f232" fmla="*/ f189 1 f132"/>
                <a:gd name="f233" fmla="*/ f190 1 f133"/>
                <a:gd name="f234" fmla="*/ f191 1 f132"/>
                <a:gd name="f235" fmla="*/ f192 1 f133"/>
                <a:gd name="f236" fmla="*/ f193 1 f132"/>
                <a:gd name="f237" fmla="*/ f194 1 f133"/>
                <a:gd name="f238" fmla="*/ f195 1 f132"/>
                <a:gd name="f239" fmla="*/ f196 1 f133"/>
                <a:gd name="f240" fmla="*/ f197 1 f133"/>
                <a:gd name="f241" fmla="*/ f198 1 f133"/>
                <a:gd name="f242" fmla="*/ f199 1 f132"/>
                <a:gd name="f243" fmla="*/ f200 1 f132"/>
                <a:gd name="f244" fmla="*/ f201 1 f133"/>
                <a:gd name="f245" fmla="*/ f202 1 f132"/>
                <a:gd name="f246" fmla="*/ f203 1 f133"/>
                <a:gd name="f247" fmla="*/ f204 1 f132"/>
                <a:gd name="f248" fmla="*/ f205 1 f133"/>
                <a:gd name="f249" fmla="*/ f206 1 f132"/>
                <a:gd name="f250" fmla="*/ f207 1 f133"/>
                <a:gd name="f251" fmla="*/ f208 1 f132"/>
                <a:gd name="f252" fmla="*/ f209 1 f133"/>
                <a:gd name="f253" fmla="*/ f210 1 f132"/>
                <a:gd name="f254" fmla="*/ f211 1 f133"/>
                <a:gd name="f255" fmla="*/ f212 1 f133"/>
                <a:gd name="f256" fmla="*/ f213 f123 1"/>
                <a:gd name="f257" fmla="*/ f214 f123 1"/>
                <a:gd name="f258" fmla="*/ f216 f124 1"/>
                <a:gd name="f259" fmla="*/ f215 f124 1"/>
                <a:gd name="f260" fmla="*/ f217 f123 1"/>
                <a:gd name="f261" fmla="*/ f218 f124 1"/>
                <a:gd name="f262" fmla="*/ f219 f124 1"/>
                <a:gd name="f263" fmla="*/ f220 f124 1"/>
                <a:gd name="f264" fmla="*/ f221 f123 1"/>
                <a:gd name="f265" fmla="*/ f222 f124 1"/>
                <a:gd name="f266" fmla="*/ f223 f123 1"/>
                <a:gd name="f267" fmla="*/ f224 f123 1"/>
                <a:gd name="f268" fmla="*/ f225 f124 1"/>
                <a:gd name="f269" fmla="*/ f226 f124 1"/>
                <a:gd name="f270" fmla="*/ f227 f124 1"/>
                <a:gd name="f271" fmla="*/ f228 f123 1"/>
                <a:gd name="f272" fmla="*/ f229 f124 1"/>
                <a:gd name="f273" fmla="*/ f230 f123 1"/>
                <a:gd name="f274" fmla="*/ f231 f124 1"/>
                <a:gd name="f275" fmla="*/ f232 f123 1"/>
                <a:gd name="f276" fmla="*/ f233 f124 1"/>
                <a:gd name="f277" fmla="*/ f234 f123 1"/>
                <a:gd name="f278" fmla="*/ f235 f124 1"/>
                <a:gd name="f279" fmla="*/ f236 f123 1"/>
                <a:gd name="f280" fmla="*/ f237 f124 1"/>
                <a:gd name="f281" fmla="*/ f238 f123 1"/>
                <a:gd name="f282" fmla="*/ f239 f124 1"/>
                <a:gd name="f283" fmla="*/ f240 f124 1"/>
                <a:gd name="f284" fmla="*/ f241 f124 1"/>
                <a:gd name="f285" fmla="*/ f242 f123 1"/>
                <a:gd name="f286" fmla="*/ f243 f123 1"/>
                <a:gd name="f287" fmla="*/ f244 f124 1"/>
                <a:gd name="f288" fmla="*/ f245 f123 1"/>
                <a:gd name="f289" fmla="*/ f246 f124 1"/>
                <a:gd name="f290" fmla="*/ f247 f123 1"/>
                <a:gd name="f291" fmla="*/ f248 f124 1"/>
                <a:gd name="f292" fmla="*/ f249 f123 1"/>
                <a:gd name="f293" fmla="*/ f250 f124 1"/>
                <a:gd name="f294" fmla="*/ f251 f123 1"/>
                <a:gd name="f295" fmla="*/ f252 f124 1"/>
                <a:gd name="f296" fmla="*/ f253 f123 1"/>
                <a:gd name="f297" fmla="*/ f254 f124 1"/>
                <a:gd name="f298" fmla="*/ f255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3">
                  <a:pos x="f260" y="f261"/>
                </a:cxn>
                <a:cxn ang="f173">
                  <a:pos x="f260" y="f262"/>
                </a:cxn>
                <a:cxn ang="f173">
                  <a:pos x="f260" y="f263"/>
                </a:cxn>
                <a:cxn ang="f173">
                  <a:pos x="f264" y="f265"/>
                </a:cxn>
                <a:cxn ang="f173">
                  <a:pos x="f266" y="f265"/>
                </a:cxn>
                <a:cxn ang="f173">
                  <a:pos x="f267" y="f268"/>
                </a:cxn>
                <a:cxn ang="f173">
                  <a:pos x="f267" y="f269"/>
                </a:cxn>
                <a:cxn ang="f173">
                  <a:pos x="f267" y="f270"/>
                </a:cxn>
                <a:cxn ang="f173">
                  <a:pos x="f260" y="f261"/>
                </a:cxn>
                <a:cxn ang="f173">
                  <a:pos x="f271" y="f272"/>
                </a:cxn>
                <a:cxn ang="f173">
                  <a:pos x="f273" y="f274"/>
                </a:cxn>
                <a:cxn ang="f173">
                  <a:pos x="f275" y="f276"/>
                </a:cxn>
                <a:cxn ang="f173">
                  <a:pos x="f277" y="f278"/>
                </a:cxn>
                <a:cxn ang="f173">
                  <a:pos x="f279" y="f280"/>
                </a:cxn>
                <a:cxn ang="f173">
                  <a:pos x="f281" y="f282"/>
                </a:cxn>
                <a:cxn ang="f173">
                  <a:pos x="f271" y="f283"/>
                </a:cxn>
                <a:cxn ang="f173">
                  <a:pos x="f271" y="f284"/>
                </a:cxn>
                <a:cxn ang="f173">
                  <a:pos x="f285" y="f284"/>
                </a:cxn>
                <a:cxn ang="f173">
                  <a:pos x="f286" y="f287"/>
                </a:cxn>
                <a:cxn ang="f173">
                  <a:pos x="f288" y="f289"/>
                </a:cxn>
                <a:cxn ang="f173">
                  <a:pos x="f290" y="f291"/>
                </a:cxn>
                <a:cxn ang="f173">
                  <a:pos x="f292" y="f293"/>
                </a:cxn>
                <a:cxn ang="f173">
                  <a:pos x="f294" y="f295"/>
                </a:cxn>
                <a:cxn ang="f173">
                  <a:pos x="f296" y="f297"/>
                </a:cxn>
                <a:cxn ang="f173">
                  <a:pos x="f296" y="f298"/>
                </a:cxn>
                <a:cxn ang="f173">
                  <a:pos x="f271" y="f272"/>
                </a:cxn>
              </a:cxnLst>
              <a:rect l="f256" t="f259" r="f257" b="f258"/>
              <a:pathLst>
                <a:path w="601302" h="331065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8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3"/>
                    <a:pt x="f25" y="f21"/>
                  </a:cubicBezTo>
                  <a:cubicBezTo>
                    <a:pt x="f26" y="f19"/>
                    <a:pt x="f27" y="f28"/>
                    <a:pt x="f29" y="f30"/>
                  </a:cubicBezTo>
                  <a:cubicBezTo>
                    <a:pt x="f29" y="f31"/>
                    <a:pt x="f29" y="f32"/>
                    <a:pt x="f29" y="f33"/>
                  </a:cubicBezTo>
                  <a:cubicBezTo>
                    <a:pt x="f29" y="f34"/>
                    <a:pt x="f29" y="f35"/>
                    <a:pt x="f29" y="f36"/>
                  </a:cubicBezTo>
                  <a:cubicBezTo>
                    <a:pt x="f37" y="f38"/>
                    <a:pt x="f39" y="f40"/>
                    <a:pt x="f8" y="f7"/>
                  </a:cubicBezTo>
                  <a:close/>
                  <a:moveTo>
                    <a:pt x="f41" y="f42"/>
                  </a:move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0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41" y="f75"/>
                  </a:cubicBezTo>
                  <a:cubicBezTo>
                    <a:pt x="f76" y="f77"/>
                    <a:pt x="f41" y="f78"/>
                    <a:pt x="f41" y="f79"/>
                  </a:cubicBezTo>
                  <a:cubicBezTo>
                    <a:pt x="f80" y="f79"/>
                    <a:pt x="f81" y="f79"/>
                    <a:pt x="f82" y="f79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98" y="f106"/>
                    <a:pt x="f107" y="f108"/>
                    <a:pt x="f109" y="f110"/>
                  </a:cubicBezTo>
                  <a:cubicBezTo>
                    <a:pt x="f111" y="f112"/>
                    <a:pt x="f82" y="f113"/>
                    <a:pt x="f114" y="f115"/>
                  </a:cubicBezTo>
                  <a:cubicBezTo>
                    <a:pt x="f116" y="f117"/>
                    <a:pt x="f114" y="f118"/>
                    <a:pt x="f114" y="f119"/>
                  </a:cubicBezTo>
                  <a:cubicBezTo>
                    <a:pt x="f120" y="f42"/>
                    <a:pt x="f121" y="f42"/>
                    <a:pt x="f41" y="f42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37">
              <a:extLst>
                <a:ext uri="{FF2B5EF4-FFF2-40B4-BE49-F238E27FC236}">
                  <a16:creationId xmlns:a16="http://schemas.microsoft.com/office/drawing/2014/main" id="{42E92765-3353-4050-80FB-E5F60807AA29}"/>
                </a:ext>
              </a:extLst>
            </p:cNvPr>
            <p:cNvSpPr/>
            <p:nvPr/>
          </p:nvSpPr>
          <p:spPr>
            <a:xfrm>
              <a:off x="8779977" y="746296"/>
              <a:ext cx="67244" cy="17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1898"/>
                <a:gd name="f7" fmla="val 28325"/>
                <a:gd name="f8" fmla="val 72719"/>
                <a:gd name="f9" fmla="val 26478"/>
                <a:gd name="f10" fmla="val 63289"/>
                <a:gd name="f11" fmla="val 28859"/>
                <a:gd name="f12" fmla="val 53383"/>
                <a:gd name="f13" fmla="val 28955"/>
                <a:gd name="f14" fmla="val 43953"/>
                <a:gd name="f15" fmla="val 26668"/>
                <a:gd name="f16" fmla="val 31952"/>
                <a:gd name="f17" fmla="val 23811"/>
                <a:gd name="f18" fmla="val 20236"/>
                <a:gd name="f19" fmla="val 21049"/>
                <a:gd name="f20" fmla="val 8711"/>
                <a:gd name="f21" fmla="val 17429"/>
                <a:gd name="f22" fmla="val 4996"/>
                <a:gd name="f23" fmla="val 16286"/>
                <a:gd name="f24" fmla="val -1290"/>
                <a:gd name="f25" fmla="val 10285"/>
                <a:gd name="f26" fmla="val 234"/>
                <a:gd name="f27" fmla="val 5618"/>
                <a:gd name="f28" fmla="val 1853"/>
                <a:gd name="f29" fmla="val 665"/>
                <a:gd name="f30" fmla="val 11092"/>
                <a:gd name="f31" fmla="val -382"/>
                <a:gd name="f32" fmla="val 14997"/>
                <a:gd name="f33" fmla="val 951"/>
                <a:gd name="f34" fmla="val 42620"/>
                <a:gd name="f35" fmla="val 10666"/>
                <a:gd name="f36" fmla="val 69671"/>
                <a:gd name="f37" fmla="val 12857"/>
                <a:gd name="f38" fmla="val 97294"/>
                <a:gd name="f39" fmla="val 856"/>
                <a:gd name="f40" fmla="val 100913"/>
                <a:gd name="f41" fmla="val -668"/>
                <a:gd name="f42" fmla="val 109581"/>
                <a:gd name="f43" fmla="val -478"/>
                <a:gd name="f44" fmla="val 111486"/>
                <a:gd name="f45" fmla="val 4094"/>
                <a:gd name="f46" fmla="val 113581"/>
                <a:gd name="f47" fmla="val 9047"/>
                <a:gd name="f48" fmla="val 107199"/>
                <a:gd name="f49" fmla="val 16191"/>
                <a:gd name="f50" fmla="val 103389"/>
                <a:gd name="f51" fmla="val 17620"/>
                <a:gd name="f52" fmla="val 93388"/>
                <a:gd name="f53" fmla="val 21144"/>
                <a:gd name="f54" fmla="val 83196"/>
                <a:gd name="f55" fmla="+- 0 0 -90"/>
                <a:gd name="f56" fmla="*/ f3 1 111898"/>
                <a:gd name="f57" fmla="*/ f4 1 28325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11898"/>
                <a:gd name="f66" fmla="*/ f62 1 28325"/>
                <a:gd name="f67" fmla="*/ 72719 f63 1"/>
                <a:gd name="f68" fmla="*/ 26478 f62 1"/>
                <a:gd name="f69" fmla="*/ 43953 f63 1"/>
                <a:gd name="f70" fmla="*/ 26668 f62 1"/>
                <a:gd name="f71" fmla="*/ 8711 f63 1"/>
                <a:gd name="f72" fmla="*/ 17429 f62 1"/>
                <a:gd name="f73" fmla="*/ 234 f63 1"/>
                <a:gd name="f74" fmla="*/ 5618 f62 1"/>
                <a:gd name="f75" fmla="*/ 14997 f63 1"/>
                <a:gd name="f76" fmla="*/ 951 f62 1"/>
                <a:gd name="f77" fmla="*/ 97294 f63 1"/>
                <a:gd name="f78" fmla="*/ 856 f62 1"/>
                <a:gd name="f79" fmla="*/ 111486 f63 1"/>
                <a:gd name="f80" fmla="*/ 4094 f62 1"/>
                <a:gd name="f81" fmla="*/ 103389 f63 1"/>
                <a:gd name="f82" fmla="*/ 17620 f62 1"/>
                <a:gd name="f83" fmla="+- f64 0 f1"/>
                <a:gd name="f84" fmla="*/ f67 1 111898"/>
                <a:gd name="f85" fmla="*/ f68 1 28325"/>
                <a:gd name="f86" fmla="*/ f69 1 111898"/>
                <a:gd name="f87" fmla="*/ f70 1 28325"/>
                <a:gd name="f88" fmla="*/ f71 1 111898"/>
                <a:gd name="f89" fmla="*/ f72 1 28325"/>
                <a:gd name="f90" fmla="*/ f73 1 111898"/>
                <a:gd name="f91" fmla="*/ f74 1 28325"/>
                <a:gd name="f92" fmla="*/ f75 1 111898"/>
                <a:gd name="f93" fmla="*/ f76 1 28325"/>
                <a:gd name="f94" fmla="*/ f77 1 111898"/>
                <a:gd name="f95" fmla="*/ f78 1 28325"/>
                <a:gd name="f96" fmla="*/ f79 1 111898"/>
                <a:gd name="f97" fmla="*/ f80 1 28325"/>
                <a:gd name="f98" fmla="*/ f81 1 111898"/>
                <a:gd name="f99" fmla="*/ f82 1 28325"/>
                <a:gd name="f100" fmla="*/ f58 1 f65"/>
                <a:gd name="f101" fmla="*/ f59 1 f65"/>
                <a:gd name="f102" fmla="*/ f58 1 f66"/>
                <a:gd name="f103" fmla="*/ f60 1 f66"/>
                <a:gd name="f104" fmla="*/ f84 1 f65"/>
                <a:gd name="f105" fmla="*/ f85 1 f66"/>
                <a:gd name="f106" fmla="*/ f86 1 f65"/>
                <a:gd name="f107" fmla="*/ f87 1 f66"/>
                <a:gd name="f108" fmla="*/ f88 1 f65"/>
                <a:gd name="f109" fmla="*/ f89 1 f66"/>
                <a:gd name="f110" fmla="*/ f90 1 f65"/>
                <a:gd name="f111" fmla="*/ f91 1 f66"/>
                <a:gd name="f112" fmla="*/ f92 1 f65"/>
                <a:gd name="f113" fmla="*/ f93 1 f66"/>
                <a:gd name="f114" fmla="*/ f94 1 f65"/>
                <a:gd name="f115" fmla="*/ f95 1 f66"/>
                <a:gd name="f116" fmla="*/ f96 1 f65"/>
                <a:gd name="f117" fmla="*/ f97 1 f66"/>
                <a:gd name="f118" fmla="*/ f98 1 f65"/>
                <a:gd name="f119" fmla="*/ f99 1 f66"/>
                <a:gd name="f120" fmla="*/ f100 f56 1"/>
                <a:gd name="f121" fmla="*/ f101 f56 1"/>
                <a:gd name="f122" fmla="*/ f103 f57 1"/>
                <a:gd name="f123" fmla="*/ f102 f57 1"/>
                <a:gd name="f124" fmla="*/ f104 f56 1"/>
                <a:gd name="f125" fmla="*/ f105 f57 1"/>
                <a:gd name="f126" fmla="*/ f106 f56 1"/>
                <a:gd name="f127" fmla="*/ f107 f57 1"/>
                <a:gd name="f128" fmla="*/ f108 f56 1"/>
                <a:gd name="f129" fmla="*/ f109 f57 1"/>
                <a:gd name="f130" fmla="*/ f110 f56 1"/>
                <a:gd name="f131" fmla="*/ f111 f57 1"/>
                <a:gd name="f132" fmla="*/ f112 f56 1"/>
                <a:gd name="f133" fmla="*/ f113 f57 1"/>
                <a:gd name="f134" fmla="*/ f114 f56 1"/>
                <a:gd name="f135" fmla="*/ f115 f57 1"/>
                <a:gd name="f136" fmla="*/ f116 f56 1"/>
                <a:gd name="f137" fmla="*/ f117 f57 1"/>
                <a:gd name="f138" fmla="*/ f118 f56 1"/>
                <a:gd name="f139" fmla="*/ f119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24" y="f125"/>
                </a:cxn>
                <a:cxn ang="f83">
                  <a:pos x="f126" y="f127"/>
                </a:cxn>
                <a:cxn ang="f83">
                  <a:pos x="f128" y="f129"/>
                </a:cxn>
                <a:cxn ang="f83">
                  <a:pos x="f130" y="f131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24" y="f125"/>
                </a:cxn>
              </a:cxnLst>
              <a:rect l="f120" t="f123" r="f121" b="f122"/>
              <a:pathLst>
                <a:path w="111898" h="2832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17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orma libre: forma 38">
              <a:extLst>
                <a:ext uri="{FF2B5EF4-FFF2-40B4-BE49-F238E27FC236}">
                  <a16:creationId xmlns:a16="http://schemas.microsoft.com/office/drawing/2014/main" id="{CE0E181D-4700-4479-BCD6-1F1403E30F24}"/>
                </a:ext>
              </a:extLst>
            </p:cNvPr>
            <p:cNvSpPr/>
            <p:nvPr/>
          </p:nvSpPr>
          <p:spPr>
            <a:xfrm>
              <a:off x="8758927" y="683385"/>
              <a:ext cx="19312" cy="2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139"/>
                <a:gd name="f7" fmla="val 35153"/>
                <a:gd name="f8" fmla="val 19825"/>
                <a:gd name="f9" fmla="val 95"/>
                <a:gd name="f10" fmla="val 24301"/>
                <a:gd name="f11" fmla="val 6572"/>
                <a:gd name="f12" fmla="val 32683"/>
                <a:gd name="f13" fmla="val 13335"/>
                <a:gd name="f14" fmla="val 32112"/>
                <a:gd name="f15" fmla="val 19336"/>
                <a:gd name="f16" fmla="val 31445"/>
                <a:gd name="f17" fmla="val 25432"/>
                <a:gd name="f18" fmla="val 22301"/>
                <a:gd name="f19" fmla="val 34862"/>
                <a:gd name="f20" fmla="val 16491"/>
                <a:gd name="f21" fmla="val 35147"/>
                <a:gd name="f22" fmla="val 10871"/>
                <a:gd name="f23" fmla="val 35433"/>
                <a:gd name="f24" fmla="val 298"/>
                <a:gd name="f25" fmla="val 26099"/>
                <a:gd name="f26" fmla="val 13"/>
                <a:gd name="f27" fmla="val 20574"/>
                <a:gd name="f28" fmla="val -368"/>
                <a:gd name="f29" fmla="val 14002"/>
                <a:gd name="f30" fmla="val 7919"/>
                <a:gd name="f31" fmla="val 6858"/>
                <a:gd name="f32" fmla="val 12395"/>
                <a:gd name="f33" fmla="val 14872"/>
                <a:gd name="f34" fmla="val 17348"/>
                <a:gd name="f35" fmla="+- 0 0 -90"/>
                <a:gd name="f36" fmla="*/ f3 1 32139"/>
                <a:gd name="f37" fmla="*/ f4 1 35153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32139"/>
                <a:gd name="f46" fmla="*/ f42 1 35153"/>
                <a:gd name="f47" fmla="*/ 19825 f43 1"/>
                <a:gd name="f48" fmla="*/ 95 f42 1"/>
                <a:gd name="f49" fmla="*/ 32112 f43 1"/>
                <a:gd name="f50" fmla="*/ 19336 f42 1"/>
                <a:gd name="f51" fmla="*/ 16491 f43 1"/>
                <a:gd name="f52" fmla="*/ 35147 f42 1"/>
                <a:gd name="f53" fmla="*/ 13 f43 1"/>
                <a:gd name="f54" fmla="*/ 20574 f42 1"/>
                <a:gd name="f55" fmla="*/ 12395 f43 1"/>
                <a:gd name="f56" fmla="*/ 0 f42 1"/>
                <a:gd name="f57" fmla="+- f44 0 f1"/>
                <a:gd name="f58" fmla="*/ f47 1 32139"/>
                <a:gd name="f59" fmla="*/ f48 1 35153"/>
                <a:gd name="f60" fmla="*/ f49 1 32139"/>
                <a:gd name="f61" fmla="*/ f50 1 35153"/>
                <a:gd name="f62" fmla="*/ f51 1 32139"/>
                <a:gd name="f63" fmla="*/ f52 1 35153"/>
                <a:gd name="f64" fmla="*/ f53 1 32139"/>
                <a:gd name="f65" fmla="*/ f54 1 35153"/>
                <a:gd name="f66" fmla="*/ f55 1 32139"/>
                <a:gd name="f67" fmla="*/ f56 1 35153"/>
                <a:gd name="f68" fmla="*/ f38 1 f45"/>
                <a:gd name="f69" fmla="*/ f39 1 f45"/>
                <a:gd name="f70" fmla="*/ f38 1 f46"/>
                <a:gd name="f71" fmla="*/ f40 1 f46"/>
                <a:gd name="f72" fmla="*/ f58 1 f45"/>
                <a:gd name="f73" fmla="*/ f59 1 f46"/>
                <a:gd name="f74" fmla="*/ f60 1 f45"/>
                <a:gd name="f75" fmla="*/ f61 1 f46"/>
                <a:gd name="f76" fmla="*/ f62 1 f45"/>
                <a:gd name="f77" fmla="*/ f63 1 f46"/>
                <a:gd name="f78" fmla="*/ f64 1 f45"/>
                <a:gd name="f79" fmla="*/ f65 1 f46"/>
                <a:gd name="f80" fmla="*/ f66 1 f45"/>
                <a:gd name="f81" fmla="*/ f67 1 f46"/>
                <a:gd name="f82" fmla="*/ f68 f36 1"/>
                <a:gd name="f83" fmla="*/ f69 f36 1"/>
                <a:gd name="f84" fmla="*/ f71 f37 1"/>
                <a:gd name="f85" fmla="*/ f70 f37 1"/>
                <a:gd name="f86" fmla="*/ f72 f36 1"/>
                <a:gd name="f87" fmla="*/ f73 f37 1"/>
                <a:gd name="f88" fmla="*/ f74 f36 1"/>
                <a:gd name="f89" fmla="*/ f75 f37 1"/>
                <a:gd name="f90" fmla="*/ f76 f36 1"/>
                <a:gd name="f91" fmla="*/ f77 f37 1"/>
                <a:gd name="f92" fmla="*/ f78 f36 1"/>
                <a:gd name="f93" fmla="*/ f79 f37 1"/>
                <a:gd name="f94" fmla="*/ f80 f36 1"/>
                <a:gd name="f95" fmla="*/ f81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86" y="f87"/>
                </a:cxn>
                <a:cxn ang="f57">
                  <a:pos x="f88" y="f89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86" y="f87"/>
                </a:cxn>
              </a:cxnLst>
              <a:rect l="f82" t="f85" r="f83" b="f84"/>
              <a:pathLst>
                <a:path w="32139" h="3515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5"/>
                  </a:cubicBezTo>
                  <a:cubicBezTo>
                    <a:pt x="f33" y="f5"/>
                    <a:pt x="f34" y="f9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39">
              <a:extLst>
                <a:ext uri="{FF2B5EF4-FFF2-40B4-BE49-F238E27FC236}">
                  <a16:creationId xmlns:a16="http://schemas.microsoft.com/office/drawing/2014/main" id="{A85E3092-B236-4D84-BCB3-9BB9E86DA887}"/>
                </a:ext>
              </a:extLst>
            </p:cNvPr>
            <p:cNvSpPr/>
            <p:nvPr/>
          </p:nvSpPr>
          <p:spPr>
            <a:xfrm>
              <a:off x="8852123" y="685644"/>
              <a:ext cx="21003" cy="18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957"/>
                <a:gd name="f7" fmla="val 31437"/>
                <a:gd name="f8" fmla="val 34958"/>
                <a:gd name="f9" fmla="val 19493"/>
                <a:gd name="f10" fmla="val 28576"/>
                <a:gd name="f11" fmla="val 23780"/>
                <a:gd name="f12" fmla="val 21813"/>
                <a:gd name="f13" fmla="val 32066"/>
                <a:gd name="f14" fmla="val 16003"/>
                <a:gd name="f15" fmla="val 31400"/>
                <a:gd name="f16" fmla="val 9716"/>
                <a:gd name="f17" fmla="val 30638"/>
                <a:gd name="f18" fmla="val 96"/>
                <a:gd name="f19" fmla="val 21589"/>
                <a:gd name="f20" fmla="val 1"/>
                <a:gd name="f21" fmla="val 16160"/>
                <a:gd name="f22" fmla="val -94"/>
                <a:gd name="f23" fmla="val 10445"/>
                <a:gd name="f24" fmla="val 9145"/>
                <a:gd name="f25" fmla="val 920"/>
                <a:gd name="f26" fmla="val 15241"/>
                <a:gd name="f27" fmla="val 62"/>
                <a:gd name="f28" fmla="val 21051"/>
                <a:gd name="f29" fmla="val -795"/>
                <a:gd name="f30" fmla="val 28195"/>
                <a:gd name="f31" fmla="val 7397"/>
                <a:gd name="f32" fmla="val 34672"/>
                <a:gd name="f33" fmla="val 11683"/>
                <a:gd name="f34" fmla="val 34863"/>
                <a:gd name="f35" fmla="val 14159"/>
                <a:gd name="f36" fmla="val 16826"/>
                <a:gd name="f37" fmla="+- 0 0 -90"/>
                <a:gd name="f38" fmla="*/ f3 1 34957"/>
                <a:gd name="f39" fmla="*/ f4 1 31437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34957"/>
                <a:gd name="f48" fmla="*/ f44 1 31437"/>
                <a:gd name="f49" fmla="*/ 34958 f45 1"/>
                <a:gd name="f50" fmla="*/ 19493 f44 1"/>
                <a:gd name="f51" fmla="*/ 16003 f45 1"/>
                <a:gd name="f52" fmla="*/ 31400 f44 1"/>
                <a:gd name="f53" fmla="*/ 1 f45 1"/>
                <a:gd name="f54" fmla="*/ 16160 f44 1"/>
                <a:gd name="f55" fmla="*/ 15241 f45 1"/>
                <a:gd name="f56" fmla="*/ 62 f44 1"/>
                <a:gd name="f57" fmla="*/ 34672 f45 1"/>
                <a:gd name="f58" fmla="*/ 11683 f44 1"/>
                <a:gd name="f59" fmla="+- f46 0 f1"/>
                <a:gd name="f60" fmla="*/ f49 1 34957"/>
                <a:gd name="f61" fmla="*/ f50 1 31437"/>
                <a:gd name="f62" fmla="*/ f51 1 34957"/>
                <a:gd name="f63" fmla="*/ f52 1 31437"/>
                <a:gd name="f64" fmla="*/ f53 1 34957"/>
                <a:gd name="f65" fmla="*/ f54 1 31437"/>
                <a:gd name="f66" fmla="*/ f55 1 34957"/>
                <a:gd name="f67" fmla="*/ f56 1 31437"/>
                <a:gd name="f68" fmla="*/ f57 1 34957"/>
                <a:gd name="f69" fmla="*/ f58 1 31437"/>
                <a:gd name="f70" fmla="*/ f40 1 f47"/>
                <a:gd name="f71" fmla="*/ f41 1 f47"/>
                <a:gd name="f72" fmla="*/ f40 1 f48"/>
                <a:gd name="f73" fmla="*/ f42 1 f48"/>
                <a:gd name="f74" fmla="*/ f60 1 f47"/>
                <a:gd name="f75" fmla="*/ f61 1 f48"/>
                <a:gd name="f76" fmla="*/ f62 1 f47"/>
                <a:gd name="f77" fmla="*/ f63 1 f48"/>
                <a:gd name="f78" fmla="*/ f64 1 f47"/>
                <a:gd name="f79" fmla="*/ f65 1 f48"/>
                <a:gd name="f80" fmla="*/ f66 1 f47"/>
                <a:gd name="f81" fmla="*/ f67 1 f48"/>
                <a:gd name="f82" fmla="*/ f68 1 f47"/>
                <a:gd name="f83" fmla="*/ f69 1 f48"/>
                <a:gd name="f84" fmla="*/ f70 f38 1"/>
                <a:gd name="f85" fmla="*/ f71 f38 1"/>
                <a:gd name="f86" fmla="*/ f73 f39 1"/>
                <a:gd name="f87" fmla="*/ f72 f39 1"/>
                <a:gd name="f88" fmla="*/ f74 f38 1"/>
                <a:gd name="f89" fmla="*/ f75 f39 1"/>
                <a:gd name="f90" fmla="*/ f76 f38 1"/>
                <a:gd name="f91" fmla="*/ f77 f39 1"/>
                <a:gd name="f92" fmla="*/ f78 f38 1"/>
                <a:gd name="f93" fmla="*/ f79 f39 1"/>
                <a:gd name="f94" fmla="*/ f80 f38 1"/>
                <a:gd name="f95" fmla="*/ f81 f39 1"/>
                <a:gd name="f96" fmla="*/ f82 f38 1"/>
                <a:gd name="f97" fmla="*/ f8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88" y="f89"/>
                </a:cxn>
                <a:cxn ang="f59">
                  <a:pos x="f90" y="f91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88" y="f89"/>
                </a:cxn>
              </a:cxnLst>
              <a:rect l="f84" t="f87" r="f85" b="f86"/>
              <a:pathLst>
                <a:path w="34957" h="314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8" y="f36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40">
              <a:extLst>
                <a:ext uri="{FF2B5EF4-FFF2-40B4-BE49-F238E27FC236}">
                  <a16:creationId xmlns:a16="http://schemas.microsoft.com/office/drawing/2014/main" id="{0D075589-C071-4C85-A32B-63DD6D0585B9}"/>
                </a:ext>
              </a:extLst>
            </p:cNvPr>
            <p:cNvSpPr/>
            <p:nvPr/>
          </p:nvSpPr>
          <p:spPr>
            <a:xfrm>
              <a:off x="8758937" y="683440"/>
              <a:ext cx="20948" cy="209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61"/>
                <a:gd name="f7" fmla="+- 0 0 1"/>
                <a:gd name="f8" fmla="val 17431"/>
                <a:gd name="f9" fmla="val 27058"/>
                <a:gd name="f10" fmla="val 27057"/>
                <a:gd name="f11" fmla="val 34862"/>
                <a:gd name="f12" fmla="val 17430"/>
                <a:gd name="f13" fmla="val 7804"/>
                <a:gd name="f14" fmla="val -1"/>
                <a:gd name="f15" fmla="+- 0 0 -90"/>
                <a:gd name="f16" fmla="*/ f3 1 34861"/>
                <a:gd name="f17" fmla="*/ f4 1 34861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34861"/>
                <a:gd name="f24" fmla="*/ 34861 f21 1"/>
                <a:gd name="f25" fmla="*/ 17431 f21 1"/>
                <a:gd name="f26" fmla="*/ 17430 f21 1"/>
                <a:gd name="f27" fmla="*/ 34862 f21 1"/>
                <a:gd name="f28" fmla="*/ f7 f21 1"/>
                <a:gd name="f29" fmla="*/ 0 f21 1"/>
                <a:gd name="f30" fmla="+- f22 0 f1"/>
                <a:gd name="f31" fmla="*/ f24 1 34861"/>
                <a:gd name="f32" fmla="*/ f25 1 34861"/>
                <a:gd name="f33" fmla="*/ f26 1 34861"/>
                <a:gd name="f34" fmla="*/ f27 1 34861"/>
                <a:gd name="f35" fmla="*/ f28 1 34861"/>
                <a:gd name="f36" fmla="*/ f29 1 34861"/>
                <a:gd name="f37" fmla="*/ f18 1 f23"/>
                <a:gd name="f38" fmla="*/ f19 1 f23"/>
                <a:gd name="f39" fmla="*/ f31 1 f23"/>
                <a:gd name="f40" fmla="*/ f32 1 f23"/>
                <a:gd name="f41" fmla="*/ f33 1 f23"/>
                <a:gd name="f42" fmla="*/ f34 1 f23"/>
                <a:gd name="f43" fmla="*/ f35 1 f23"/>
                <a:gd name="f44" fmla="*/ f36 1 f23"/>
                <a:gd name="f45" fmla="*/ f37 f16 1"/>
                <a:gd name="f46" fmla="*/ f38 f16 1"/>
                <a:gd name="f47" fmla="*/ f38 f17 1"/>
                <a:gd name="f48" fmla="*/ f37 f17 1"/>
                <a:gd name="f49" fmla="*/ f39 f16 1"/>
                <a:gd name="f50" fmla="*/ f40 f17 1"/>
                <a:gd name="f51" fmla="*/ f41 f16 1"/>
                <a:gd name="f52" fmla="*/ f42 f17 1"/>
                <a:gd name="f53" fmla="*/ f43 f16 1"/>
                <a:gd name="f54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0"/>
                </a:cxn>
                <a:cxn ang="f30">
                  <a:pos x="f51" y="f54"/>
                </a:cxn>
                <a:cxn ang="f30">
                  <a:pos x="f49" y="f50"/>
                </a:cxn>
              </a:cxnLst>
              <a:rect l="f45" t="f48" r="f46" b="f47"/>
              <a:pathLst>
                <a:path w="34861" h="34861">
                  <a:moveTo>
                    <a:pt x="f6" y="f8"/>
                  </a:moveTo>
                  <a:cubicBezTo>
                    <a:pt x="f6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cubicBezTo>
                    <a:pt x="f14" y="f13"/>
                    <a:pt x="f13" y="f5"/>
                    <a:pt x="f12" y="f5"/>
                  </a:cubicBezTo>
                  <a:cubicBezTo>
                    <a:pt x="f10" y="f5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45">
              <a:extLst>
                <a:ext uri="{FF2B5EF4-FFF2-40B4-BE49-F238E27FC236}">
                  <a16:creationId xmlns:a16="http://schemas.microsoft.com/office/drawing/2014/main" id="{36928253-9713-49F6-81DE-8DC13FAF68BA}"/>
                </a:ext>
              </a:extLst>
            </p:cNvPr>
            <p:cNvSpPr/>
            <p:nvPr/>
          </p:nvSpPr>
          <p:spPr>
            <a:xfrm>
              <a:off x="8852187" y="683440"/>
              <a:ext cx="20948" cy="209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61"/>
                <a:gd name="f7" fmla="val 34862"/>
                <a:gd name="f8" fmla="val 17431"/>
                <a:gd name="f9" fmla="val 27058"/>
                <a:gd name="f10" fmla="val 27057"/>
                <a:gd name="f11" fmla="val 7804"/>
                <a:gd name="f12" fmla="+- 0 0 -90"/>
                <a:gd name="f13" fmla="*/ f3 1 34861"/>
                <a:gd name="f14" fmla="*/ f4 1 3486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4861"/>
                <a:gd name="f21" fmla="*/ 34862 f18 1"/>
                <a:gd name="f22" fmla="*/ 17431 f18 1"/>
                <a:gd name="f23" fmla="*/ 0 f18 1"/>
                <a:gd name="f24" fmla="+- f19 0 f1"/>
                <a:gd name="f25" fmla="*/ f21 1 34861"/>
                <a:gd name="f26" fmla="*/ f22 1 34861"/>
                <a:gd name="f27" fmla="*/ f23 1 34861"/>
                <a:gd name="f28" fmla="*/ f15 1 f20"/>
                <a:gd name="f29" fmla="*/ f16 1 f20"/>
                <a:gd name="f30" fmla="*/ f25 1 f20"/>
                <a:gd name="f31" fmla="*/ f26 1 f20"/>
                <a:gd name="f32" fmla="*/ f27 1 f20"/>
                <a:gd name="f33" fmla="*/ f28 f13 1"/>
                <a:gd name="f34" fmla="*/ f29 f13 1"/>
                <a:gd name="f35" fmla="*/ f29 f14 1"/>
                <a:gd name="f36" fmla="*/ f28 f14 1"/>
                <a:gd name="f37" fmla="*/ f30 f13 1"/>
                <a:gd name="f38" fmla="*/ f31 f14 1"/>
                <a:gd name="f39" fmla="*/ f31 f13 1"/>
                <a:gd name="f40" fmla="*/ f30 f14 1"/>
                <a:gd name="f41" fmla="*/ f32 f13 1"/>
                <a:gd name="f42" fmla="*/ f3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7" y="f38"/>
                </a:cxn>
                <a:cxn ang="f24">
                  <a:pos x="f39" y="f40"/>
                </a:cxn>
                <a:cxn ang="f24">
                  <a:pos x="f41" y="f38"/>
                </a:cxn>
                <a:cxn ang="f24">
                  <a:pos x="f39" y="f42"/>
                </a:cxn>
                <a:cxn ang="f24">
                  <a:pos x="f37" y="f38"/>
                </a:cxn>
              </a:cxnLst>
              <a:rect l="f33" t="f36" r="f34" b="f35"/>
              <a:pathLst>
                <a:path w="34861" h="34861">
                  <a:moveTo>
                    <a:pt x="f7" y="f8"/>
                  </a:moveTo>
                  <a:cubicBezTo>
                    <a:pt x="f7" y="f9"/>
                    <a:pt x="f10" y="f7"/>
                    <a:pt x="f8" y="f7"/>
                  </a:cubicBezTo>
                  <a:cubicBezTo>
                    <a:pt x="f11" y="f7"/>
                    <a:pt x="f5" y="f9"/>
                    <a:pt x="f5" y="f8"/>
                  </a:cubicBezTo>
                  <a:cubicBezTo>
                    <a:pt x="f5" y="f11"/>
                    <a:pt x="f11" y="f5"/>
                    <a:pt x="f8" y="f5"/>
                  </a:cubicBezTo>
                  <a:cubicBezTo>
                    <a:pt x="f10" y="f5"/>
                    <a:pt x="f7" y="f11"/>
                    <a:pt x="f7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2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6B6F311D-C402-430E-AF1A-D35ED78A5F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B9503A0D-30B3-4C44-AE5E-9B0BB00130DA}"/>
              </a:ext>
            </a:extLst>
          </p:cNvPr>
          <p:cNvCxnSpPr/>
          <p:nvPr/>
        </p:nvCxnSpPr>
        <p:spPr>
          <a:xfrm>
            <a:off x="-1591" y="4935903"/>
            <a:ext cx="9145462" cy="0"/>
          </a:xfrm>
          <a:prstGeom prst="straightConnector1">
            <a:avLst/>
          </a:prstGeom>
          <a:noFill/>
          <a:ln w="25402" cap="flat">
            <a:solidFill>
              <a:srgbClr val="2F85A7"/>
            </a:solidFill>
            <a:prstDash val="solid"/>
          </a:ln>
        </p:spPr>
      </p:cxnSp>
      <p:sp>
        <p:nvSpPr>
          <p:cNvPr id="4" name="Rectangle 36">
            <a:extLst>
              <a:ext uri="{FF2B5EF4-FFF2-40B4-BE49-F238E27FC236}">
                <a16:creationId xmlns:a16="http://schemas.microsoft.com/office/drawing/2014/main" id="{941E953C-B56F-4CE3-AB59-0284D164230C}"/>
              </a:ext>
            </a:extLst>
          </p:cNvPr>
          <p:cNvSpPr/>
          <p:nvPr/>
        </p:nvSpPr>
        <p:spPr>
          <a:xfrm>
            <a:off x="12701" y="4975222"/>
            <a:ext cx="9131298" cy="16985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rupo 9">
            <a:extLst>
              <a:ext uri="{FF2B5EF4-FFF2-40B4-BE49-F238E27FC236}">
                <a16:creationId xmlns:a16="http://schemas.microsoft.com/office/drawing/2014/main" id="{D6D52A6F-3318-48D4-AFAD-13C010001F40}"/>
              </a:ext>
            </a:extLst>
          </p:cNvPr>
          <p:cNvGrpSpPr/>
          <p:nvPr/>
        </p:nvGrpSpPr>
        <p:grpSpPr>
          <a:xfrm>
            <a:off x="171568" y="32095"/>
            <a:ext cx="815060" cy="710671"/>
            <a:chOff x="171568" y="32095"/>
            <a:chExt cx="815060" cy="710671"/>
          </a:xfrm>
        </p:grpSpPr>
        <p:sp>
          <p:nvSpPr>
            <p:cNvPr id="6" name="Forma libre: forma 10">
              <a:extLst>
                <a:ext uri="{FF2B5EF4-FFF2-40B4-BE49-F238E27FC236}">
                  <a16:creationId xmlns:a16="http://schemas.microsoft.com/office/drawing/2014/main" id="{D2E853D8-3519-4629-9C88-A08FDCD0176B}"/>
                </a:ext>
              </a:extLst>
            </p:cNvPr>
            <p:cNvSpPr/>
            <p:nvPr/>
          </p:nvSpPr>
          <p:spPr>
            <a:xfrm>
              <a:off x="504639" y="326504"/>
              <a:ext cx="481989" cy="3749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8976"/>
                <a:gd name="f7" fmla="val 714904"/>
                <a:gd name="f8" fmla="val 918881"/>
                <a:gd name="f9" fmla="val 383944"/>
                <a:gd name="f10" fmla="val 911356"/>
                <a:gd name="f11" fmla="val 399755"/>
                <a:gd name="f12" fmla="val 905641"/>
                <a:gd name="f13" fmla="val 416805"/>
                <a:gd name="f14" fmla="val 895831"/>
                <a:gd name="f15" fmla="val 430997"/>
                <a:gd name="f16" fmla="val 875161"/>
                <a:gd name="f17" fmla="val 460810"/>
                <a:gd name="f18" fmla="val 845158"/>
                <a:gd name="f19" fmla="val 477193"/>
                <a:gd name="f20" fmla="val 809057"/>
                <a:gd name="f21" fmla="val 481194"/>
                <a:gd name="f22" fmla="val 800961"/>
                <a:gd name="f23" fmla="val 482051"/>
                <a:gd name="f24" fmla="val 797913"/>
                <a:gd name="f25" fmla="val 485671"/>
                <a:gd name="f26" fmla="val 794865"/>
                <a:gd name="f27" fmla="val 492529"/>
                <a:gd name="f28" fmla="val 739906"/>
                <a:gd name="f29" fmla="val 617878"/>
                <a:gd name="f30" fmla="val 644751"/>
                <a:gd name="f31" fmla="val 692077"/>
                <a:gd name="f32" fmla="val 509211"/>
                <a:gd name="f33" fmla="val 711032"/>
                <a:gd name="f34" fmla="val 409770"/>
                <a:gd name="f35" fmla="val 724843"/>
                <a:gd name="f36" fmla="val 318234"/>
                <a:gd name="f37" fmla="val 701793"/>
                <a:gd name="f38" fmla="val 237653"/>
                <a:gd name="f39" fmla="val 640547"/>
                <a:gd name="f40" fmla="val 186790"/>
                <a:gd name="f41" fmla="val 601876"/>
                <a:gd name="f42" fmla="val 149261"/>
                <a:gd name="f43" fmla="val 552536"/>
                <a:gd name="f44" fmla="val 125258"/>
                <a:gd name="f45" fmla="val 493386"/>
                <a:gd name="f46" fmla="val 121924"/>
                <a:gd name="f47" fmla="val 485099"/>
                <a:gd name="f48" fmla="val 117733"/>
                <a:gd name="f49" fmla="val 481956"/>
                <a:gd name="f50" fmla="val 108970"/>
                <a:gd name="f51" fmla="val 481099"/>
                <a:gd name="f52" fmla="val 54487"/>
                <a:gd name="f53" fmla="val 475860"/>
                <a:gd name="f54" fmla="val 6005"/>
                <a:gd name="f55" fmla="val 428140"/>
                <a:gd name="f56" fmla="val 671"/>
                <a:gd name="f57" fmla="val 374609"/>
                <a:gd name="f58" fmla="val -6473"/>
                <a:gd name="f59" fmla="val 303362"/>
                <a:gd name="f60" fmla="val 44581"/>
                <a:gd name="f61" fmla="val 253642"/>
                <a:gd name="f62" fmla="val 98969"/>
                <a:gd name="f63" fmla="val 244879"/>
                <a:gd name="f64" fmla="val 113733"/>
                <a:gd name="f65" fmla="val 242497"/>
                <a:gd name="f66" fmla="val 119352"/>
                <a:gd name="f67" fmla="val 236401"/>
                <a:gd name="f68" fmla="val 124782"/>
                <a:gd name="f69" fmla="val 223543"/>
                <a:gd name="f70" fmla="val 171264"/>
                <a:gd name="f71" fmla="val 114386"/>
                <a:gd name="f72" fmla="val 251273"/>
                <a:gd name="f73" fmla="val 41615"/>
                <a:gd name="f74" fmla="val 366336"/>
                <a:gd name="f75" fmla="val 12278"/>
                <a:gd name="f76" fmla="val 513782"/>
                <a:gd name="f77" fmla="val -25250"/>
                <a:gd name="f78" fmla="val 663801"/>
                <a:gd name="f79" fmla="val 23994"/>
                <a:gd name="f80" fmla="val 755051"/>
                <a:gd name="f81" fmla="val 149819"/>
                <a:gd name="f82" fmla="val 774005"/>
                <a:gd name="f83" fmla="val 175918"/>
                <a:gd name="f84" fmla="val 788960"/>
                <a:gd name="f85" fmla="val 204302"/>
                <a:gd name="f86" fmla="val 799914"/>
                <a:gd name="f87" fmla="val 234687"/>
                <a:gd name="f88" fmla="val 801724"/>
                <a:gd name="f89" fmla="val 239735"/>
                <a:gd name="f90" fmla="val 803819"/>
                <a:gd name="f91" fmla="val 242116"/>
                <a:gd name="f92" fmla="val 809629"/>
                <a:gd name="f93" fmla="val 242593"/>
                <a:gd name="f94" fmla="val 862493"/>
                <a:gd name="f95" fmla="val 247355"/>
                <a:gd name="f96" fmla="val 904689"/>
                <a:gd name="f97" fmla="val 284217"/>
                <a:gd name="f98" fmla="val 917452"/>
                <a:gd name="f99" fmla="val 336414"/>
                <a:gd name="f100" fmla="val 917738"/>
                <a:gd name="f101" fmla="val 337557"/>
                <a:gd name="f102" fmla="val 918405"/>
                <a:gd name="f103" fmla="val 338509"/>
                <a:gd name="f104" fmla="val 339557"/>
                <a:gd name="f105" fmla="val 354416"/>
                <a:gd name="f106" fmla="val 369180"/>
                <a:gd name="f107" fmla="val 409960"/>
                <a:gd name="f108" fmla="val 39043"/>
                <a:gd name="f109" fmla="val 406721"/>
                <a:gd name="f110" fmla="val 405007"/>
                <a:gd name="f111" fmla="val 38758"/>
                <a:gd name="f112" fmla="val 403388"/>
                <a:gd name="f113" fmla="val 311471"/>
                <a:gd name="f114" fmla="val 56188"/>
                <a:gd name="f115" fmla="val 238415"/>
                <a:gd name="f116" fmla="val 102385"/>
                <a:gd name="f117" fmla="val 185932"/>
                <a:gd name="f118" fmla="val 180109"/>
                <a:gd name="f119" fmla="val 168978"/>
                <a:gd name="f120" fmla="val 205159"/>
                <a:gd name="f121" fmla="val 156309"/>
                <a:gd name="f122" fmla="val 232305"/>
                <a:gd name="f123" fmla="val 147165"/>
                <a:gd name="f124" fmla="val 261166"/>
                <a:gd name="f125" fmla="val 143165"/>
                <a:gd name="f126" fmla="val 273739"/>
                <a:gd name="f127" fmla="val 138307"/>
                <a:gd name="f128" fmla="val 276787"/>
                <a:gd name="f129" fmla="val 125925"/>
                <a:gd name="f130" fmla="val 276406"/>
                <a:gd name="f131" fmla="val 119828"/>
                <a:gd name="f132" fmla="val 276216"/>
                <a:gd name="f133" fmla="val 113542"/>
                <a:gd name="f134" fmla="val 276692"/>
                <a:gd name="f135" fmla="val 107446"/>
                <a:gd name="f136" fmla="val 277645"/>
                <a:gd name="f137" fmla="val 60869"/>
                <a:gd name="f138" fmla="val 284693"/>
                <a:gd name="f139" fmla="val 27912"/>
                <a:gd name="f140" fmla="val 328699"/>
                <a:gd name="f141" fmla="val 35246"/>
                <a:gd name="f142" fmla="val 373752"/>
                <a:gd name="f143" fmla="val 42200"/>
                <a:gd name="f144" fmla="val 416900"/>
                <a:gd name="f145" fmla="val 79538"/>
                <a:gd name="f146" fmla="val 446999"/>
                <a:gd name="f147" fmla="val 127449"/>
                <a:gd name="f148" fmla="val 448047"/>
                <a:gd name="f149" fmla="val 142403"/>
                <a:gd name="f150" fmla="val 448333"/>
                <a:gd name="f151" fmla="val 145832"/>
                <a:gd name="f152" fmla="val 450809"/>
                <a:gd name="f153" fmla="val 150785"/>
                <a:gd name="f154" fmla="val 464620"/>
                <a:gd name="f155" fmla="val 169835"/>
                <a:gd name="f156" fmla="val 517484"/>
                <a:gd name="f157" fmla="val 199457"/>
                <a:gd name="f158" fmla="val 563490"/>
                <a:gd name="f159" fmla="val 242415"/>
                <a:gd name="f160" fmla="val 599875"/>
                <a:gd name="f161" fmla="val 335570"/>
                <a:gd name="f162" fmla="val 678742"/>
                <a:gd name="f163" fmla="val 442536"/>
                <a:gd name="f164" fmla="val 699126"/>
                <a:gd name="f165" fmla="val 557979"/>
                <a:gd name="f166" fmla="val 665598"/>
                <a:gd name="f167" fmla="val 661325"/>
                <a:gd name="f168" fmla="val 635594"/>
                <a:gd name="f169" fmla="val 731048"/>
                <a:gd name="f170" fmla="val 566062"/>
                <a:gd name="f171" fmla="val 768767"/>
                <a:gd name="f172" fmla="val 465001"/>
                <a:gd name="f173" fmla="val 451000"/>
                <a:gd name="f174" fmla="val 777434"/>
                <a:gd name="f175" fmla="val 448142"/>
                <a:gd name="f176" fmla="val 792865"/>
                <a:gd name="f177" fmla="val 811344"/>
                <a:gd name="f178" fmla="val 828298"/>
                <a:gd name="f179" fmla="val 443379"/>
                <a:gd name="f180" fmla="val 844109"/>
                <a:gd name="f181" fmla="val 433759"/>
                <a:gd name="f182" fmla="val 877924"/>
                <a:gd name="f183" fmla="val 412995"/>
                <a:gd name="f184" fmla="val 893354"/>
                <a:gd name="f185" fmla="val 372990"/>
                <a:gd name="f186" fmla="val 881638"/>
                <a:gd name="f187" fmla="val 335747"/>
                <a:gd name="f188" fmla="val 870494"/>
                <a:gd name="f189" fmla="val 300219"/>
                <a:gd name="f190" fmla="val 831822"/>
                <a:gd name="f191" fmla="val 273930"/>
                <a:gd name="f192" fmla="val 794294"/>
                <a:gd name="f193" fmla="val 782197"/>
                <a:gd name="f194" fmla="val 277168"/>
                <a:gd name="f195" fmla="val 777149"/>
                <a:gd name="f196" fmla="val 772958"/>
                <a:gd name="f197" fmla="val 262404"/>
                <a:gd name="f198" fmla="val 768386"/>
                <a:gd name="f199" fmla="val 249927"/>
                <a:gd name="f200" fmla="val 764290"/>
                <a:gd name="f201" fmla="val 237354"/>
                <a:gd name="f202" fmla="val 758766"/>
                <a:gd name="f203" fmla="val 225257"/>
                <a:gd name="f204" fmla="val 703425"/>
                <a:gd name="f205" fmla="val 103432"/>
                <a:gd name="f206" fmla="val 577886"/>
                <a:gd name="f207" fmla="val 27709"/>
                <a:gd name="f208" fmla="val 443965"/>
                <a:gd name="f209" fmla="val 35424"/>
                <a:gd name="f210" fmla="val 440630"/>
                <a:gd name="f211" fmla="val 35614"/>
                <a:gd name="f212" fmla="val 436725"/>
                <a:gd name="f213" fmla="val 37615"/>
                <a:gd name="f214" fmla="val 434249"/>
                <a:gd name="f215" fmla="val 39996"/>
                <a:gd name="f216" fmla="val 412913"/>
                <a:gd name="f217" fmla="val 60570"/>
                <a:gd name="f218" fmla="val 411008"/>
                <a:gd name="f219" fmla="val 85144"/>
                <a:gd name="f220" fmla="val 420724"/>
                <a:gd name="f221" fmla="val 111624"/>
                <a:gd name="f222" fmla="val 425581"/>
                <a:gd name="f223" fmla="val 124959"/>
                <a:gd name="f224" fmla="val 435011"/>
                <a:gd name="f225" fmla="val 133531"/>
                <a:gd name="f226" fmla="val 448727"/>
                <a:gd name="f227" fmla="val 137722"/>
                <a:gd name="f228" fmla="val 475397"/>
                <a:gd name="f229" fmla="val 145819"/>
                <a:gd name="f230" fmla="val 507687"/>
                <a:gd name="f231" fmla="val 128674"/>
                <a:gd name="f232" fmla="val 513211"/>
                <a:gd name="f233" fmla="val 103242"/>
                <a:gd name="f234" fmla="val 516450"/>
                <a:gd name="f235" fmla="val 88383"/>
                <a:gd name="f236" fmla="val 510925"/>
                <a:gd name="f237" fmla="val 79429"/>
                <a:gd name="f238" fmla="val 495875"/>
                <a:gd name="f239" fmla="val 77524"/>
                <a:gd name="f240" fmla="val 486827"/>
                <a:gd name="f241" fmla="val 76381"/>
                <a:gd name="f242" fmla="val 477492"/>
                <a:gd name="f243" fmla="val 77334"/>
                <a:gd name="f244" fmla="val 466063"/>
                <a:gd name="f245" fmla="val 474159"/>
                <a:gd name="f246" fmla="val 73143"/>
                <a:gd name="f247" fmla="val 480922"/>
                <a:gd name="f248" fmla="val 68476"/>
                <a:gd name="f249" fmla="val 488351"/>
                <a:gd name="f250" fmla="val 66190"/>
                <a:gd name="f251" fmla="val 515878"/>
                <a:gd name="f252" fmla="val 57617"/>
                <a:gd name="f253" fmla="val 538072"/>
                <a:gd name="f254" fmla="val 73714"/>
                <a:gd name="f255" fmla="val 538262"/>
                <a:gd name="f256" fmla="val 538357"/>
                <a:gd name="f257" fmla="val 110957"/>
                <a:gd name="f258" fmla="val 536643"/>
                <a:gd name="f259" fmla="val 120196"/>
                <a:gd name="f260" fmla="val 533404"/>
                <a:gd name="f261" fmla="val 128102"/>
                <a:gd name="f262" fmla="val 518831"/>
                <a:gd name="f263" fmla="val 164202"/>
                <a:gd name="f264" fmla="val 473682"/>
                <a:gd name="f265" fmla="val 182585"/>
                <a:gd name="f266" fmla="val 435678"/>
                <a:gd name="f267" fmla="val 169726"/>
                <a:gd name="f268" fmla="val 380052"/>
                <a:gd name="f269" fmla="val 150867"/>
                <a:gd name="f270" fmla="val 377766"/>
                <a:gd name="f271" fmla="val 78001"/>
                <a:gd name="f272" fmla="val 401959"/>
                <a:gd name="f273" fmla="val 48473"/>
                <a:gd name="f274" fmla="val 404150"/>
                <a:gd name="f275" fmla="val 45520"/>
                <a:gd name="f276" fmla="val 42853"/>
                <a:gd name="f277" fmla="+- 0 0 -90"/>
                <a:gd name="f278" fmla="*/ f3 1 918976"/>
                <a:gd name="f279" fmla="*/ f4 1 714904"/>
                <a:gd name="f280" fmla="val f5"/>
                <a:gd name="f281" fmla="val f6"/>
                <a:gd name="f282" fmla="val f7"/>
                <a:gd name="f283" fmla="*/ f277 f0 1"/>
                <a:gd name="f284" fmla="+- f282 0 f280"/>
                <a:gd name="f285" fmla="+- f281 0 f280"/>
                <a:gd name="f286" fmla="*/ f283 1 f2"/>
                <a:gd name="f287" fmla="*/ f285 1 918976"/>
                <a:gd name="f288" fmla="*/ f284 1 714904"/>
                <a:gd name="f289" fmla="*/ 918881 f285 1"/>
                <a:gd name="f290" fmla="*/ 383944 f284 1"/>
                <a:gd name="f291" fmla="*/ 895831 f285 1"/>
                <a:gd name="f292" fmla="*/ 430997 f284 1"/>
                <a:gd name="f293" fmla="*/ 809057 f285 1"/>
                <a:gd name="f294" fmla="*/ 481194 f284 1"/>
                <a:gd name="f295" fmla="*/ 794865 f285 1"/>
                <a:gd name="f296" fmla="*/ 492529 f284 1"/>
                <a:gd name="f297" fmla="*/ 509211 f285 1"/>
                <a:gd name="f298" fmla="*/ 711032 f284 1"/>
                <a:gd name="f299" fmla="*/ 237653 f285 1"/>
                <a:gd name="f300" fmla="*/ 640547 f284 1"/>
                <a:gd name="f301" fmla="*/ 125258 f285 1"/>
                <a:gd name="f302" fmla="*/ 493386 f284 1"/>
                <a:gd name="f303" fmla="*/ 108970 f285 1"/>
                <a:gd name="f304" fmla="*/ 481099 f284 1"/>
                <a:gd name="f305" fmla="*/ 671 f285 1"/>
                <a:gd name="f306" fmla="*/ 374609 f284 1"/>
                <a:gd name="f307" fmla="*/ 98969 f285 1"/>
                <a:gd name="f308" fmla="*/ 244879 f284 1"/>
                <a:gd name="f309" fmla="*/ 124782 f285 1"/>
                <a:gd name="f310" fmla="*/ 223543 f284 1"/>
                <a:gd name="f311" fmla="*/ 366336 f285 1"/>
                <a:gd name="f312" fmla="*/ 12278 f284 1"/>
                <a:gd name="f313" fmla="*/ 755051 f285 1"/>
                <a:gd name="f314" fmla="*/ 149819 f284 1"/>
                <a:gd name="f315" fmla="*/ 799914 f285 1"/>
                <a:gd name="f316" fmla="*/ 234687 f284 1"/>
                <a:gd name="f317" fmla="*/ 809629 f285 1"/>
                <a:gd name="f318" fmla="*/ 242593 f284 1"/>
                <a:gd name="f319" fmla="*/ 917452 f285 1"/>
                <a:gd name="f320" fmla="*/ 336414 f284 1"/>
                <a:gd name="f321" fmla="*/ 918976 f285 1"/>
                <a:gd name="f322" fmla="*/ 339557 f284 1"/>
                <a:gd name="f323" fmla="*/ 409960 f285 1"/>
                <a:gd name="f324" fmla="*/ 39043 f284 1"/>
                <a:gd name="f325" fmla="*/ 403388 f285 1"/>
                <a:gd name="f326" fmla="*/ 185932 f285 1"/>
                <a:gd name="f327" fmla="*/ 180109 f284 1"/>
                <a:gd name="f328" fmla="*/ 147165 f285 1"/>
                <a:gd name="f329" fmla="*/ 261166 f284 1"/>
                <a:gd name="f330" fmla="*/ 125925 f285 1"/>
                <a:gd name="f331" fmla="*/ 276406 f284 1"/>
                <a:gd name="f332" fmla="*/ 107446 f285 1"/>
                <a:gd name="f333" fmla="*/ 277645 f284 1"/>
                <a:gd name="f334" fmla="*/ 35246 f285 1"/>
                <a:gd name="f335" fmla="*/ 373752 f284 1"/>
                <a:gd name="f336" fmla="*/ 127449 f285 1"/>
                <a:gd name="f337" fmla="*/ 448047 f284 1"/>
                <a:gd name="f338" fmla="*/ 150785 f285 1"/>
                <a:gd name="f339" fmla="*/ 464620 f284 1"/>
                <a:gd name="f340" fmla="*/ 242415 f285 1"/>
                <a:gd name="f341" fmla="*/ 599875 f284 1"/>
                <a:gd name="f342" fmla="*/ 557979 f285 1"/>
                <a:gd name="f343" fmla="*/ 665598 f284 1"/>
                <a:gd name="f344" fmla="*/ 768767 f285 1"/>
                <a:gd name="f345" fmla="*/ 465001 f284 1"/>
                <a:gd name="f346" fmla="*/ 792865 f285 1"/>
                <a:gd name="f347" fmla="*/ 844109 f285 1"/>
                <a:gd name="f348" fmla="*/ 433759 f284 1"/>
                <a:gd name="f349" fmla="*/ 881638 f285 1"/>
                <a:gd name="f350" fmla="*/ 335747 f284 1"/>
                <a:gd name="f351" fmla="*/ 794294 f285 1"/>
                <a:gd name="f352" fmla="*/ 772958 f285 1"/>
                <a:gd name="f353" fmla="*/ 262404 f284 1"/>
                <a:gd name="f354" fmla="*/ 758766 f285 1"/>
                <a:gd name="f355" fmla="*/ 225257 f284 1"/>
                <a:gd name="f356" fmla="*/ 443965 f285 1"/>
                <a:gd name="f357" fmla="*/ 35424 f284 1"/>
                <a:gd name="f358" fmla="*/ 434249 f285 1"/>
                <a:gd name="f359" fmla="*/ 39996 f284 1"/>
                <a:gd name="f360" fmla="*/ 420724 f285 1"/>
                <a:gd name="f361" fmla="*/ 111624 f284 1"/>
                <a:gd name="f362" fmla="*/ 448727 f285 1"/>
                <a:gd name="f363" fmla="*/ 137722 f284 1"/>
                <a:gd name="f364" fmla="*/ 513211 f285 1"/>
                <a:gd name="f365" fmla="*/ 103242 f284 1"/>
                <a:gd name="f366" fmla="*/ 495875 f285 1"/>
                <a:gd name="f367" fmla="*/ 77524 f284 1"/>
                <a:gd name="f368" fmla="*/ 466063 f285 1"/>
                <a:gd name="f369" fmla="*/ 77334 f284 1"/>
                <a:gd name="f370" fmla="*/ 488351 f285 1"/>
                <a:gd name="f371" fmla="*/ 66190 f284 1"/>
                <a:gd name="f372" fmla="*/ 538262 f285 1"/>
                <a:gd name="f373" fmla="*/ 102385 f284 1"/>
                <a:gd name="f374" fmla="*/ 533404 f285 1"/>
                <a:gd name="f375" fmla="*/ 128102 f284 1"/>
                <a:gd name="f376" fmla="*/ 435678 f285 1"/>
                <a:gd name="f377" fmla="*/ 169726 f284 1"/>
                <a:gd name="f378" fmla="*/ 401959 f285 1"/>
                <a:gd name="f379" fmla="*/ 48473 f284 1"/>
                <a:gd name="f380" fmla="+- f286 0 f1"/>
                <a:gd name="f381" fmla="*/ f289 1 918976"/>
                <a:gd name="f382" fmla="*/ f290 1 714904"/>
                <a:gd name="f383" fmla="*/ f291 1 918976"/>
                <a:gd name="f384" fmla="*/ f292 1 714904"/>
                <a:gd name="f385" fmla="*/ f293 1 918976"/>
                <a:gd name="f386" fmla="*/ f294 1 714904"/>
                <a:gd name="f387" fmla="*/ f295 1 918976"/>
                <a:gd name="f388" fmla="*/ f296 1 714904"/>
                <a:gd name="f389" fmla="*/ f297 1 918976"/>
                <a:gd name="f390" fmla="*/ f298 1 714904"/>
                <a:gd name="f391" fmla="*/ f299 1 918976"/>
                <a:gd name="f392" fmla="*/ f300 1 714904"/>
                <a:gd name="f393" fmla="*/ f301 1 918976"/>
                <a:gd name="f394" fmla="*/ f302 1 714904"/>
                <a:gd name="f395" fmla="*/ f303 1 918976"/>
                <a:gd name="f396" fmla="*/ f304 1 714904"/>
                <a:gd name="f397" fmla="*/ f305 1 918976"/>
                <a:gd name="f398" fmla="*/ f306 1 714904"/>
                <a:gd name="f399" fmla="*/ f307 1 918976"/>
                <a:gd name="f400" fmla="*/ f308 1 714904"/>
                <a:gd name="f401" fmla="*/ f309 1 918976"/>
                <a:gd name="f402" fmla="*/ f310 1 714904"/>
                <a:gd name="f403" fmla="*/ f311 1 918976"/>
                <a:gd name="f404" fmla="*/ f312 1 714904"/>
                <a:gd name="f405" fmla="*/ f313 1 918976"/>
                <a:gd name="f406" fmla="*/ f314 1 714904"/>
                <a:gd name="f407" fmla="*/ f315 1 918976"/>
                <a:gd name="f408" fmla="*/ f316 1 714904"/>
                <a:gd name="f409" fmla="*/ f317 1 918976"/>
                <a:gd name="f410" fmla="*/ f318 1 714904"/>
                <a:gd name="f411" fmla="*/ f319 1 918976"/>
                <a:gd name="f412" fmla="*/ f320 1 714904"/>
                <a:gd name="f413" fmla="*/ f321 1 918976"/>
                <a:gd name="f414" fmla="*/ f322 1 714904"/>
                <a:gd name="f415" fmla="*/ f323 1 918976"/>
                <a:gd name="f416" fmla="*/ f324 1 714904"/>
                <a:gd name="f417" fmla="*/ f325 1 918976"/>
                <a:gd name="f418" fmla="*/ f326 1 918976"/>
                <a:gd name="f419" fmla="*/ f327 1 714904"/>
                <a:gd name="f420" fmla="*/ f328 1 918976"/>
                <a:gd name="f421" fmla="*/ f329 1 714904"/>
                <a:gd name="f422" fmla="*/ f330 1 918976"/>
                <a:gd name="f423" fmla="*/ f331 1 714904"/>
                <a:gd name="f424" fmla="*/ f332 1 918976"/>
                <a:gd name="f425" fmla="*/ f333 1 714904"/>
                <a:gd name="f426" fmla="*/ f334 1 918976"/>
                <a:gd name="f427" fmla="*/ f335 1 714904"/>
                <a:gd name="f428" fmla="*/ f336 1 918976"/>
                <a:gd name="f429" fmla="*/ f337 1 714904"/>
                <a:gd name="f430" fmla="*/ f338 1 918976"/>
                <a:gd name="f431" fmla="*/ f339 1 714904"/>
                <a:gd name="f432" fmla="*/ f340 1 918976"/>
                <a:gd name="f433" fmla="*/ f341 1 714904"/>
                <a:gd name="f434" fmla="*/ f342 1 918976"/>
                <a:gd name="f435" fmla="*/ f343 1 714904"/>
                <a:gd name="f436" fmla="*/ f344 1 918976"/>
                <a:gd name="f437" fmla="*/ f345 1 714904"/>
                <a:gd name="f438" fmla="*/ f346 1 918976"/>
                <a:gd name="f439" fmla="*/ f347 1 918976"/>
                <a:gd name="f440" fmla="*/ f348 1 714904"/>
                <a:gd name="f441" fmla="*/ f349 1 918976"/>
                <a:gd name="f442" fmla="*/ f350 1 714904"/>
                <a:gd name="f443" fmla="*/ f351 1 918976"/>
                <a:gd name="f444" fmla="*/ f352 1 918976"/>
                <a:gd name="f445" fmla="*/ f353 1 714904"/>
                <a:gd name="f446" fmla="*/ f354 1 918976"/>
                <a:gd name="f447" fmla="*/ f355 1 714904"/>
                <a:gd name="f448" fmla="*/ f356 1 918976"/>
                <a:gd name="f449" fmla="*/ f357 1 714904"/>
                <a:gd name="f450" fmla="*/ f358 1 918976"/>
                <a:gd name="f451" fmla="*/ f359 1 714904"/>
                <a:gd name="f452" fmla="*/ f360 1 918976"/>
                <a:gd name="f453" fmla="*/ f361 1 714904"/>
                <a:gd name="f454" fmla="*/ f362 1 918976"/>
                <a:gd name="f455" fmla="*/ f363 1 714904"/>
                <a:gd name="f456" fmla="*/ f364 1 918976"/>
                <a:gd name="f457" fmla="*/ f365 1 714904"/>
                <a:gd name="f458" fmla="*/ f366 1 918976"/>
                <a:gd name="f459" fmla="*/ f367 1 714904"/>
                <a:gd name="f460" fmla="*/ f368 1 918976"/>
                <a:gd name="f461" fmla="*/ f369 1 714904"/>
                <a:gd name="f462" fmla="*/ f370 1 918976"/>
                <a:gd name="f463" fmla="*/ f371 1 714904"/>
                <a:gd name="f464" fmla="*/ f372 1 918976"/>
                <a:gd name="f465" fmla="*/ f373 1 714904"/>
                <a:gd name="f466" fmla="*/ f374 1 918976"/>
                <a:gd name="f467" fmla="*/ f375 1 714904"/>
                <a:gd name="f468" fmla="*/ f376 1 918976"/>
                <a:gd name="f469" fmla="*/ f377 1 714904"/>
                <a:gd name="f470" fmla="*/ f378 1 918976"/>
                <a:gd name="f471" fmla="*/ f379 1 714904"/>
                <a:gd name="f472" fmla="*/ f280 1 f287"/>
                <a:gd name="f473" fmla="*/ f281 1 f287"/>
                <a:gd name="f474" fmla="*/ f280 1 f288"/>
                <a:gd name="f475" fmla="*/ f282 1 f288"/>
                <a:gd name="f476" fmla="*/ f381 1 f287"/>
                <a:gd name="f477" fmla="*/ f382 1 f288"/>
                <a:gd name="f478" fmla="*/ f383 1 f287"/>
                <a:gd name="f479" fmla="*/ f384 1 f288"/>
                <a:gd name="f480" fmla="*/ f385 1 f287"/>
                <a:gd name="f481" fmla="*/ f386 1 f288"/>
                <a:gd name="f482" fmla="*/ f387 1 f287"/>
                <a:gd name="f483" fmla="*/ f388 1 f288"/>
                <a:gd name="f484" fmla="*/ f389 1 f287"/>
                <a:gd name="f485" fmla="*/ f390 1 f288"/>
                <a:gd name="f486" fmla="*/ f391 1 f287"/>
                <a:gd name="f487" fmla="*/ f392 1 f288"/>
                <a:gd name="f488" fmla="*/ f393 1 f287"/>
                <a:gd name="f489" fmla="*/ f394 1 f288"/>
                <a:gd name="f490" fmla="*/ f395 1 f287"/>
                <a:gd name="f491" fmla="*/ f396 1 f288"/>
                <a:gd name="f492" fmla="*/ f397 1 f287"/>
                <a:gd name="f493" fmla="*/ f398 1 f288"/>
                <a:gd name="f494" fmla="*/ f399 1 f287"/>
                <a:gd name="f495" fmla="*/ f400 1 f288"/>
                <a:gd name="f496" fmla="*/ f401 1 f287"/>
                <a:gd name="f497" fmla="*/ f402 1 f288"/>
                <a:gd name="f498" fmla="*/ f403 1 f287"/>
                <a:gd name="f499" fmla="*/ f404 1 f288"/>
                <a:gd name="f500" fmla="*/ f405 1 f287"/>
                <a:gd name="f501" fmla="*/ f406 1 f288"/>
                <a:gd name="f502" fmla="*/ f407 1 f287"/>
                <a:gd name="f503" fmla="*/ f408 1 f288"/>
                <a:gd name="f504" fmla="*/ f409 1 f287"/>
                <a:gd name="f505" fmla="*/ f410 1 f288"/>
                <a:gd name="f506" fmla="*/ f411 1 f287"/>
                <a:gd name="f507" fmla="*/ f412 1 f288"/>
                <a:gd name="f508" fmla="*/ f413 1 f287"/>
                <a:gd name="f509" fmla="*/ f414 1 f288"/>
                <a:gd name="f510" fmla="*/ f415 1 f287"/>
                <a:gd name="f511" fmla="*/ f416 1 f288"/>
                <a:gd name="f512" fmla="*/ f417 1 f287"/>
                <a:gd name="f513" fmla="*/ f418 1 f287"/>
                <a:gd name="f514" fmla="*/ f419 1 f288"/>
                <a:gd name="f515" fmla="*/ f420 1 f287"/>
                <a:gd name="f516" fmla="*/ f421 1 f288"/>
                <a:gd name="f517" fmla="*/ f422 1 f287"/>
                <a:gd name="f518" fmla="*/ f423 1 f288"/>
                <a:gd name="f519" fmla="*/ f424 1 f287"/>
                <a:gd name="f520" fmla="*/ f425 1 f288"/>
                <a:gd name="f521" fmla="*/ f426 1 f287"/>
                <a:gd name="f522" fmla="*/ f427 1 f288"/>
                <a:gd name="f523" fmla="*/ f428 1 f287"/>
                <a:gd name="f524" fmla="*/ f429 1 f288"/>
                <a:gd name="f525" fmla="*/ f430 1 f287"/>
                <a:gd name="f526" fmla="*/ f431 1 f288"/>
                <a:gd name="f527" fmla="*/ f432 1 f287"/>
                <a:gd name="f528" fmla="*/ f433 1 f288"/>
                <a:gd name="f529" fmla="*/ f434 1 f287"/>
                <a:gd name="f530" fmla="*/ f435 1 f288"/>
                <a:gd name="f531" fmla="*/ f436 1 f287"/>
                <a:gd name="f532" fmla="*/ f437 1 f288"/>
                <a:gd name="f533" fmla="*/ f438 1 f287"/>
                <a:gd name="f534" fmla="*/ f439 1 f287"/>
                <a:gd name="f535" fmla="*/ f440 1 f288"/>
                <a:gd name="f536" fmla="*/ f441 1 f287"/>
                <a:gd name="f537" fmla="*/ f442 1 f288"/>
                <a:gd name="f538" fmla="*/ f443 1 f287"/>
                <a:gd name="f539" fmla="*/ f444 1 f287"/>
                <a:gd name="f540" fmla="*/ f445 1 f288"/>
                <a:gd name="f541" fmla="*/ f446 1 f287"/>
                <a:gd name="f542" fmla="*/ f447 1 f288"/>
                <a:gd name="f543" fmla="*/ f448 1 f287"/>
                <a:gd name="f544" fmla="*/ f449 1 f288"/>
                <a:gd name="f545" fmla="*/ f450 1 f287"/>
                <a:gd name="f546" fmla="*/ f451 1 f288"/>
                <a:gd name="f547" fmla="*/ f452 1 f287"/>
                <a:gd name="f548" fmla="*/ f453 1 f288"/>
                <a:gd name="f549" fmla="*/ f454 1 f287"/>
                <a:gd name="f550" fmla="*/ f455 1 f288"/>
                <a:gd name="f551" fmla="*/ f456 1 f287"/>
                <a:gd name="f552" fmla="*/ f457 1 f288"/>
                <a:gd name="f553" fmla="*/ f458 1 f287"/>
                <a:gd name="f554" fmla="*/ f459 1 f288"/>
                <a:gd name="f555" fmla="*/ f460 1 f287"/>
                <a:gd name="f556" fmla="*/ f461 1 f288"/>
                <a:gd name="f557" fmla="*/ f462 1 f287"/>
                <a:gd name="f558" fmla="*/ f463 1 f288"/>
                <a:gd name="f559" fmla="*/ f464 1 f287"/>
                <a:gd name="f560" fmla="*/ f465 1 f288"/>
                <a:gd name="f561" fmla="*/ f466 1 f287"/>
                <a:gd name="f562" fmla="*/ f467 1 f288"/>
                <a:gd name="f563" fmla="*/ f468 1 f287"/>
                <a:gd name="f564" fmla="*/ f469 1 f288"/>
                <a:gd name="f565" fmla="*/ f470 1 f287"/>
                <a:gd name="f566" fmla="*/ f471 1 f288"/>
                <a:gd name="f567" fmla="*/ f472 f278 1"/>
                <a:gd name="f568" fmla="*/ f473 f278 1"/>
                <a:gd name="f569" fmla="*/ f475 f279 1"/>
                <a:gd name="f570" fmla="*/ f474 f279 1"/>
                <a:gd name="f571" fmla="*/ f476 f278 1"/>
                <a:gd name="f572" fmla="*/ f477 f279 1"/>
                <a:gd name="f573" fmla="*/ f478 f278 1"/>
                <a:gd name="f574" fmla="*/ f479 f279 1"/>
                <a:gd name="f575" fmla="*/ f480 f278 1"/>
                <a:gd name="f576" fmla="*/ f481 f279 1"/>
                <a:gd name="f577" fmla="*/ f482 f278 1"/>
                <a:gd name="f578" fmla="*/ f483 f279 1"/>
                <a:gd name="f579" fmla="*/ f484 f278 1"/>
                <a:gd name="f580" fmla="*/ f485 f279 1"/>
                <a:gd name="f581" fmla="*/ f486 f278 1"/>
                <a:gd name="f582" fmla="*/ f487 f279 1"/>
                <a:gd name="f583" fmla="*/ f488 f278 1"/>
                <a:gd name="f584" fmla="*/ f489 f279 1"/>
                <a:gd name="f585" fmla="*/ f490 f278 1"/>
                <a:gd name="f586" fmla="*/ f491 f279 1"/>
                <a:gd name="f587" fmla="*/ f492 f278 1"/>
                <a:gd name="f588" fmla="*/ f493 f279 1"/>
                <a:gd name="f589" fmla="*/ f494 f278 1"/>
                <a:gd name="f590" fmla="*/ f495 f279 1"/>
                <a:gd name="f591" fmla="*/ f496 f278 1"/>
                <a:gd name="f592" fmla="*/ f497 f279 1"/>
                <a:gd name="f593" fmla="*/ f498 f278 1"/>
                <a:gd name="f594" fmla="*/ f499 f279 1"/>
                <a:gd name="f595" fmla="*/ f500 f278 1"/>
                <a:gd name="f596" fmla="*/ f501 f279 1"/>
                <a:gd name="f597" fmla="*/ f502 f278 1"/>
                <a:gd name="f598" fmla="*/ f503 f279 1"/>
                <a:gd name="f599" fmla="*/ f504 f278 1"/>
                <a:gd name="f600" fmla="*/ f505 f279 1"/>
                <a:gd name="f601" fmla="*/ f506 f278 1"/>
                <a:gd name="f602" fmla="*/ f507 f279 1"/>
                <a:gd name="f603" fmla="*/ f508 f278 1"/>
                <a:gd name="f604" fmla="*/ f509 f279 1"/>
                <a:gd name="f605" fmla="*/ f510 f278 1"/>
                <a:gd name="f606" fmla="*/ f511 f279 1"/>
                <a:gd name="f607" fmla="*/ f512 f278 1"/>
                <a:gd name="f608" fmla="*/ f513 f278 1"/>
                <a:gd name="f609" fmla="*/ f514 f279 1"/>
                <a:gd name="f610" fmla="*/ f515 f278 1"/>
                <a:gd name="f611" fmla="*/ f516 f279 1"/>
                <a:gd name="f612" fmla="*/ f517 f278 1"/>
                <a:gd name="f613" fmla="*/ f518 f279 1"/>
                <a:gd name="f614" fmla="*/ f519 f278 1"/>
                <a:gd name="f615" fmla="*/ f520 f279 1"/>
                <a:gd name="f616" fmla="*/ f521 f278 1"/>
                <a:gd name="f617" fmla="*/ f522 f279 1"/>
                <a:gd name="f618" fmla="*/ f523 f278 1"/>
                <a:gd name="f619" fmla="*/ f524 f279 1"/>
                <a:gd name="f620" fmla="*/ f525 f278 1"/>
                <a:gd name="f621" fmla="*/ f526 f279 1"/>
                <a:gd name="f622" fmla="*/ f527 f278 1"/>
                <a:gd name="f623" fmla="*/ f528 f279 1"/>
                <a:gd name="f624" fmla="*/ f529 f278 1"/>
                <a:gd name="f625" fmla="*/ f530 f279 1"/>
                <a:gd name="f626" fmla="*/ f531 f278 1"/>
                <a:gd name="f627" fmla="*/ f532 f279 1"/>
                <a:gd name="f628" fmla="*/ f533 f278 1"/>
                <a:gd name="f629" fmla="*/ f534 f278 1"/>
                <a:gd name="f630" fmla="*/ f535 f279 1"/>
                <a:gd name="f631" fmla="*/ f536 f278 1"/>
                <a:gd name="f632" fmla="*/ f537 f279 1"/>
                <a:gd name="f633" fmla="*/ f538 f278 1"/>
                <a:gd name="f634" fmla="*/ f539 f278 1"/>
                <a:gd name="f635" fmla="*/ f540 f279 1"/>
                <a:gd name="f636" fmla="*/ f541 f278 1"/>
                <a:gd name="f637" fmla="*/ f542 f279 1"/>
                <a:gd name="f638" fmla="*/ f543 f278 1"/>
                <a:gd name="f639" fmla="*/ f544 f279 1"/>
                <a:gd name="f640" fmla="*/ f545 f278 1"/>
                <a:gd name="f641" fmla="*/ f546 f279 1"/>
                <a:gd name="f642" fmla="*/ f547 f278 1"/>
                <a:gd name="f643" fmla="*/ f548 f279 1"/>
                <a:gd name="f644" fmla="*/ f549 f278 1"/>
                <a:gd name="f645" fmla="*/ f550 f279 1"/>
                <a:gd name="f646" fmla="*/ f551 f278 1"/>
                <a:gd name="f647" fmla="*/ f552 f279 1"/>
                <a:gd name="f648" fmla="*/ f553 f278 1"/>
                <a:gd name="f649" fmla="*/ f554 f279 1"/>
                <a:gd name="f650" fmla="*/ f555 f278 1"/>
                <a:gd name="f651" fmla="*/ f556 f279 1"/>
                <a:gd name="f652" fmla="*/ f557 f278 1"/>
                <a:gd name="f653" fmla="*/ f558 f279 1"/>
                <a:gd name="f654" fmla="*/ f559 f278 1"/>
                <a:gd name="f655" fmla="*/ f560 f279 1"/>
                <a:gd name="f656" fmla="*/ f561 f278 1"/>
                <a:gd name="f657" fmla="*/ f562 f279 1"/>
                <a:gd name="f658" fmla="*/ f563 f278 1"/>
                <a:gd name="f659" fmla="*/ f564 f279 1"/>
                <a:gd name="f660" fmla="*/ f565 f278 1"/>
                <a:gd name="f661" fmla="*/ f566 f2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0">
                  <a:pos x="f571" y="f572"/>
                </a:cxn>
                <a:cxn ang="f380">
                  <a:pos x="f573" y="f574"/>
                </a:cxn>
                <a:cxn ang="f380">
                  <a:pos x="f575" y="f576"/>
                </a:cxn>
                <a:cxn ang="f380">
                  <a:pos x="f577" y="f578"/>
                </a:cxn>
                <a:cxn ang="f380">
                  <a:pos x="f579" y="f580"/>
                </a:cxn>
                <a:cxn ang="f380">
                  <a:pos x="f581" y="f582"/>
                </a:cxn>
                <a:cxn ang="f380">
                  <a:pos x="f583" y="f584"/>
                </a:cxn>
                <a:cxn ang="f380">
                  <a:pos x="f585" y="f586"/>
                </a:cxn>
                <a:cxn ang="f380">
                  <a:pos x="f587" y="f588"/>
                </a:cxn>
                <a:cxn ang="f380">
                  <a:pos x="f589" y="f590"/>
                </a:cxn>
                <a:cxn ang="f380">
                  <a:pos x="f591" y="f592"/>
                </a:cxn>
                <a:cxn ang="f380">
                  <a:pos x="f593" y="f594"/>
                </a:cxn>
                <a:cxn ang="f380">
                  <a:pos x="f595" y="f596"/>
                </a:cxn>
                <a:cxn ang="f380">
                  <a:pos x="f597" y="f598"/>
                </a:cxn>
                <a:cxn ang="f380">
                  <a:pos x="f599" y="f600"/>
                </a:cxn>
                <a:cxn ang="f380">
                  <a:pos x="f601" y="f602"/>
                </a:cxn>
                <a:cxn ang="f380">
                  <a:pos x="f603" y="f604"/>
                </a:cxn>
                <a:cxn ang="f380">
                  <a:pos x="f571" y="f572"/>
                </a:cxn>
                <a:cxn ang="f380">
                  <a:pos x="f605" y="f606"/>
                </a:cxn>
                <a:cxn ang="f380">
                  <a:pos x="f607" y="f606"/>
                </a:cxn>
                <a:cxn ang="f380">
                  <a:pos x="f608" y="f609"/>
                </a:cxn>
                <a:cxn ang="f380">
                  <a:pos x="f610" y="f611"/>
                </a:cxn>
                <a:cxn ang="f380">
                  <a:pos x="f612" y="f613"/>
                </a:cxn>
                <a:cxn ang="f380">
                  <a:pos x="f614" y="f615"/>
                </a:cxn>
                <a:cxn ang="f380">
                  <a:pos x="f616" y="f617"/>
                </a:cxn>
                <a:cxn ang="f380">
                  <a:pos x="f618" y="f619"/>
                </a:cxn>
                <a:cxn ang="f380">
                  <a:pos x="f620" y="f621"/>
                </a:cxn>
                <a:cxn ang="f380">
                  <a:pos x="f622" y="f623"/>
                </a:cxn>
                <a:cxn ang="f380">
                  <a:pos x="f624" y="f625"/>
                </a:cxn>
                <a:cxn ang="f380">
                  <a:pos x="f626" y="f627"/>
                </a:cxn>
                <a:cxn ang="f380">
                  <a:pos x="f628" y="f619"/>
                </a:cxn>
                <a:cxn ang="f380">
                  <a:pos x="f629" y="f630"/>
                </a:cxn>
                <a:cxn ang="f380">
                  <a:pos x="f631" y="f632"/>
                </a:cxn>
                <a:cxn ang="f380">
                  <a:pos x="f633" y="f613"/>
                </a:cxn>
                <a:cxn ang="f380">
                  <a:pos x="f634" y="f635"/>
                </a:cxn>
                <a:cxn ang="f380">
                  <a:pos x="f636" y="f637"/>
                </a:cxn>
                <a:cxn ang="f380">
                  <a:pos x="f638" y="f639"/>
                </a:cxn>
                <a:cxn ang="f380">
                  <a:pos x="f640" y="f641"/>
                </a:cxn>
                <a:cxn ang="f380">
                  <a:pos x="f642" y="f643"/>
                </a:cxn>
                <a:cxn ang="f380">
                  <a:pos x="f644" y="f645"/>
                </a:cxn>
                <a:cxn ang="f380">
                  <a:pos x="f646" y="f647"/>
                </a:cxn>
                <a:cxn ang="f380">
                  <a:pos x="f648" y="f649"/>
                </a:cxn>
                <a:cxn ang="f380">
                  <a:pos x="f650" y="f651"/>
                </a:cxn>
                <a:cxn ang="f380">
                  <a:pos x="f652" y="f653"/>
                </a:cxn>
                <a:cxn ang="f380">
                  <a:pos x="f654" y="f655"/>
                </a:cxn>
                <a:cxn ang="f380">
                  <a:pos x="f656" y="f657"/>
                </a:cxn>
                <a:cxn ang="f380">
                  <a:pos x="f658" y="f659"/>
                </a:cxn>
                <a:cxn ang="f380">
                  <a:pos x="f660" y="f661"/>
                </a:cxn>
                <a:cxn ang="f380">
                  <a:pos x="f605" y="f606"/>
                </a:cxn>
              </a:cxnLst>
              <a:rect l="f567" t="f570" r="f568" b="f569"/>
              <a:pathLst>
                <a:path w="918976" h="71490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6" y="f104"/>
                  </a:cubicBezTo>
                  <a:cubicBezTo>
                    <a:pt x="f8" y="f105"/>
                    <a:pt x="f8" y="f106"/>
                    <a:pt x="f8" y="f9"/>
                  </a:cubicBezTo>
                  <a:close/>
                  <a:moveTo>
                    <a:pt x="f107" y="f108"/>
                  </a:moveTo>
                  <a:cubicBezTo>
                    <a:pt x="f109" y="f108"/>
                    <a:pt x="f110" y="f111"/>
                    <a:pt x="f112" y="f108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82" y="f173"/>
                    <a:pt x="f174" y="f175"/>
                    <a:pt x="f176" y="f148"/>
                  </a:cubicBezTo>
                  <a:cubicBezTo>
                    <a:pt x="f177" y="f148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30"/>
                  </a:cubicBezTo>
                  <a:cubicBezTo>
                    <a:pt x="f193" y="f194"/>
                    <a:pt x="f195" y="f126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3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116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109" y="f276"/>
                    <a:pt x="f107" y="f10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orma libre: forma 11">
              <a:extLst>
                <a:ext uri="{FF2B5EF4-FFF2-40B4-BE49-F238E27FC236}">
                  <a16:creationId xmlns:a16="http://schemas.microsoft.com/office/drawing/2014/main" id="{BE9AA42E-F01D-4EFD-9FBE-2680FFA721FD}"/>
                </a:ext>
              </a:extLst>
            </p:cNvPr>
            <p:cNvSpPr/>
            <p:nvPr/>
          </p:nvSpPr>
          <p:spPr>
            <a:xfrm>
              <a:off x="171568" y="32095"/>
              <a:ext cx="338958" cy="710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6271"/>
                <a:gd name="f7" fmla="val 1354990"/>
                <a:gd name="f8" fmla="val 548836"/>
                <a:gd name="f9" fmla="val 4667"/>
                <a:gd name="f10" fmla="val 533406"/>
                <a:gd name="f11" fmla="val 7334"/>
                <a:gd name="f12" fmla="val 517023"/>
                <a:gd name="f13" fmla="val 14383"/>
                <a:gd name="f14" fmla="val 502830"/>
                <a:gd name="f15" fmla="val 40196"/>
                <a:gd name="f16" fmla="val 450728"/>
                <a:gd name="f17" fmla="val 83058"/>
                <a:gd name="f18" fmla="val 422820"/>
                <a:gd name="f19" fmla="val 141256"/>
                <a:gd name="f20" fmla="val 421677"/>
                <a:gd name="f21" fmla="val 227647"/>
                <a:gd name="f22" fmla="val 420058"/>
                <a:gd name="f23" fmla="val 314039"/>
                <a:gd name="f24" fmla="val 420249"/>
                <a:gd name="f25" fmla="val 400431"/>
                <a:gd name="f26" fmla="val 419677"/>
                <a:gd name="f27" fmla="val 403574"/>
                <a:gd name="f28" fmla="val 406813"/>
                <a:gd name="f29" fmla="val 412052"/>
                <a:gd name="f30" fmla="val 406818"/>
                <a:gd name="f31" fmla="val 411861"/>
                <a:gd name="f32" fmla="val 394817"/>
                <a:gd name="f33" fmla="val 382815"/>
                <a:gd name="f34" fmla="val 413480"/>
                <a:gd name="f35" fmla="val 304139"/>
                <a:gd name="f36" fmla="val 415004"/>
                <a:gd name="f37" fmla="val 225367"/>
                <a:gd name="f38" fmla="val 416528"/>
                <a:gd name="f39" fmla="val 146691"/>
                <a:gd name="f40" fmla="val 417576"/>
                <a:gd name="f41" fmla="val 90588"/>
                <a:gd name="f42" fmla="val 441198"/>
                <a:gd name="f43" fmla="val 47059"/>
                <a:gd name="f44" fmla="val 490252"/>
                <a:gd name="f45" fmla="val 19437"/>
                <a:gd name="f46" fmla="val 504539"/>
                <a:gd name="f47" fmla="val 11340"/>
                <a:gd name="f48" fmla="val 521589"/>
                <a:gd name="f49" fmla="val 8102"/>
                <a:gd name="f50" fmla="val 537496"/>
                <a:gd name="f51" fmla="val 2958"/>
                <a:gd name="f52" fmla="val 539687"/>
                <a:gd name="f53" fmla="val 2292"/>
                <a:gd name="f54" fmla="val 557689"/>
                <a:gd name="f55" fmla="val -1137"/>
                <a:gd name="f56" fmla="val 558927"/>
                <a:gd name="f57" fmla="val 387"/>
                <a:gd name="f58" fmla="val 567023"/>
                <a:gd name="f59" fmla="val 9912"/>
                <a:gd name="f60" fmla="val 560451"/>
                <a:gd name="f61" fmla="val 23723"/>
                <a:gd name="f62" fmla="val 568262"/>
                <a:gd name="f63" fmla="val 33534"/>
                <a:gd name="f64" fmla="val 567785"/>
                <a:gd name="f65" fmla="val 34391"/>
                <a:gd name="f66" fmla="val 567309"/>
                <a:gd name="f67" fmla="val 35343"/>
                <a:gd name="f68" fmla="val 562070"/>
                <a:gd name="f69" fmla="val 556451"/>
                <a:gd name="f70" fmla="val 34200"/>
                <a:gd name="f71" fmla="val 551212"/>
                <a:gd name="f72" fmla="val 33438"/>
                <a:gd name="f73" fmla="val 547878"/>
                <a:gd name="f74" fmla="val 32962"/>
                <a:gd name="f75" fmla="val 543878"/>
                <a:gd name="f76" fmla="val 31533"/>
                <a:gd name="f77" fmla="val 541211"/>
                <a:gd name="f78" fmla="val 32772"/>
                <a:gd name="f79" fmla="val 527399"/>
                <a:gd name="f80" fmla="val 39249"/>
                <a:gd name="f81" fmla="val 513207"/>
                <a:gd name="f82" fmla="val 45249"/>
                <a:gd name="f83" fmla="val 500444"/>
                <a:gd name="f84" fmla="val 53536"/>
                <a:gd name="f85" fmla="val 468535"/>
                <a:gd name="f86" fmla="val 74301"/>
                <a:gd name="f87" fmla="val 452057"/>
                <a:gd name="f88" fmla="val 104495"/>
                <a:gd name="f89" fmla="val 451199"/>
                <a:gd name="f90" fmla="val 142500"/>
                <a:gd name="f91" fmla="val 449009"/>
                <a:gd name="f92" fmla="val 239750"/>
                <a:gd name="f93" fmla="val 447294"/>
                <a:gd name="f94" fmla="val 337095"/>
                <a:gd name="f95" fmla="val 445294"/>
                <a:gd name="f96" fmla="val 434346"/>
                <a:gd name="f97" fmla="val 445008"/>
                <a:gd name="f98" fmla="val 448252"/>
                <a:gd name="f99" fmla="val 438817"/>
                <a:gd name="f100" fmla="val 453872"/>
                <a:gd name="f101" fmla="val 423863"/>
                <a:gd name="f102" fmla="val 453967"/>
                <a:gd name="f103" fmla="val 330708"/>
                <a:gd name="f104" fmla="val 454634"/>
                <a:gd name="f105" fmla="val 237458"/>
                <a:gd name="f106" fmla="val 455682"/>
                <a:gd name="f107" fmla="val 144304"/>
                <a:gd name="f108" fmla="val 87535"/>
                <a:gd name="f109" fmla="val 43434"/>
                <a:gd name="f110" fmla="val 497401"/>
                <a:gd name="f111" fmla="val 35814"/>
                <a:gd name="f112" fmla="val 547122"/>
                <a:gd name="f113" fmla="val 34862"/>
                <a:gd name="f114" fmla="val 553218"/>
                <a:gd name="f115" fmla="val 34480"/>
                <a:gd name="f116" fmla="val 559409"/>
                <a:gd name="f117" fmla="val 565600"/>
                <a:gd name="f118" fmla="val 34385"/>
                <a:gd name="f119" fmla="val 641133"/>
                <a:gd name="f120" fmla="val 34290"/>
                <a:gd name="f121" fmla="val 716571"/>
                <a:gd name="f122" fmla="val 792105"/>
                <a:gd name="f123" fmla="val 34576"/>
                <a:gd name="f124" fmla="val 837825"/>
                <a:gd name="f125" fmla="val 56483"/>
                <a:gd name="f126" fmla="val 870781"/>
                <a:gd name="f127" fmla="val 96012"/>
                <a:gd name="f128" fmla="val 891926"/>
                <a:gd name="f129" fmla="val 111919"/>
                <a:gd name="f130" fmla="val 900404"/>
                <a:gd name="f131" fmla="val 130016"/>
                <a:gd name="f132" fmla="val 902214"/>
                <a:gd name="f133" fmla="val 148304"/>
                <a:gd name="f134" fmla="val 241745"/>
                <a:gd name="f135" fmla="val 901928"/>
                <a:gd name="f136" fmla="val 335280"/>
                <a:gd name="f137" fmla="val 902118"/>
                <a:gd name="f138" fmla="val 428720"/>
                <a:gd name="f139" fmla="val 445103"/>
                <a:gd name="f140" fmla="val 451009"/>
                <a:gd name="f141" fmla="val 908024"/>
                <a:gd name="f142" fmla="val 924502"/>
                <a:gd name="f143" fmla="val 1019752"/>
                <a:gd name="f144" fmla="val 1115002"/>
                <a:gd name="f145" fmla="val 1210252"/>
                <a:gd name="f146" fmla="val 1272450"/>
                <a:gd name="f147" fmla="val 498443"/>
                <a:gd name="f148" fmla="val 1320171"/>
                <a:gd name="f149" fmla="val 560546"/>
                <a:gd name="f150" fmla="val 1320552"/>
                <a:gd name="f151" fmla="val 585883"/>
                <a:gd name="f152" fmla="val 1320647"/>
                <a:gd name="f153" fmla="val 611314"/>
                <a:gd name="f154" fmla="val 636651"/>
                <a:gd name="f155" fmla="val 639794"/>
                <a:gd name="f156" fmla="val 643033"/>
                <a:gd name="f157" fmla="val 642652"/>
                <a:gd name="f158" fmla="val 1326171"/>
                <a:gd name="f159" fmla="val 639413"/>
                <a:gd name="f160" fmla="val 1331219"/>
                <a:gd name="f161" fmla="val 635794"/>
                <a:gd name="f162" fmla="val 1336839"/>
                <a:gd name="f163" fmla="val 621887"/>
                <a:gd name="f164" fmla="val 1339411"/>
                <a:gd name="f165" fmla="val 620649"/>
                <a:gd name="f166" fmla="val 1340364"/>
                <a:gd name="f167" fmla="val 616077"/>
                <a:gd name="f168" fmla="val 1353413"/>
                <a:gd name="f169" fmla="val 573691"/>
                <a:gd name="f170" fmla="val 1354937"/>
                <a:gd name="f171" fmla="val 530543"/>
                <a:gd name="f172" fmla="val 1360080"/>
                <a:gd name="f173" fmla="val 490919"/>
                <a:gd name="f174" fmla="val 1337220"/>
                <a:gd name="f175" fmla="val 443198"/>
                <a:gd name="f176" fmla="val 1309598"/>
                <a:gd name="f177" fmla="val 417386"/>
                <a:gd name="f178" fmla="val 1267974"/>
                <a:gd name="f179" fmla="val 416909"/>
                <a:gd name="f180" fmla="val 1212824"/>
                <a:gd name="f181" fmla="val 416052"/>
                <a:gd name="f182" fmla="val 1124051"/>
                <a:gd name="f183" fmla="val 416719"/>
                <a:gd name="f184" fmla="val 1035278"/>
                <a:gd name="f185" fmla="val 416814"/>
                <a:gd name="f186" fmla="val 946505"/>
                <a:gd name="f187" fmla="val 943552"/>
                <a:gd name="f188" fmla="val 940694"/>
                <a:gd name="f189" fmla="val 936503"/>
                <a:gd name="f190" fmla="val 412813"/>
                <a:gd name="f191" fmla="val 409480"/>
                <a:gd name="f192" fmla="val 406051"/>
                <a:gd name="f193" fmla="val 318802"/>
                <a:gd name="f194" fmla="val 231458"/>
                <a:gd name="f195" fmla="val 936599"/>
                <a:gd name="f196" fmla="val 144209"/>
                <a:gd name="f197" fmla="val 77629"/>
                <a:gd name="f198" fmla="val 936408"/>
                <a:gd name="f199" fmla="val 21336"/>
                <a:gd name="f200" fmla="val 893165"/>
                <a:gd name="f201" fmla="val 4763"/>
                <a:gd name="f202" fmla="val 829728"/>
                <a:gd name="f203" fmla="val 2953"/>
                <a:gd name="f204" fmla="val 822966"/>
                <a:gd name="f205" fmla="val 1619"/>
                <a:gd name="f206" fmla="val 816108"/>
                <a:gd name="f207" fmla="val 809250"/>
                <a:gd name="f208" fmla="val 722286"/>
                <a:gd name="f209" fmla="val 635514"/>
                <a:gd name="f210" fmla="+- 0 0 -90"/>
                <a:gd name="f211" fmla="*/ f3 1 646271"/>
                <a:gd name="f212" fmla="*/ f4 1 1354990"/>
                <a:gd name="f213" fmla="val f5"/>
                <a:gd name="f214" fmla="val f6"/>
                <a:gd name="f215" fmla="val f7"/>
                <a:gd name="f216" fmla="*/ f210 f0 1"/>
                <a:gd name="f217" fmla="+- f215 0 f213"/>
                <a:gd name="f218" fmla="+- f214 0 f213"/>
                <a:gd name="f219" fmla="*/ f216 1 f2"/>
                <a:gd name="f220" fmla="*/ f218 1 646271"/>
                <a:gd name="f221" fmla="*/ f217 1 1354990"/>
                <a:gd name="f222" fmla="*/ 0 f218 1"/>
                <a:gd name="f223" fmla="*/ 548836 f217 1"/>
                <a:gd name="f224" fmla="*/ 14383 f218 1"/>
                <a:gd name="f225" fmla="*/ 502830 f217 1"/>
                <a:gd name="f226" fmla="*/ 141256 f218 1"/>
                <a:gd name="f227" fmla="*/ 421677 f217 1"/>
                <a:gd name="f228" fmla="*/ 400431 f218 1"/>
                <a:gd name="f229" fmla="*/ 419677 f217 1"/>
                <a:gd name="f230" fmla="*/ 412052 f218 1"/>
                <a:gd name="f231" fmla="*/ 382815 f217 1"/>
                <a:gd name="f232" fmla="*/ 416528 f218 1"/>
                <a:gd name="f233" fmla="*/ 146691 f217 1"/>
                <a:gd name="f234" fmla="*/ 490252 f218 1"/>
                <a:gd name="f235" fmla="*/ 19437 f217 1"/>
                <a:gd name="f236" fmla="*/ 537496 f218 1"/>
                <a:gd name="f237" fmla="*/ 2958 f217 1"/>
                <a:gd name="f238" fmla="*/ 558927 f218 1"/>
                <a:gd name="f239" fmla="*/ 387 f217 1"/>
                <a:gd name="f240" fmla="*/ 568262 f218 1"/>
                <a:gd name="f241" fmla="*/ 33534 f217 1"/>
                <a:gd name="f242" fmla="*/ 567309 f218 1"/>
                <a:gd name="f243" fmla="*/ 35343 f217 1"/>
                <a:gd name="f244" fmla="*/ 551212 f218 1"/>
                <a:gd name="f245" fmla="*/ 33438 f217 1"/>
                <a:gd name="f246" fmla="*/ 541211 f218 1"/>
                <a:gd name="f247" fmla="*/ 32772 f217 1"/>
                <a:gd name="f248" fmla="*/ 500444 f218 1"/>
                <a:gd name="f249" fmla="*/ 53536 f217 1"/>
                <a:gd name="f250" fmla="*/ 451199 f218 1"/>
                <a:gd name="f251" fmla="*/ 142500 f217 1"/>
                <a:gd name="f252" fmla="*/ 445294 f218 1"/>
                <a:gd name="f253" fmla="*/ 434346 f217 1"/>
                <a:gd name="f254" fmla="*/ 423863 f218 1"/>
                <a:gd name="f255" fmla="*/ 453967 f217 1"/>
                <a:gd name="f256" fmla="*/ 144304 f218 1"/>
                <a:gd name="f257" fmla="*/ 455682 f217 1"/>
                <a:gd name="f258" fmla="*/ 35814 f218 1"/>
                <a:gd name="f259" fmla="*/ 547122 f217 1"/>
                <a:gd name="f260" fmla="*/ 34480 f218 1"/>
                <a:gd name="f261" fmla="*/ 565600 f217 1"/>
                <a:gd name="f262" fmla="*/ 792105 f217 1"/>
                <a:gd name="f263" fmla="*/ 96012 f218 1"/>
                <a:gd name="f264" fmla="*/ 891926 f217 1"/>
                <a:gd name="f265" fmla="*/ 148304 f218 1"/>
                <a:gd name="f266" fmla="*/ 902214 f217 1"/>
                <a:gd name="f267" fmla="*/ 428720 f218 1"/>
                <a:gd name="f268" fmla="*/ 902118 f217 1"/>
                <a:gd name="f269" fmla="*/ 451009 f218 1"/>
                <a:gd name="f270" fmla="*/ 924502 f217 1"/>
                <a:gd name="f271" fmla="*/ 1210252 f217 1"/>
                <a:gd name="f272" fmla="*/ 560546 f218 1"/>
                <a:gd name="f273" fmla="*/ 1320552 f217 1"/>
                <a:gd name="f274" fmla="*/ 636651 f218 1"/>
                <a:gd name="f275" fmla="*/ 646271 f218 1"/>
                <a:gd name="f276" fmla="*/ 635794 f218 1"/>
                <a:gd name="f277" fmla="*/ 1336839 f217 1"/>
                <a:gd name="f278" fmla="*/ 616077 f218 1"/>
                <a:gd name="f279" fmla="*/ 1353413 f217 1"/>
                <a:gd name="f280" fmla="*/ 490919 f218 1"/>
                <a:gd name="f281" fmla="*/ 1337220 f217 1"/>
                <a:gd name="f282" fmla="*/ 416909 f218 1"/>
                <a:gd name="f283" fmla="*/ 1212824 f217 1"/>
                <a:gd name="f284" fmla="*/ 416814 f218 1"/>
                <a:gd name="f285" fmla="*/ 946505 f217 1"/>
                <a:gd name="f286" fmla="*/ 936503 f217 1"/>
                <a:gd name="f287" fmla="*/ 406051 f218 1"/>
                <a:gd name="f288" fmla="*/ 144209 f218 1"/>
                <a:gd name="f289" fmla="*/ 4763 f218 1"/>
                <a:gd name="f290" fmla="*/ 829728 f217 1"/>
                <a:gd name="f291" fmla="*/ 809250 f217 1"/>
                <a:gd name="f292" fmla="+- f219 0 f1"/>
                <a:gd name="f293" fmla="*/ f222 1 646271"/>
                <a:gd name="f294" fmla="*/ f223 1 1354990"/>
                <a:gd name="f295" fmla="*/ f224 1 646271"/>
                <a:gd name="f296" fmla="*/ f225 1 1354990"/>
                <a:gd name="f297" fmla="*/ f226 1 646271"/>
                <a:gd name="f298" fmla="*/ f227 1 1354990"/>
                <a:gd name="f299" fmla="*/ f228 1 646271"/>
                <a:gd name="f300" fmla="*/ f229 1 1354990"/>
                <a:gd name="f301" fmla="*/ f230 1 646271"/>
                <a:gd name="f302" fmla="*/ f231 1 1354990"/>
                <a:gd name="f303" fmla="*/ f232 1 646271"/>
                <a:gd name="f304" fmla="*/ f233 1 1354990"/>
                <a:gd name="f305" fmla="*/ f234 1 646271"/>
                <a:gd name="f306" fmla="*/ f235 1 1354990"/>
                <a:gd name="f307" fmla="*/ f236 1 646271"/>
                <a:gd name="f308" fmla="*/ f237 1 1354990"/>
                <a:gd name="f309" fmla="*/ f238 1 646271"/>
                <a:gd name="f310" fmla="*/ f239 1 1354990"/>
                <a:gd name="f311" fmla="*/ f240 1 646271"/>
                <a:gd name="f312" fmla="*/ f241 1 1354990"/>
                <a:gd name="f313" fmla="*/ f242 1 646271"/>
                <a:gd name="f314" fmla="*/ f243 1 1354990"/>
                <a:gd name="f315" fmla="*/ f244 1 646271"/>
                <a:gd name="f316" fmla="*/ f245 1 1354990"/>
                <a:gd name="f317" fmla="*/ f246 1 646271"/>
                <a:gd name="f318" fmla="*/ f247 1 1354990"/>
                <a:gd name="f319" fmla="*/ f248 1 646271"/>
                <a:gd name="f320" fmla="*/ f249 1 1354990"/>
                <a:gd name="f321" fmla="*/ f250 1 646271"/>
                <a:gd name="f322" fmla="*/ f251 1 1354990"/>
                <a:gd name="f323" fmla="*/ f252 1 646271"/>
                <a:gd name="f324" fmla="*/ f253 1 1354990"/>
                <a:gd name="f325" fmla="*/ f254 1 646271"/>
                <a:gd name="f326" fmla="*/ f255 1 1354990"/>
                <a:gd name="f327" fmla="*/ f256 1 646271"/>
                <a:gd name="f328" fmla="*/ f257 1 1354990"/>
                <a:gd name="f329" fmla="*/ f258 1 646271"/>
                <a:gd name="f330" fmla="*/ f259 1 1354990"/>
                <a:gd name="f331" fmla="*/ f260 1 646271"/>
                <a:gd name="f332" fmla="*/ f261 1 1354990"/>
                <a:gd name="f333" fmla="*/ f262 1 1354990"/>
                <a:gd name="f334" fmla="*/ f263 1 646271"/>
                <a:gd name="f335" fmla="*/ f264 1 1354990"/>
                <a:gd name="f336" fmla="*/ f265 1 646271"/>
                <a:gd name="f337" fmla="*/ f266 1 1354990"/>
                <a:gd name="f338" fmla="*/ f267 1 646271"/>
                <a:gd name="f339" fmla="*/ f268 1 1354990"/>
                <a:gd name="f340" fmla="*/ f269 1 646271"/>
                <a:gd name="f341" fmla="*/ f270 1 1354990"/>
                <a:gd name="f342" fmla="*/ f271 1 1354990"/>
                <a:gd name="f343" fmla="*/ f272 1 646271"/>
                <a:gd name="f344" fmla="*/ f273 1 1354990"/>
                <a:gd name="f345" fmla="*/ f274 1 646271"/>
                <a:gd name="f346" fmla="*/ f275 1 646271"/>
                <a:gd name="f347" fmla="*/ f276 1 646271"/>
                <a:gd name="f348" fmla="*/ f277 1 1354990"/>
                <a:gd name="f349" fmla="*/ f278 1 646271"/>
                <a:gd name="f350" fmla="*/ f279 1 1354990"/>
                <a:gd name="f351" fmla="*/ f280 1 646271"/>
                <a:gd name="f352" fmla="*/ f281 1 1354990"/>
                <a:gd name="f353" fmla="*/ f282 1 646271"/>
                <a:gd name="f354" fmla="*/ f283 1 1354990"/>
                <a:gd name="f355" fmla="*/ f284 1 646271"/>
                <a:gd name="f356" fmla="*/ f285 1 1354990"/>
                <a:gd name="f357" fmla="*/ f286 1 1354990"/>
                <a:gd name="f358" fmla="*/ f287 1 646271"/>
                <a:gd name="f359" fmla="*/ f288 1 646271"/>
                <a:gd name="f360" fmla="*/ f289 1 646271"/>
                <a:gd name="f361" fmla="*/ f290 1 1354990"/>
                <a:gd name="f362" fmla="*/ f291 1 1354990"/>
                <a:gd name="f363" fmla="*/ f213 1 f220"/>
                <a:gd name="f364" fmla="*/ f214 1 f220"/>
                <a:gd name="f365" fmla="*/ f213 1 f221"/>
                <a:gd name="f366" fmla="*/ f215 1 f221"/>
                <a:gd name="f367" fmla="*/ f293 1 f220"/>
                <a:gd name="f368" fmla="*/ f294 1 f221"/>
                <a:gd name="f369" fmla="*/ f295 1 f220"/>
                <a:gd name="f370" fmla="*/ f296 1 f221"/>
                <a:gd name="f371" fmla="*/ f297 1 f220"/>
                <a:gd name="f372" fmla="*/ f298 1 f221"/>
                <a:gd name="f373" fmla="*/ f299 1 f220"/>
                <a:gd name="f374" fmla="*/ f300 1 f221"/>
                <a:gd name="f375" fmla="*/ f301 1 f220"/>
                <a:gd name="f376" fmla="*/ f302 1 f221"/>
                <a:gd name="f377" fmla="*/ f303 1 f220"/>
                <a:gd name="f378" fmla="*/ f304 1 f221"/>
                <a:gd name="f379" fmla="*/ f305 1 f220"/>
                <a:gd name="f380" fmla="*/ f306 1 f221"/>
                <a:gd name="f381" fmla="*/ f307 1 f220"/>
                <a:gd name="f382" fmla="*/ f308 1 f221"/>
                <a:gd name="f383" fmla="*/ f309 1 f220"/>
                <a:gd name="f384" fmla="*/ f310 1 f221"/>
                <a:gd name="f385" fmla="*/ f311 1 f220"/>
                <a:gd name="f386" fmla="*/ f312 1 f221"/>
                <a:gd name="f387" fmla="*/ f313 1 f220"/>
                <a:gd name="f388" fmla="*/ f314 1 f221"/>
                <a:gd name="f389" fmla="*/ f315 1 f220"/>
                <a:gd name="f390" fmla="*/ f316 1 f221"/>
                <a:gd name="f391" fmla="*/ f317 1 f220"/>
                <a:gd name="f392" fmla="*/ f318 1 f221"/>
                <a:gd name="f393" fmla="*/ f319 1 f220"/>
                <a:gd name="f394" fmla="*/ f320 1 f221"/>
                <a:gd name="f395" fmla="*/ f321 1 f220"/>
                <a:gd name="f396" fmla="*/ f322 1 f221"/>
                <a:gd name="f397" fmla="*/ f323 1 f220"/>
                <a:gd name="f398" fmla="*/ f324 1 f221"/>
                <a:gd name="f399" fmla="*/ f325 1 f220"/>
                <a:gd name="f400" fmla="*/ f326 1 f221"/>
                <a:gd name="f401" fmla="*/ f327 1 f220"/>
                <a:gd name="f402" fmla="*/ f328 1 f221"/>
                <a:gd name="f403" fmla="*/ f329 1 f220"/>
                <a:gd name="f404" fmla="*/ f330 1 f221"/>
                <a:gd name="f405" fmla="*/ f331 1 f220"/>
                <a:gd name="f406" fmla="*/ f332 1 f221"/>
                <a:gd name="f407" fmla="*/ f333 1 f221"/>
                <a:gd name="f408" fmla="*/ f334 1 f220"/>
                <a:gd name="f409" fmla="*/ f335 1 f221"/>
                <a:gd name="f410" fmla="*/ f336 1 f220"/>
                <a:gd name="f411" fmla="*/ f337 1 f221"/>
                <a:gd name="f412" fmla="*/ f338 1 f220"/>
                <a:gd name="f413" fmla="*/ f339 1 f221"/>
                <a:gd name="f414" fmla="*/ f340 1 f220"/>
                <a:gd name="f415" fmla="*/ f341 1 f221"/>
                <a:gd name="f416" fmla="*/ f342 1 f221"/>
                <a:gd name="f417" fmla="*/ f343 1 f220"/>
                <a:gd name="f418" fmla="*/ f344 1 f221"/>
                <a:gd name="f419" fmla="*/ f345 1 f220"/>
                <a:gd name="f420" fmla="*/ f346 1 f220"/>
                <a:gd name="f421" fmla="*/ f347 1 f220"/>
                <a:gd name="f422" fmla="*/ f348 1 f221"/>
                <a:gd name="f423" fmla="*/ f349 1 f220"/>
                <a:gd name="f424" fmla="*/ f350 1 f221"/>
                <a:gd name="f425" fmla="*/ f351 1 f220"/>
                <a:gd name="f426" fmla="*/ f352 1 f221"/>
                <a:gd name="f427" fmla="*/ f353 1 f220"/>
                <a:gd name="f428" fmla="*/ f354 1 f221"/>
                <a:gd name="f429" fmla="*/ f355 1 f220"/>
                <a:gd name="f430" fmla="*/ f356 1 f221"/>
                <a:gd name="f431" fmla="*/ f357 1 f221"/>
                <a:gd name="f432" fmla="*/ f358 1 f220"/>
                <a:gd name="f433" fmla="*/ f359 1 f220"/>
                <a:gd name="f434" fmla="*/ f360 1 f220"/>
                <a:gd name="f435" fmla="*/ f361 1 f221"/>
                <a:gd name="f436" fmla="*/ f362 1 f221"/>
                <a:gd name="f437" fmla="*/ f363 f211 1"/>
                <a:gd name="f438" fmla="*/ f364 f211 1"/>
                <a:gd name="f439" fmla="*/ f366 f212 1"/>
                <a:gd name="f440" fmla="*/ f365 f212 1"/>
                <a:gd name="f441" fmla="*/ f367 f211 1"/>
                <a:gd name="f442" fmla="*/ f368 f212 1"/>
                <a:gd name="f443" fmla="*/ f369 f211 1"/>
                <a:gd name="f444" fmla="*/ f370 f212 1"/>
                <a:gd name="f445" fmla="*/ f371 f211 1"/>
                <a:gd name="f446" fmla="*/ f372 f212 1"/>
                <a:gd name="f447" fmla="*/ f373 f211 1"/>
                <a:gd name="f448" fmla="*/ f374 f212 1"/>
                <a:gd name="f449" fmla="*/ f375 f211 1"/>
                <a:gd name="f450" fmla="*/ f376 f212 1"/>
                <a:gd name="f451" fmla="*/ f377 f211 1"/>
                <a:gd name="f452" fmla="*/ f378 f212 1"/>
                <a:gd name="f453" fmla="*/ f379 f211 1"/>
                <a:gd name="f454" fmla="*/ f380 f212 1"/>
                <a:gd name="f455" fmla="*/ f381 f211 1"/>
                <a:gd name="f456" fmla="*/ f382 f212 1"/>
                <a:gd name="f457" fmla="*/ f383 f211 1"/>
                <a:gd name="f458" fmla="*/ f384 f212 1"/>
                <a:gd name="f459" fmla="*/ f385 f211 1"/>
                <a:gd name="f460" fmla="*/ f386 f212 1"/>
                <a:gd name="f461" fmla="*/ f387 f211 1"/>
                <a:gd name="f462" fmla="*/ f388 f212 1"/>
                <a:gd name="f463" fmla="*/ f389 f211 1"/>
                <a:gd name="f464" fmla="*/ f390 f212 1"/>
                <a:gd name="f465" fmla="*/ f391 f211 1"/>
                <a:gd name="f466" fmla="*/ f392 f212 1"/>
                <a:gd name="f467" fmla="*/ f393 f211 1"/>
                <a:gd name="f468" fmla="*/ f394 f212 1"/>
                <a:gd name="f469" fmla="*/ f395 f211 1"/>
                <a:gd name="f470" fmla="*/ f396 f212 1"/>
                <a:gd name="f471" fmla="*/ f397 f211 1"/>
                <a:gd name="f472" fmla="*/ f398 f212 1"/>
                <a:gd name="f473" fmla="*/ f399 f211 1"/>
                <a:gd name="f474" fmla="*/ f400 f212 1"/>
                <a:gd name="f475" fmla="*/ f401 f211 1"/>
                <a:gd name="f476" fmla="*/ f402 f212 1"/>
                <a:gd name="f477" fmla="*/ f403 f211 1"/>
                <a:gd name="f478" fmla="*/ f404 f212 1"/>
                <a:gd name="f479" fmla="*/ f405 f211 1"/>
                <a:gd name="f480" fmla="*/ f406 f212 1"/>
                <a:gd name="f481" fmla="*/ f407 f212 1"/>
                <a:gd name="f482" fmla="*/ f408 f211 1"/>
                <a:gd name="f483" fmla="*/ f409 f212 1"/>
                <a:gd name="f484" fmla="*/ f410 f211 1"/>
                <a:gd name="f485" fmla="*/ f411 f212 1"/>
                <a:gd name="f486" fmla="*/ f412 f211 1"/>
                <a:gd name="f487" fmla="*/ f413 f212 1"/>
                <a:gd name="f488" fmla="*/ f414 f211 1"/>
                <a:gd name="f489" fmla="*/ f415 f212 1"/>
                <a:gd name="f490" fmla="*/ f416 f212 1"/>
                <a:gd name="f491" fmla="*/ f417 f211 1"/>
                <a:gd name="f492" fmla="*/ f418 f212 1"/>
                <a:gd name="f493" fmla="*/ f419 f211 1"/>
                <a:gd name="f494" fmla="*/ f420 f211 1"/>
                <a:gd name="f495" fmla="*/ f421 f211 1"/>
                <a:gd name="f496" fmla="*/ f422 f212 1"/>
                <a:gd name="f497" fmla="*/ f423 f211 1"/>
                <a:gd name="f498" fmla="*/ f424 f212 1"/>
                <a:gd name="f499" fmla="*/ f425 f211 1"/>
                <a:gd name="f500" fmla="*/ f426 f212 1"/>
                <a:gd name="f501" fmla="*/ f427 f211 1"/>
                <a:gd name="f502" fmla="*/ f428 f212 1"/>
                <a:gd name="f503" fmla="*/ f429 f211 1"/>
                <a:gd name="f504" fmla="*/ f430 f212 1"/>
                <a:gd name="f505" fmla="*/ f431 f212 1"/>
                <a:gd name="f506" fmla="*/ f432 f211 1"/>
                <a:gd name="f507" fmla="*/ f433 f211 1"/>
                <a:gd name="f508" fmla="*/ f434 f211 1"/>
                <a:gd name="f509" fmla="*/ f435 f212 1"/>
                <a:gd name="f510" fmla="*/ f436 f2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2">
                  <a:pos x="f441" y="f442"/>
                </a:cxn>
                <a:cxn ang="f292">
                  <a:pos x="f443" y="f444"/>
                </a:cxn>
                <a:cxn ang="f292">
                  <a:pos x="f445" y="f446"/>
                </a:cxn>
                <a:cxn ang="f292">
                  <a:pos x="f447" y="f448"/>
                </a:cxn>
                <a:cxn ang="f292">
                  <a:pos x="f449" y="f448"/>
                </a:cxn>
                <a:cxn ang="f292">
                  <a:pos x="f449" y="f450"/>
                </a:cxn>
                <a:cxn ang="f292">
                  <a:pos x="f451" y="f452"/>
                </a:cxn>
                <a:cxn ang="f292">
                  <a:pos x="f453" y="f454"/>
                </a:cxn>
                <a:cxn ang="f292">
                  <a:pos x="f455" y="f456"/>
                </a:cxn>
                <a:cxn ang="f292">
                  <a:pos x="f457" y="f458"/>
                </a:cxn>
                <a:cxn ang="f292">
                  <a:pos x="f459" y="f460"/>
                </a:cxn>
                <a:cxn ang="f292">
                  <a:pos x="f461" y="f462"/>
                </a:cxn>
                <a:cxn ang="f292">
                  <a:pos x="f463" y="f464"/>
                </a:cxn>
                <a:cxn ang="f292">
                  <a:pos x="f465" y="f466"/>
                </a:cxn>
                <a:cxn ang="f292">
                  <a:pos x="f467" y="f468"/>
                </a:cxn>
                <a:cxn ang="f292">
                  <a:pos x="f469" y="f470"/>
                </a:cxn>
                <a:cxn ang="f292">
                  <a:pos x="f471" y="f472"/>
                </a:cxn>
                <a:cxn ang="f292">
                  <a:pos x="f473" y="f474"/>
                </a:cxn>
                <a:cxn ang="f292">
                  <a:pos x="f475" y="f476"/>
                </a:cxn>
                <a:cxn ang="f292">
                  <a:pos x="f477" y="f478"/>
                </a:cxn>
                <a:cxn ang="f292">
                  <a:pos x="f479" y="f480"/>
                </a:cxn>
                <a:cxn ang="f292">
                  <a:pos x="f479" y="f481"/>
                </a:cxn>
                <a:cxn ang="f292">
                  <a:pos x="f482" y="f483"/>
                </a:cxn>
                <a:cxn ang="f292">
                  <a:pos x="f484" y="f485"/>
                </a:cxn>
                <a:cxn ang="f292">
                  <a:pos x="f486" y="f487"/>
                </a:cxn>
                <a:cxn ang="f292">
                  <a:pos x="f488" y="f489"/>
                </a:cxn>
                <a:cxn ang="f292">
                  <a:pos x="f488" y="f490"/>
                </a:cxn>
                <a:cxn ang="f292">
                  <a:pos x="f491" y="f492"/>
                </a:cxn>
                <a:cxn ang="f292">
                  <a:pos x="f493" y="f492"/>
                </a:cxn>
                <a:cxn ang="f292">
                  <a:pos x="f494" y="f492"/>
                </a:cxn>
                <a:cxn ang="f292">
                  <a:pos x="f495" y="f496"/>
                </a:cxn>
                <a:cxn ang="f292">
                  <a:pos x="f497" y="f498"/>
                </a:cxn>
                <a:cxn ang="f292">
                  <a:pos x="f499" y="f500"/>
                </a:cxn>
                <a:cxn ang="f292">
                  <a:pos x="f501" y="f502"/>
                </a:cxn>
                <a:cxn ang="f292">
                  <a:pos x="f503" y="f504"/>
                </a:cxn>
                <a:cxn ang="f292">
                  <a:pos x="f503" y="f505"/>
                </a:cxn>
                <a:cxn ang="f292">
                  <a:pos x="f506" y="f505"/>
                </a:cxn>
                <a:cxn ang="f292">
                  <a:pos x="f507" y="f505"/>
                </a:cxn>
                <a:cxn ang="f292">
                  <a:pos x="f508" y="f509"/>
                </a:cxn>
                <a:cxn ang="f292">
                  <a:pos x="f441" y="f510"/>
                </a:cxn>
                <a:cxn ang="f292">
                  <a:pos x="f441" y="f442"/>
                </a:cxn>
              </a:cxnLst>
              <a:rect l="f437" t="f440" r="f438" b="f439"/>
              <a:pathLst>
                <a:path w="646271" h="1354990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6"/>
                    <a:pt x="f28" y="f26"/>
                    <a:pt x="f29" y="f26"/>
                  </a:cubicBezTo>
                  <a:cubicBezTo>
                    <a:pt x="f29" y="f30"/>
                    <a:pt x="f31" y="f32"/>
                    <a:pt x="f29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4" y="f65"/>
                    <a:pt x="f66" y="f67"/>
                  </a:cubicBezTo>
                  <a:cubicBezTo>
                    <a:pt x="f68" y="f65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5" y="f117"/>
                  </a:cubicBezTo>
                  <a:cubicBezTo>
                    <a:pt x="f118" y="f119"/>
                    <a:pt x="f120" y="f121"/>
                    <a:pt x="f115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5"/>
                    <a:pt x="f136" y="f137"/>
                    <a:pt x="f138" y="f137"/>
                  </a:cubicBezTo>
                  <a:cubicBezTo>
                    <a:pt x="f139" y="f137"/>
                    <a:pt x="f140" y="f141"/>
                    <a:pt x="f140" y="f142"/>
                  </a:cubicBezTo>
                  <a:cubicBezTo>
                    <a:pt x="f140" y="f143"/>
                    <a:pt x="f140" y="f144"/>
                    <a:pt x="f140" y="f145"/>
                  </a:cubicBezTo>
                  <a:cubicBezTo>
                    <a:pt x="f140" y="f146"/>
                    <a:pt x="f147" y="f148"/>
                    <a:pt x="f149" y="f150"/>
                  </a:cubicBezTo>
                  <a:cubicBezTo>
                    <a:pt x="f151" y="f152"/>
                    <a:pt x="f153" y="f150"/>
                    <a:pt x="f154" y="f150"/>
                  </a:cubicBezTo>
                  <a:cubicBezTo>
                    <a:pt x="f155" y="f150"/>
                    <a:pt x="f156" y="f150"/>
                    <a:pt x="f6" y="f150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5" y="f187"/>
                    <a:pt x="f185" y="f188"/>
                    <a:pt x="f185" y="f189"/>
                  </a:cubicBezTo>
                  <a:cubicBezTo>
                    <a:pt x="f190" y="f189"/>
                    <a:pt x="f191" y="f189"/>
                    <a:pt x="f192" y="f189"/>
                  </a:cubicBezTo>
                  <a:cubicBezTo>
                    <a:pt x="f193" y="f189"/>
                    <a:pt x="f194" y="f195"/>
                    <a:pt x="f196" y="f189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5" y="f207"/>
                  </a:cubicBezTo>
                  <a:cubicBezTo>
                    <a:pt x="f5" y="f208"/>
                    <a:pt x="f5" y="f209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orma libre: forma 12">
              <a:extLst>
                <a:ext uri="{FF2B5EF4-FFF2-40B4-BE49-F238E27FC236}">
                  <a16:creationId xmlns:a16="http://schemas.microsoft.com/office/drawing/2014/main" id="{B5683620-2FDD-409D-98F6-B646189DB683}"/>
                </a:ext>
              </a:extLst>
            </p:cNvPr>
            <p:cNvSpPr/>
            <p:nvPr/>
          </p:nvSpPr>
          <p:spPr>
            <a:xfrm>
              <a:off x="491700" y="32095"/>
              <a:ext cx="387074" cy="3177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8014"/>
                <a:gd name="f7" fmla="val 605780"/>
                <a:gd name="f8" fmla="val 286417"/>
                <a:gd name="f9" fmla="val 131540"/>
                <a:gd name="f10" fmla="val 279940"/>
                <a:gd name="f11" fmla="val 76200"/>
                <a:gd name="f12" fmla="val 234505"/>
                <a:gd name="f13" fmla="val 35624"/>
                <a:gd name="f14" fmla="val 178594"/>
                <a:gd name="f15" fmla="val 35338"/>
                <a:gd name="f16" fmla="val 122587"/>
                <a:gd name="f17" fmla="val 35147"/>
                <a:gd name="f18" fmla="val 66484"/>
                <a:gd name="f19" fmla="val 10477"/>
                <a:gd name="f20" fmla="val 7239"/>
                <a:gd name="f21" fmla="val 4000"/>
                <a:gd name="f22" fmla="val 2476"/>
                <a:gd name="f23" fmla="val 30290"/>
                <a:gd name="f24" fmla="val 4667"/>
                <a:gd name="f25" fmla="val 26003"/>
                <a:gd name="f26" fmla="val 7048"/>
                <a:gd name="f27" fmla="val 21241"/>
                <a:gd name="f28" fmla="val 8954"/>
                <a:gd name="f29" fmla="val 21336"/>
                <a:gd name="f30" fmla="val 11144"/>
                <a:gd name="f31" fmla="val 21527"/>
                <a:gd name="f32" fmla="val 13525"/>
                <a:gd name="f33" fmla="val 21622"/>
                <a:gd name="f34" fmla="val 13621"/>
                <a:gd name="f35" fmla="val 20288"/>
                <a:gd name="f36" fmla="val 14097"/>
                <a:gd name="f37" fmla="val 19145"/>
                <a:gd name="f38" fmla="val 13716"/>
                <a:gd name="f39" fmla="val 18669"/>
                <a:gd name="f40" fmla="val 10573"/>
                <a:gd name="f41" fmla="val 14764"/>
                <a:gd name="f42" fmla="val 7144"/>
                <a:gd name="f43" fmla="val 4286"/>
                <a:gd name="f44" fmla="val 7049"/>
                <a:gd name="f45" fmla="val 2953"/>
                <a:gd name="f46" fmla="val 5144"/>
                <a:gd name="f47" fmla="val 2667"/>
                <a:gd name="f48" fmla="val 2477"/>
                <a:gd name="f49" fmla="val 2000"/>
                <a:gd name="f50" fmla="val 95"/>
                <a:gd name="f51" fmla="val 6096"/>
                <a:gd name="f52" fmla="val 10287"/>
                <a:gd name="f53" fmla="val 14383"/>
                <a:gd name="f54" fmla="val 15430"/>
                <a:gd name="f55" fmla="val 1048"/>
                <a:gd name="f56" fmla="val 16478"/>
                <a:gd name="f57" fmla="val 2096"/>
                <a:gd name="f58" fmla="val 17526"/>
                <a:gd name="f59" fmla="val 20669"/>
                <a:gd name="f60" fmla="val 5525"/>
                <a:gd name="f61" fmla="val 23717"/>
                <a:gd name="f62" fmla="val 8096"/>
                <a:gd name="f63" fmla="val 26860"/>
                <a:gd name="f64" fmla="val 26194"/>
                <a:gd name="f65" fmla="val 25622"/>
                <a:gd name="f66" fmla="val 3524"/>
                <a:gd name="f67" fmla="val 24955"/>
                <a:gd name="f68" fmla="val 78676"/>
                <a:gd name="f69" fmla="val 132302"/>
                <a:gd name="f70" fmla="val 186023"/>
                <a:gd name="f71" fmla="val 197548"/>
                <a:gd name="f72" fmla="val 2381"/>
                <a:gd name="f73" fmla="val 209264"/>
                <a:gd name="f74" fmla="val 3905"/>
                <a:gd name="f75" fmla="val 220503"/>
                <a:gd name="f76" fmla="val 280511"/>
                <a:gd name="f77" fmla="val 24956"/>
                <a:gd name="f78" fmla="val 321850"/>
                <a:gd name="f79" fmla="val 81248"/>
                <a:gd name="f80" fmla="val 321469"/>
                <a:gd name="f81" fmla="val 143828"/>
                <a:gd name="f82" fmla="val 320993"/>
                <a:gd name="f83" fmla="val 233172"/>
                <a:gd name="f84" fmla="val 320707"/>
                <a:gd name="f85" fmla="val 322612"/>
                <a:gd name="f86" fmla="val 320421"/>
                <a:gd name="f87" fmla="val 411956"/>
                <a:gd name="f88" fmla="val 413957"/>
                <a:gd name="f89" fmla="val 320611"/>
                <a:gd name="f90" fmla="val 415957"/>
                <a:gd name="f91" fmla="val 320897"/>
                <a:gd name="f92" fmla="val 419386"/>
                <a:gd name="f93" fmla="val 324802"/>
                <a:gd name="f94" fmla="val 328517"/>
                <a:gd name="f95" fmla="val 332232"/>
                <a:gd name="f96" fmla="val 415671"/>
                <a:gd name="f97" fmla="val 499205"/>
                <a:gd name="f98" fmla="val 420434"/>
                <a:gd name="f99" fmla="val 582644"/>
                <a:gd name="f100" fmla="val 419005"/>
                <a:gd name="f101" fmla="val 632841"/>
                <a:gd name="f102" fmla="val 418148"/>
                <a:gd name="f103" fmla="val 669988"/>
                <a:gd name="f104" fmla="val 439293"/>
                <a:gd name="f105" fmla="val 698945"/>
                <a:gd name="f106" fmla="val 477869"/>
                <a:gd name="f107" fmla="val 722947"/>
                <a:gd name="f108" fmla="val 509778"/>
                <a:gd name="f109" fmla="val 736663"/>
                <a:gd name="f110" fmla="val 545687"/>
                <a:gd name="f111" fmla="val 737997"/>
                <a:gd name="f112" fmla="val 585883"/>
                <a:gd name="f113" fmla="val 738473"/>
                <a:gd name="f114" fmla="val 599599"/>
                <a:gd name="f115" fmla="val 729043"/>
                <a:gd name="f116" fmla="val 607885"/>
                <a:gd name="f117" fmla="val 717137"/>
                <a:gd name="f118" fmla="val 605314"/>
                <a:gd name="f119" fmla="val 708850"/>
                <a:gd name="f120" fmla="val 603504"/>
                <a:gd name="f121" fmla="val 704279"/>
                <a:gd name="f122" fmla="val 597884"/>
                <a:gd name="f123" fmla="val 703802"/>
                <a:gd name="f124" fmla="val 586931"/>
                <a:gd name="f125" fmla="val 703040"/>
                <a:gd name="f126" fmla="val 566928"/>
                <a:gd name="f127" fmla="val 698468"/>
                <a:gd name="f128" fmla="val 547783"/>
                <a:gd name="f129" fmla="val 690086"/>
                <a:gd name="f130" fmla="val 529685"/>
                <a:gd name="f131" fmla="val 677227"/>
                <a:gd name="f132" fmla="val 502158"/>
                <a:gd name="f133" fmla="val 659606"/>
                <a:gd name="f134" fmla="val 478631"/>
                <a:gd name="f135" fmla="val 632365"/>
                <a:gd name="f136" fmla="val 463487"/>
                <a:gd name="f137" fmla="val 619697"/>
                <a:gd name="f138" fmla="val 456438"/>
                <a:gd name="f139" fmla="val 606076"/>
                <a:gd name="f140" fmla="val 453295"/>
                <a:gd name="f141" fmla="val 591693"/>
                <a:gd name="f142" fmla="val 561022"/>
                <a:gd name="f143" fmla="val 530447"/>
                <a:gd name="f144" fmla="val 499776"/>
                <a:gd name="f145" fmla="val 434911"/>
                <a:gd name="f146" fmla="val 369951"/>
                <a:gd name="f147" fmla="val 453390"/>
                <a:gd name="f148" fmla="val 305085"/>
                <a:gd name="f149" fmla="val 292798"/>
                <a:gd name="f150" fmla="val 285845"/>
                <a:gd name="f151" fmla="val 446627"/>
                <a:gd name="f152" fmla="val 434340"/>
                <a:gd name="f153" fmla="val 286035"/>
                <a:gd name="f154" fmla="val 370332"/>
                <a:gd name="f155" fmla="val 286321"/>
                <a:gd name="f156" fmla="val 306324"/>
                <a:gd name="f157" fmla="val 286702"/>
                <a:gd name="f158" fmla="val 242316"/>
                <a:gd name="f159" fmla="+- 0 0 -90"/>
                <a:gd name="f160" fmla="*/ f3 1 738014"/>
                <a:gd name="f161" fmla="*/ f4 1 605780"/>
                <a:gd name="f162" fmla="val f5"/>
                <a:gd name="f163" fmla="val f6"/>
                <a:gd name="f164" fmla="val f7"/>
                <a:gd name="f165" fmla="*/ f159 f0 1"/>
                <a:gd name="f166" fmla="+- f164 0 f162"/>
                <a:gd name="f167" fmla="+- f163 0 f162"/>
                <a:gd name="f168" fmla="*/ f165 1 f2"/>
                <a:gd name="f169" fmla="*/ f167 1 738014"/>
                <a:gd name="f170" fmla="*/ f166 1 605780"/>
                <a:gd name="f171" fmla="*/ 286417 f167 1"/>
                <a:gd name="f172" fmla="*/ 131540 f166 1"/>
                <a:gd name="f173" fmla="*/ 178594 f167 1"/>
                <a:gd name="f174" fmla="*/ 35338 f166 1"/>
                <a:gd name="f175" fmla="*/ 10477 f167 1"/>
                <a:gd name="f176" fmla="*/ 0 f167 1"/>
                <a:gd name="f177" fmla="*/ 7048 f167 1"/>
                <a:gd name="f178" fmla="*/ 21241 f166 1"/>
                <a:gd name="f179" fmla="*/ 13525 f167 1"/>
                <a:gd name="f180" fmla="*/ 21622 f166 1"/>
                <a:gd name="f181" fmla="*/ 13716 f167 1"/>
                <a:gd name="f182" fmla="*/ 18669 f166 1"/>
                <a:gd name="f183" fmla="*/ 4286 f167 1"/>
                <a:gd name="f184" fmla="*/ 7049 f166 1"/>
                <a:gd name="f185" fmla="*/ 2000 f167 1"/>
                <a:gd name="f186" fmla="*/ 95 f166 1"/>
                <a:gd name="f187" fmla="*/ 14383 f167 1"/>
                <a:gd name="f188" fmla="*/ 17526 f167 1"/>
                <a:gd name="f189" fmla="*/ 2953 f166 1"/>
                <a:gd name="f190" fmla="*/ 26860 f167 1"/>
                <a:gd name="f191" fmla="*/ 10573 f166 1"/>
                <a:gd name="f192" fmla="*/ 24955 f167 1"/>
                <a:gd name="f193" fmla="*/ 0 f166 1"/>
                <a:gd name="f194" fmla="*/ 186023 f167 1"/>
                <a:gd name="f195" fmla="*/ 220503 f167 1"/>
                <a:gd name="f196" fmla="*/ 7239 f166 1"/>
                <a:gd name="f197" fmla="*/ 321469 f167 1"/>
                <a:gd name="f198" fmla="*/ 143828 f166 1"/>
                <a:gd name="f199" fmla="*/ 320421 f167 1"/>
                <a:gd name="f200" fmla="*/ 411956 f166 1"/>
                <a:gd name="f201" fmla="*/ 320897 f167 1"/>
                <a:gd name="f202" fmla="*/ 419386 f166 1"/>
                <a:gd name="f203" fmla="*/ 332232 f167 1"/>
                <a:gd name="f204" fmla="*/ 582644 f167 1"/>
                <a:gd name="f205" fmla="*/ 419005 f166 1"/>
                <a:gd name="f206" fmla="*/ 698945 f167 1"/>
                <a:gd name="f207" fmla="*/ 477869 f166 1"/>
                <a:gd name="f208" fmla="*/ 737997 f167 1"/>
                <a:gd name="f209" fmla="*/ 585883 f166 1"/>
                <a:gd name="f210" fmla="*/ 717137 f167 1"/>
                <a:gd name="f211" fmla="*/ 605314 f166 1"/>
                <a:gd name="f212" fmla="*/ 703802 f167 1"/>
                <a:gd name="f213" fmla="*/ 586931 f166 1"/>
                <a:gd name="f214" fmla="*/ 690086 f167 1"/>
                <a:gd name="f215" fmla="*/ 529685 f166 1"/>
                <a:gd name="f216" fmla="*/ 632365 f167 1"/>
                <a:gd name="f217" fmla="*/ 463487 f166 1"/>
                <a:gd name="f218" fmla="*/ 591693 f167 1"/>
                <a:gd name="f219" fmla="*/ 453295 f166 1"/>
                <a:gd name="f220" fmla="*/ 499776 f167 1"/>
                <a:gd name="f221" fmla="*/ 305085 f167 1"/>
                <a:gd name="f222" fmla="*/ 453390 f166 1"/>
                <a:gd name="f223" fmla="*/ 285845 f167 1"/>
                <a:gd name="f224" fmla="*/ 434340 f166 1"/>
                <a:gd name="f225" fmla="*/ 286702 f167 1"/>
                <a:gd name="f226" fmla="*/ 242316 f166 1"/>
                <a:gd name="f227" fmla="+- f168 0 f1"/>
                <a:gd name="f228" fmla="*/ f171 1 738014"/>
                <a:gd name="f229" fmla="*/ f172 1 605780"/>
                <a:gd name="f230" fmla="*/ f173 1 738014"/>
                <a:gd name="f231" fmla="*/ f174 1 605780"/>
                <a:gd name="f232" fmla="*/ f175 1 738014"/>
                <a:gd name="f233" fmla="*/ f176 1 738014"/>
                <a:gd name="f234" fmla="*/ f177 1 738014"/>
                <a:gd name="f235" fmla="*/ f178 1 605780"/>
                <a:gd name="f236" fmla="*/ f179 1 738014"/>
                <a:gd name="f237" fmla="*/ f180 1 605780"/>
                <a:gd name="f238" fmla="*/ f181 1 738014"/>
                <a:gd name="f239" fmla="*/ f182 1 605780"/>
                <a:gd name="f240" fmla="*/ f183 1 738014"/>
                <a:gd name="f241" fmla="*/ f184 1 605780"/>
                <a:gd name="f242" fmla="*/ f185 1 738014"/>
                <a:gd name="f243" fmla="*/ f186 1 605780"/>
                <a:gd name="f244" fmla="*/ f187 1 738014"/>
                <a:gd name="f245" fmla="*/ f188 1 738014"/>
                <a:gd name="f246" fmla="*/ f189 1 605780"/>
                <a:gd name="f247" fmla="*/ f190 1 738014"/>
                <a:gd name="f248" fmla="*/ f191 1 605780"/>
                <a:gd name="f249" fmla="*/ f192 1 738014"/>
                <a:gd name="f250" fmla="*/ f193 1 605780"/>
                <a:gd name="f251" fmla="*/ f194 1 738014"/>
                <a:gd name="f252" fmla="*/ f195 1 738014"/>
                <a:gd name="f253" fmla="*/ f196 1 605780"/>
                <a:gd name="f254" fmla="*/ f197 1 738014"/>
                <a:gd name="f255" fmla="*/ f198 1 605780"/>
                <a:gd name="f256" fmla="*/ f199 1 738014"/>
                <a:gd name="f257" fmla="*/ f200 1 605780"/>
                <a:gd name="f258" fmla="*/ f201 1 738014"/>
                <a:gd name="f259" fmla="*/ f202 1 605780"/>
                <a:gd name="f260" fmla="*/ f203 1 738014"/>
                <a:gd name="f261" fmla="*/ f204 1 738014"/>
                <a:gd name="f262" fmla="*/ f205 1 605780"/>
                <a:gd name="f263" fmla="*/ f206 1 738014"/>
                <a:gd name="f264" fmla="*/ f207 1 605780"/>
                <a:gd name="f265" fmla="*/ f208 1 738014"/>
                <a:gd name="f266" fmla="*/ f209 1 605780"/>
                <a:gd name="f267" fmla="*/ f210 1 738014"/>
                <a:gd name="f268" fmla="*/ f211 1 605780"/>
                <a:gd name="f269" fmla="*/ f212 1 738014"/>
                <a:gd name="f270" fmla="*/ f213 1 605780"/>
                <a:gd name="f271" fmla="*/ f214 1 738014"/>
                <a:gd name="f272" fmla="*/ f215 1 605780"/>
                <a:gd name="f273" fmla="*/ f216 1 738014"/>
                <a:gd name="f274" fmla="*/ f217 1 605780"/>
                <a:gd name="f275" fmla="*/ f218 1 738014"/>
                <a:gd name="f276" fmla="*/ f219 1 605780"/>
                <a:gd name="f277" fmla="*/ f220 1 738014"/>
                <a:gd name="f278" fmla="*/ f221 1 738014"/>
                <a:gd name="f279" fmla="*/ f222 1 605780"/>
                <a:gd name="f280" fmla="*/ f223 1 738014"/>
                <a:gd name="f281" fmla="*/ f224 1 605780"/>
                <a:gd name="f282" fmla="*/ f225 1 738014"/>
                <a:gd name="f283" fmla="*/ f226 1 605780"/>
                <a:gd name="f284" fmla="*/ f162 1 f169"/>
                <a:gd name="f285" fmla="*/ f163 1 f169"/>
                <a:gd name="f286" fmla="*/ f162 1 f170"/>
                <a:gd name="f287" fmla="*/ f164 1 f170"/>
                <a:gd name="f288" fmla="*/ f228 1 f169"/>
                <a:gd name="f289" fmla="*/ f229 1 f170"/>
                <a:gd name="f290" fmla="*/ f230 1 f169"/>
                <a:gd name="f291" fmla="*/ f231 1 f170"/>
                <a:gd name="f292" fmla="*/ f232 1 f169"/>
                <a:gd name="f293" fmla="*/ f233 1 f169"/>
                <a:gd name="f294" fmla="*/ f234 1 f169"/>
                <a:gd name="f295" fmla="*/ f235 1 f170"/>
                <a:gd name="f296" fmla="*/ f236 1 f169"/>
                <a:gd name="f297" fmla="*/ f237 1 f170"/>
                <a:gd name="f298" fmla="*/ f238 1 f169"/>
                <a:gd name="f299" fmla="*/ f239 1 f170"/>
                <a:gd name="f300" fmla="*/ f240 1 f169"/>
                <a:gd name="f301" fmla="*/ f241 1 f170"/>
                <a:gd name="f302" fmla="*/ f242 1 f169"/>
                <a:gd name="f303" fmla="*/ f243 1 f170"/>
                <a:gd name="f304" fmla="*/ f244 1 f169"/>
                <a:gd name="f305" fmla="*/ f245 1 f169"/>
                <a:gd name="f306" fmla="*/ f246 1 f170"/>
                <a:gd name="f307" fmla="*/ f247 1 f169"/>
                <a:gd name="f308" fmla="*/ f248 1 f170"/>
                <a:gd name="f309" fmla="*/ f249 1 f169"/>
                <a:gd name="f310" fmla="*/ f250 1 f170"/>
                <a:gd name="f311" fmla="*/ f251 1 f169"/>
                <a:gd name="f312" fmla="*/ f252 1 f169"/>
                <a:gd name="f313" fmla="*/ f253 1 f170"/>
                <a:gd name="f314" fmla="*/ f254 1 f169"/>
                <a:gd name="f315" fmla="*/ f255 1 f170"/>
                <a:gd name="f316" fmla="*/ f256 1 f169"/>
                <a:gd name="f317" fmla="*/ f257 1 f170"/>
                <a:gd name="f318" fmla="*/ f258 1 f169"/>
                <a:gd name="f319" fmla="*/ f259 1 f170"/>
                <a:gd name="f320" fmla="*/ f260 1 f169"/>
                <a:gd name="f321" fmla="*/ f261 1 f169"/>
                <a:gd name="f322" fmla="*/ f262 1 f170"/>
                <a:gd name="f323" fmla="*/ f263 1 f169"/>
                <a:gd name="f324" fmla="*/ f264 1 f170"/>
                <a:gd name="f325" fmla="*/ f265 1 f169"/>
                <a:gd name="f326" fmla="*/ f266 1 f170"/>
                <a:gd name="f327" fmla="*/ f267 1 f169"/>
                <a:gd name="f328" fmla="*/ f268 1 f170"/>
                <a:gd name="f329" fmla="*/ f269 1 f169"/>
                <a:gd name="f330" fmla="*/ f270 1 f170"/>
                <a:gd name="f331" fmla="*/ f271 1 f169"/>
                <a:gd name="f332" fmla="*/ f272 1 f170"/>
                <a:gd name="f333" fmla="*/ f273 1 f169"/>
                <a:gd name="f334" fmla="*/ f274 1 f170"/>
                <a:gd name="f335" fmla="*/ f275 1 f169"/>
                <a:gd name="f336" fmla="*/ f276 1 f170"/>
                <a:gd name="f337" fmla="*/ f277 1 f169"/>
                <a:gd name="f338" fmla="*/ f278 1 f169"/>
                <a:gd name="f339" fmla="*/ f279 1 f170"/>
                <a:gd name="f340" fmla="*/ f280 1 f169"/>
                <a:gd name="f341" fmla="*/ f281 1 f170"/>
                <a:gd name="f342" fmla="*/ f282 1 f169"/>
                <a:gd name="f343" fmla="*/ f283 1 f170"/>
                <a:gd name="f344" fmla="*/ f284 f160 1"/>
                <a:gd name="f345" fmla="*/ f285 f160 1"/>
                <a:gd name="f346" fmla="*/ f287 f161 1"/>
                <a:gd name="f347" fmla="*/ f286 f161 1"/>
                <a:gd name="f348" fmla="*/ f288 f160 1"/>
                <a:gd name="f349" fmla="*/ f289 f161 1"/>
                <a:gd name="f350" fmla="*/ f290 f160 1"/>
                <a:gd name="f351" fmla="*/ f291 f161 1"/>
                <a:gd name="f352" fmla="*/ f292 f160 1"/>
                <a:gd name="f353" fmla="*/ f293 f160 1"/>
                <a:gd name="f354" fmla="*/ f294 f160 1"/>
                <a:gd name="f355" fmla="*/ f295 f161 1"/>
                <a:gd name="f356" fmla="*/ f296 f160 1"/>
                <a:gd name="f357" fmla="*/ f297 f161 1"/>
                <a:gd name="f358" fmla="*/ f298 f160 1"/>
                <a:gd name="f359" fmla="*/ f299 f161 1"/>
                <a:gd name="f360" fmla="*/ f300 f160 1"/>
                <a:gd name="f361" fmla="*/ f301 f161 1"/>
                <a:gd name="f362" fmla="*/ f302 f160 1"/>
                <a:gd name="f363" fmla="*/ f303 f161 1"/>
                <a:gd name="f364" fmla="*/ f304 f160 1"/>
                <a:gd name="f365" fmla="*/ f305 f160 1"/>
                <a:gd name="f366" fmla="*/ f306 f161 1"/>
                <a:gd name="f367" fmla="*/ f307 f160 1"/>
                <a:gd name="f368" fmla="*/ f308 f161 1"/>
                <a:gd name="f369" fmla="*/ f309 f160 1"/>
                <a:gd name="f370" fmla="*/ f310 f161 1"/>
                <a:gd name="f371" fmla="*/ f311 f160 1"/>
                <a:gd name="f372" fmla="*/ f312 f160 1"/>
                <a:gd name="f373" fmla="*/ f313 f161 1"/>
                <a:gd name="f374" fmla="*/ f314 f160 1"/>
                <a:gd name="f375" fmla="*/ f315 f161 1"/>
                <a:gd name="f376" fmla="*/ f316 f160 1"/>
                <a:gd name="f377" fmla="*/ f317 f161 1"/>
                <a:gd name="f378" fmla="*/ f318 f160 1"/>
                <a:gd name="f379" fmla="*/ f319 f161 1"/>
                <a:gd name="f380" fmla="*/ f320 f160 1"/>
                <a:gd name="f381" fmla="*/ f321 f160 1"/>
                <a:gd name="f382" fmla="*/ f322 f161 1"/>
                <a:gd name="f383" fmla="*/ f323 f160 1"/>
                <a:gd name="f384" fmla="*/ f324 f161 1"/>
                <a:gd name="f385" fmla="*/ f325 f160 1"/>
                <a:gd name="f386" fmla="*/ f326 f161 1"/>
                <a:gd name="f387" fmla="*/ f327 f160 1"/>
                <a:gd name="f388" fmla="*/ f328 f161 1"/>
                <a:gd name="f389" fmla="*/ f329 f160 1"/>
                <a:gd name="f390" fmla="*/ f330 f161 1"/>
                <a:gd name="f391" fmla="*/ f331 f160 1"/>
                <a:gd name="f392" fmla="*/ f332 f161 1"/>
                <a:gd name="f393" fmla="*/ f333 f160 1"/>
                <a:gd name="f394" fmla="*/ f334 f161 1"/>
                <a:gd name="f395" fmla="*/ f335 f160 1"/>
                <a:gd name="f396" fmla="*/ f336 f161 1"/>
                <a:gd name="f397" fmla="*/ f337 f160 1"/>
                <a:gd name="f398" fmla="*/ f338 f160 1"/>
                <a:gd name="f399" fmla="*/ f339 f161 1"/>
                <a:gd name="f400" fmla="*/ f340 f160 1"/>
                <a:gd name="f401" fmla="*/ f341 f161 1"/>
                <a:gd name="f402" fmla="*/ f342 f160 1"/>
                <a:gd name="f403" fmla="*/ f343 f1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7">
                  <a:pos x="f348" y="f349"/>
                </a:cxn>
                <a:cxn ang="f227">
                  <a:pos x="f350" y="f351"/>
                </a:cxn>
                <a:cxn ang="f227">
                  <a:pos x="f352" y="f351"/>
                </a:cxn>
                <a:cxn ang="f227">
                  <a:pos x="f353" y="f351"/>
                </a:cxn>
                <a:cxn ang="f227">
                  <a:pos x="f354" y="f355"/>
                </a:cxn>
                <a:cxn ang="f227">
                  <a:pos x="f356" y="f357"/>
                </a:cxn>
                <a:cxn ang="f227">
                  <a:pos x="f358" y="f359"/>
                </a:cxn>
                <a:cxn ang="f227">
                  <a:pos x="f360" y="f361"/>
                </a:cxn>
                <a:cxn ang="f227">
                  <a:pos x="f362" y="f363"/>
                </a:cxn>
                <a:cxn ang="f227">
                  <a:pos x="f364" y="f363"/>
                </a:cxn>
                <a:cxn ang="f227">
                  <a:pos x="f365" y="f366"/>
                </a:cxn>
                <a:cxn ang="f227">
                  <a:pos x="f367" y="f368"/>
                </a:cxn>
                <a:cxn ang="f227">
                  <a:pos x="f369" y="f370"/>
                </a:cxn>
                <a:cxn ang="f227">
                  <a:pos x="f371" y="f370"/>
                </a:cxn>
                <a:cxn ang="f227">
                  <a:pos x="f372" y="f373"/>
                </a:cxn>
                <a:cxn ang="f227">
                  <a:pos x="f374" y="f375"/>
                </a:cxn>
                <a:cxn ang="f227">
                  <a:pos x="f376" y="f377"/>
                </a:cxn>
                <a:cxn ang="f227">
                  <a:pos x="f378" y="f379"/>
                </a:cxn>
                <a:cxn ang="f227">
                  <a:pos x="f380" y="f379"/>
                </a:cxn>
                <a:cxn ang="f227">
                  <a:pos x="f381" y="f382"/>
                </a:cxn>
                <a:cxn ang="f227">
                  <a:pos x="f383" y="f384"/>
                </a:cxn>
                <a:cxn ang="f227">
                  <a:pos x="f385" y="f386"/>
                </a:cxn>
                <a:cxn ang="f227">
                  <a:pos x="f387" y="f388"/>
                </a:cxn>
                <a:cxn ang="f227">
                  <a:pos x="f389" y="f390"/>
                </a:cxn>
                <a:cxn ang="f227">
                  <a:pos x="f391" y="f392"/>
                </a:cxn>
                <a:cxn ang="f227">
                  <a:pos x="f393" y="f394"/>
                </a:cxn>
                <a:cxn ang="f227">
                  <a:pos x="f395" y="f396"/>
                </a:cxn>
                <a:cxn ang="f227">
                  <a:pos x="f397" y="f396"/>
                </a:cxn>
                <a:cxn ang="f227">
                  <a:pos x="f398" y="f399"/>
                </a:cxn>
                <a:cxn ang="f227">
                  <a:pos x="f400" y="f401"/>
                </a:cxn>
                <a:cxn ang="f227">
                  <a:pos x="f402" y="f403"/>
                </a:cxn>
              </a:cxnLst>
              <a:rect l="f344" t="f347" r="f345" b="f346"/>
              <a:pathLst>
                <a:path w="738014" h="60578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5"/>
                    <a:pt x="f19" y="f15"/>
                  </a:cubicBezTo>
                  <a:cubicBezTo>
                    <a:pt x="f20" y="f15"/>
                    <a:pt x="f21" y="f15"/>
                    <a:pt x="f5" y="f15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30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0"/>
                    <a:pt x="f52" y="f50"/>
                    <a:pt x="f53" y="f50"/>
                  </a:cubicBezTo>
                  <a:cubicBezTo>
                    <a:pt x="f54" y="f55"/>
                    <a:pt x="f56" y="f57"/>
                    <a:pt x="f58" y="f45"/>
                  </a:cubicBezTo>
                  <a:cubicBezTo>
                    <a:pt x="f59" y="f60"/>
                    <a:pt x="f61" y="f62"/>
                    <a:pt x="f63" y="f40"/>
                  </a:cubicBezTo>
                  <a:cubicBezTo>
                    <a:pt x="f64" y="f44"/>
                    <a:pt x="f65" y="f66"/>
                    <a:pt x="f67" y="f5"/>
                  </a:cubicBezTo>
                  <a:cubicBezTo>
                    <a:pt x="f68" y="f5"/>
                    <a:pt x="f69" y="f5"/>
                    <a:pt x="f70" y="f5"/>
                  </a:cubicBezTo>
                  <a:cubicBezTo>
                    <a:pt x="f71" y="f72"/>
                    <a:pt x="f73" y="f74"/>
                    <a:pt x="f75" y="f20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6" y="f88"/>
                    <a:pt x="f89" y="f90"/>
                    <a:pt x="f91" y="f92"/>
                  </a:cubicBezTo>
                  <a:cubicBezTo>
                    <a:pt x="f93" y="f92"/>
                    <a:pt x="f94" y="f92"/>
                    <a:pt x="f95" y="f92"/>
                  </a:cubicBezTo>
                  <a:cubicBezTo>
                    <a:pt x="f96" y="f92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0"/>
                    <a:pt x="f144" y="f140"/>
                  </a:cubicBezTo>
                  <a:cubicBezTo>
                    <a:pt x="f145" y="f140"/>
                    <a:pt x="f146" y="f147"/>
                    <a:pt x="f148" y="f147"/>
                  </a:cubicBezTo>
                  <a:cubicBezTo>
                    <a:pt x="f149" y="f147"/>
                    <a:pt x="f150" y="f151"/>
                    <a:pt x="f150" y="f152"/>
                  </a:cubicBezTo>
                  <a:cubicBezTo>
                    <a:pt x="f153" y="f154"/>
                    <a:pt x="f155" y="f156"/>
                    <a:pt x="f157" y="f158"/>
                  </a:cubicBezTo>
                </a:path>
              </a:pathLst>
            </a:custGeom>
            <a:noFill/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orma libre: forma 13">
              <a:extLst>
                <a:ext uri="{FF2B5EF4-FFF2-40B4-BE49-F238E27FC236}">
                  <a16:creationId xmlns:a16="http://schemas.microsoft.com/office/drawing/2014/main" id="{34EA75AC-7DCE-485E-8C78-7E85BCDE5F36}"/>
                </a:ext>
              </a:extLst>
            </p:cNvPr>
            <p:cNvSpPr/>
            <p:nvPr/>
          </p:nvSpPr>
          <p:spPr>
            <a:xfrm>
              <a:off x="461223" y="32196"/>
              <a:ext cx="25081" cy="173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828"/>
                <a:gd name="f7" fmla="val 33042"/>
                <a:gd name="f8" fmla="val 47720"/>
                <a:gd name="f9" fmla="val 47625"/>
                <a:gd name="f10" fmla="val 2286"/>
                <a:gd name="f11" fmla="val 48292"/>
                <a:gd name="f12" fmla="val 5048"/>
                <a:gd name="f13" fmla="val 47149"/>
                <a:gd name="f14" fmla="val 6667"/>
                <a:gd name="f15" fmla="val 45053"/>
                <a:gd name="f16" fmla="val 9811"/>
                <a:gd name="f17" fmla="val 40862"/>
                <a:gd name="f18" fmla="val 11716"/>
                <a:gd name="f19" fmla="val 39624"/>
                <a:gd name="f20" fmla="val 14954"/>
                <a:gd name="f21" fmla="val 37433"/>
                <a:gd name="f22" fmla="val 20669"/>
                <a:gd name="f23" fmla="val 37529"/>
                <a:gd name="f24" fmla="val 23336"/>
                <a:gd name="f25" fmla="val 35719"/>
                <a:gd name="f26" fmla="val 31337"/>
                <a:gd name="f27" fmla="val 31052"/>
                <a:gd name="f28" fmla="val 32861"/>
                <a:gd name="f29" fmla="val 24384"/>
                <a:gd name="f30" fmla="val 35338"/>
                <a:gd name="f31" fmla="val 19812"/>
                <a:gd name="f32" fmla="val 28384"/>
                <a:gd name="f33" fmla="val 13430"/>
                <a:gd name="f34" fmla="val 18764"/>
                <a:gd name="f35" fmla="val 6572"/>
                <a:gd name="f36" fmla="val 9430"/>
                <a:gd name="f37" fmla="val 15812"/>
                <a:gd name="f38" fmla="val 31718"/>
                <a:gd name="f39" fmla="+- 0 0 -90"/>
                <a:gd name="f40" fmla="*/ f3 1 47828"/>
                <a:gd name="f41" fmla="*/ f4 1 33042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47828"/>
                <a:gd name="f50" fmla="*/ f46 1 33042"/>
                <a:gd name="f51" fmla="*/ 47720 f47 1"/>
                <a:gd name="f52" fmla="*/ 0 f46 1"/>
                <a:gd name="f53" fmla="*/ 47149 f47 1"/>
                <a:gd name="f54" fmla="*/ 6667 f46 1"/>
                <a:gd name="f55" fmla="*/ 39624 f47 1"/>
                <a:gd name="f56" fmla="*/ 14954 f46 1"/>
                <a:gd name="f57" fmla="*/ 35719 f47 1"/>
                <a:gd name="f58" fmla="*/ 31337 f46 1"/>
                <a:gd name="f59" fmla="*/ 19812 f47 1"/>
                <a:gd name="f60" fmla="*/ 28384 f46 1"/>
                <a:gd name="f61" fmla="*/ 0 f47 1"/>
                <a:gd name="f62" fmla="+- f48 0 f1"/>
                <a:gd name="f63" fmla="*/ f51 1 47828"/>
                <a:gd name="f64" fmla="*/ f52 1 33042"/>
                <a:gd name="f65" fmla="*/ f53 1 47828"/>
                <a:gd name="f66" fmla="*/ f54 1 33042"/>
                <a:gd name="f67" fmla="*/ f55 1 47828"/>
                <a:gd name="f68" fmla="*/ f56 1 33042"/>
                <a:gd name="f69" fmla="*/ f57 1 47828"/>
                <a:gd name="f70" fmla="*/ f58 1 33042"/>
                <a:gd name="f71" fmla="*/ f59 1 47828"/>
                <a:gd name="f72" fmla="*/ f60 1 33042"/>
                <a:gd name="f73" fmla="*/ f61 1 47828"/>
                <a:gd name="f74" fmla="*/ f42 1 f49"/>
                <a:gd name="f75" fmla="*/ f43 1 f49"/>
                <a:gd name="f76" fmla="*/ f42 1 f50"/>
                <a:gd name="f77" fmla="*/ f44 1 f50"/>
                <a:gd name="f78" fmla="*/ f63 1 f49"/>
                <a:gd name="f79" fmla="*/ f64 1 f50"/>
                <a:gd name="f80" fmla="*/ f65 1 f49"/>
                <a:gd name="f81" fmla="*/ f66 1 f50"/>
                <a:gd name="f82" fmla="*/ f67 1 f49"/>
                <a:gd name="f83" fmla="*/ f68 1 f50"/>
                <a:gd name="f84" fmla="*/ f69 1 f49"/>
                <a:gd name="f85" fmla="*/ f70 1 f50"/>
                <a:gd name="f86" fmla="*/ f71 1 f49"/>
                <a:gd name="f87" fmla="*/ f72 1 f50"/>
                <a:gd name="f88" fmla="*/ f73 1 f49"/>
                <a:gd name="f89" fmla="*/ f74 f40 1"/>
                <a:gd name="f90" fmla="*/ f75 f40 1"/>
                <a:gd name="f91" fmla="*/ f77 f41 1"/>
                <a:gd name="f92" fmla="*/ f76 f41 1"/>
                <a:gd name="f93" fmla="*/ f78 f40 1"/>
                <a:gd name="f94" fmla="*/ f79 f41 1"/>
                <a:gd name="f95" fmla="*/ f80 f40 1"/>
                <a:gd name="f96" fmla="*/ f81 f41 1"/>
                <a:gd name="f97" fmla="*/ f82 f40 1"/>
                <a:gd name="f98" fmla="*/ f83 f41 1"/>
                <a:gd name="f99" fmla="*/ f84 f40 1"/>
                <a:gd name="f100" fmla="*/ f85 f41 1"/>
                <a:gd name="f101" fmla="*/ f86 f40 1"/>
                <a:gd name="f102" fmla="*/ f87 f41 1"/>
                <a:gd name="f103" fmla="*/ f88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3" y="f94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94"/>
                </a:cxn>
                <a:cxn ang="f62">
                  <a:pos x="f93" y="f94"/>
                </a:cxn>
              </a:cxnLst>
              <a:rect l="f89" t="f92" r="f90" b="f91"/>
              <a:pathLst>
                <a:path w="47828" h="3304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5"/>
                  </a:cubicBezTo>
                  <a:cubicBezTo>
                    <a:pt x="f37" y="f5"/>
                    <a:pt x="f38" y="f5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14">
              <a:extLst>
                <a:ext uri="{FF2B5EF4-FFF2-40B4-BE49-F238E27FC236}">
                  <a16:creationId xmlns:a16="http://schemas.microsoft.com/office/drawing/2014/main" id="{D6523587-EBAC-4F72-80D2-90C424E51CBC}"/>
                </a:ext>
              </a:extLst>
            </p:cNvPr>
            <p:cNvSpPr/>
            <p:nvPr/>
          </p:nvSpPr>
          <p:spPr>
            <a:xfrm>
              <a:off x="499244" y="32196"/>
              <a:ext cx="6547" cy="55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7"/>
                <a:gd name="f7" fmla="val 10572"/>
                <a:gd name="f8" fmla="val 10573"/>
                <a:gd name="f9" fmla="val 11240"/>
                <a:gd name="f10" fmla="val 3524"/>
                <a:gd name="f11" fmla="val 11811"/>
                <a:gd name="f12" fmla="val 7049"/>
                <a:gd name="f13" fmla="val 12478"/>
                <a:gd name="f14" fmla="val 9335"/>
                <a:gd name="f15" fmla="val 8001"/>
                <a:gd name="f16" fmla="val 6191"/>
                <a:gd name="f17" fmla="val 5525"/>
                <a:gd name="f18" fmla="val 3143"/>
                <a:gd name="f19" fmla="val 2953"/>
                <a:gd name="f20" fmla="val 2000"/>
                <a:gd name="f21" fmla="val 1048"/>
                <a:gd name="f22" fmla="val 95"/>
                <a:gd name="f23" fmla="+- 0 0 -90"/>
                <a:gd name="f24" fmla="*/ f3 1 12477"/>
                <a:gd name="f25" fmla="*/ f4 1 1057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2477"/>
                <a:gd name="f34" fmla="*/ f30 1 10572"/>
                <a:gd name="f35" fmla="*/ 10573 f31 1"/>
                <a:gd name="f36" fmla="*/ 0 f30 1"/>
                <a:gd name="f37" fmla="*/ 12478 f31 1"/>
                <a:gd name="f38" fmla="*/ 10573 f30 1"/>
                <a:gd name="f39" fmla="*/ 3143 f31 1"/>
                <a:gd name="f40" fmla="*/ 2953 f30 1"/>
                <a:gd name="f41" fmla="*/ 0 f31 1"/>
                <a:gd name="f42" fmla="*/ 95 f30 1"/>
                <a:gd name="f43" fmla="+- f32 0 f1"/>
                <a:gd name="f44" fmla="*/ f35 1 12477"/>
                <a:gd name="f45" fmla="*/ f36 1 10572"/>
                <a:gd name="f46" fmla="*/ f37 1 12477"/>
                <a:gd name="f47" fmla="*/ f38 1 10572"/>
                <a:gd name="f48" fmla="*/ f39 1 12477"/>
                <a:gd name="f49" fmla="*/ f40 1 10572"/>
                <a:gd name="f50" fmla="*/ f41 1 12477"/>
                <a:gd name="f51" fmla="*/ f42 1 10572"/>
                <a:gd name="f52" fmla="*/ f26 1 f33"/>
                <a:gd name="f53" fmla="*/ f27 1 f33"/>
                <a:gd name="f54" fmla="*/ f26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12477" h="10572">
                  <a:moveTo>
                    <a:pt x="f8" y="f5"/>
                  </a:moveTo>
                  <a:cubicBezTo>
                    <a:pt x="f9" y="f10"/>
                    <a:pt x="f11" y="f12"/>
                    <a:pt x="f13" y="f8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0"/>
                    <a:pt x="f21" y="f21"/>
                    <a:pt x="f5" y="f22"/>
                  </a:cubicBezTo>
                  <a:cubicBezTo>
                    <a:pt x="f10" y="f5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orma libre: forma 15">
              <a:extLst>
                <a:ext uri="{FF2B5EF4-FFF2-40B4-BE49-F238E27FC236}">
                  <a16:creationId xmlns:a16="http://schemas.microsoft.com/office/drawing/2014/main" id="{48AAA6EC-B388-4BE6-9DF7-0AAFC0759AF3}"/>
                </a:ext>
              </a:extLst>
            </p:cNvPr>
            <p:cNvSpPr/>
            <p:nvPr/>
          </p:nvSpPr>
          <p:spPr>
            <a:xfrm>
              <a:off x="540108" y="698665"/>
              <a:ext cx="106783" cy="438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602"/>
                <a:gd name="f7" fmla="val 83564"/>
                <a:gd name="f8" fmla="val 5715"/>
                <a:gd name="f9" fmla="val 83462"/>
                <a:gd name="f10" fmla="val 3715"/>
                <a:gd name="f11" fmla="val 71270"/>
                <a:gd name="f12" fmla="val 1905"/>
                <a:gd name="f13" fmla="val 60697"/>
                <a:gd name="f14" fmla="val 49362"/>
                <a:gd name="f15" fmla="val 2762"/>
                <a:gd name="f16" fmla="val 8572"/>
                <a:gd name="f17" fmla="val 33052"/>
                <a:gd name="f18" fmla="val 57436"/>
                <a:gd name="f19" fmla="val 49267"/>
                <a:gd name="f20" fmla="val 81915"/>
                <a:gd name="f21" fmla="val 118300"/>
                <a:gd name="f22" fmla="val 49553"/>
                <a:gd name="f23" fmla="val 148494"/>
                <a:gd name="f24" fmla="val 36504"/>
                <a:gd name="f25" fmla="val 171545"/>
                <a:gd name="f26" fmla="val 8024"/>
                <a:gd name="f27" fmla="val 176213"/>
                <a:gd name="f28" fmla="val 2309"/>
                <a:gd name="f29" fmla="val 182309"/>
                <a:gd name="f30" fmla="val -1787"/>
                <a:gd name="f31" fmla="val 189071"/>
                <a:gd name="f32" fmla="val 785"/>
                <a:gd name="f33" fmla="val 194215"/>
                <a:gd name="f34" fmla="val 2690"/>
                <a:gd name="f35" fmla="val 199454"/>
                <a:gd name="f36" fmla="val 7452"/>
                <a:gd name="f37" fmla="val 202120"/>
                <a:gd name="f38" fmla="val 12215"/>
                <a:gd name="f39" fmla="val 205930"/>
                <a:gd name="f40" fmla="val 19168"/>
                <a:gd name="f41" fmla="val 201739"/>
                <a:gd name="f42" fmla="val 25836"/>
                <a:gd name="f43" fmla="val 196977"/>
                <a:gd name="f44" fmla="val 31455"/>
                <a:gd name="f45" fmla="val 174212"/>
                <a:gd name="f46" fmla="val 58221"/>
                <a:gd name="f47" fmla="val 146018"/>
                <a:gd name="f48" fmla="val 76128"/>
                <a:gd name="f49" fmla="val 110966"/>
                <a:gd name="f50" fmla="val 81081"/>
                <a:gd name="f51" fmla="val 94202"/>
                <a:gd name="f52" fmla="val 76962"/>
                <a:gd name="f53" fmla="val 83081"/>
                <a:gd name="f54" fmla="val 59912"/>
                <a:gd name="f55" fmla="val 83367"/>
                <a:gd name="f56" fmla="val 41434"/>
                <a:gd name="f57" fmla="val 83748"/>
                <a:gd name="f58" fmla="val 22860"/>
                <a:gd name="f59" fmla="+- 0 0 -90"/>
                <a:gd name="f60" fmla="*/ f3 1 203602"/>
                <a:gd name="f61" fmla="*/ f4 1 83564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203602"/>
                <a:gd name="f70" fmla="*/ f66 1 83564"/>
                <a:gd name="f71" fmla="*/ 5715 f67 1"/>
                <a:gd name="f72" fmla="*/ 83462 f66 1"/>
                <a:gd name="f73" fmla="*/ 0 f67 1"/>
                <a:gd name="f74" fmla="*/ 49362 f66 1"/>
                <a:gd name="f75" fmla="*/ 8572 f67 1"/>
                <a:gd name="f76" fmla="*/ 81915 f67 1"/>
                <a:gd name="f77" fmla="*/ 171545 f67 1"/>
                <a:gd name="f78" fmla="*/ 8024 f66 1"/>
                <a:gd name="f79" fmla="*/ 189071 f67 1"/>
                <a:gd name="f80" fmla="*/ 785 f66 1"/>
                <a:gd name="f81" fmla="*/ 202120 f67 1"/>
                <a:gd name="f82" fmla="*/ 12215 f66 1"/>
                <a:gd name="f83" fmla="*/ 196977 f67 1"/>
                <a:gd name="f84" fmla="*/ 31455 f66 1"/>
                <a:gd name="f85" fmla="*/ 110966 f67 1"/>
                <a:gd name="f86" fmla="*/ 81081 f66 1"/>
                <a:gd name="f87" fmla="*/ 59912 f67 1"/>
                <a:gd name="f88" fmla="*/ 83367 f66 1"/>
                <a:gd name="f89" fmla="+- f68 0 f1"/>
                <a:gd name="f90" fmla="*/ f71 1 203602"/>
                <a:gd name="f91" fmla="*/ f72 1 83564"/>
                <a:gd name="f92" fmla="*/ f73 1 203602"/>
                <a:gd name="f93" fmla="*/ f74 1 83564"/>
                <a:gd name="f94" fmla="*/ f75 1 203602"/>
                <a:gd name="f95" fmla="*/ f76 1 203602"/>
                <a:gd name="f96" fmla="*/ f77 1 203602"/>
                <a:gd name="f97" fmla="*/ f78 1 83564"/>
                <a:gd name="f98" fmla="*/ f79 1 203602"/>
                <a:gd name="f99" fmla="*/ f80 1 83564"/>
                <a:gd name="f100" fmla="*/ f81 1 203602"/>
                <a:gd name="f101" fmla="*/ f82 1 83564"/>
                <a:gd name="f102" fmla="*/ f83 1 203602"/>
                <a:gd name="f103" fmla="*/ f84 1 83564"/>
                <a:gd name="f104" fmla="*/ f85 1 203602"/>
                <a:gd name="f105" fmla="*/ f86 1 83564"/>
                <a:gd name="f106" fmla="*/ f87 1 203602"/>
                <a:gd name="f107" fmla="*/ f88 1 83564"/>
                <a:gd name="f108" fmla="*/ f62 1 f69"/>
                <a:gd name="f109" fmla="*/ f63 1 f69"/>
                <a:gd name="f110" fmla="*/ f62 1 f70"/>
                <a:gd name="f111" fmla="*/ f64 1 f70"/>
                <a:gd name="f112" fmla="*/ f90 1 f69"/>
                <a:gd name="f113" fmla="*/ f91 1 f70"/>
                <a:gd name="f114" fmla="*/ f92 1 f69"/>
                <a:gd name="f115" fmla="*/ f93 1 f70"/>
                <a:gd name="f116" fmla="*/ f94 1 f69"/>
                <a:gd name="f117" fmla="*/ f95 1 f69"/>
                <a:gd name="f118" fmla="*/ f96 1 f69"/>
                <a:gd name="f119" fmla="*/ f97 1 f70"/>
                <a:gd name="f120" fmla="*/ f98 1 f69"/>
                <a:gd name="f121" fmla="*/ f99 1 f70"/>
                <a:gd name="f122" fmla="*/ f100 1 f69"/>
                <a:gd name="f123" fmla="*/ f101 1 f70"/>
                <a:gd name="f124" fmla="*/ f102 1 f69"/>
                <a:gd name="f125" fmla="*/ f103 1 f70"/>
                <a:gd name="f126" fmla="*/ f104 1 f69"/>
                <a:gd name="f127" fmla="*/ f105 1 f70"/>
                <a:gd name="f128" fmla="*/ f106 1 f69"/>
                <a:gd name="f129" fmla="*/ f107 1 f70"/>
                <a:gd name="f130" fmla="*/ f108 f60 1"/>
                <a:gd name="f131" fmla="*/ f109 f60 1"/>
                <a:gd name="f132" fmla="*/ f111 f61 1"/>
                <a:gd name="f133" fmla="*/ f110 f61 1"/>
                <a:gd name="f134" fmla="*/ f112 f60 1"/>
                <a:gd name="f135" fmla="*/ f113 f61 1"/>
                <a:gd name="f136" fmla="*/ f114 f60 1"/>
                <a:gd name="f137" fmla="*/ f115 f61 1"/>
                <a:gd name="f138" fmla="*/ f116 f60 1"/>
                <a:gd name="f139" fmla="*/ f117 f60 1"/>
                <a:gd name="f140" fmla="*/ f118 f60 1"/>
                <a:gd name="f141" fmla="*/ f119 f61 1"/>
                <a:gd name="f142" fmla="*/ f120 f60 1"/>
                <a:gd name="f143" fmla="*/ f121 f61 1"/>
                <a:gd name="f144" fmla="*/ f122 f60 1"/>
                <a:gd name="f145" fmla="*/ f123 f61 1"/>
                <a:gd name="f146" fmla="*/ f124 f60 1"/>
                <a:gd name="f147" fmla="*/ f125 f61 1"/>
                <a:gd name="f148" fmla="*/ f126 f60 1"/>
                <a:gd name="f149" fmla="*/ f127 f61 1"/>
                <a:gd name="f150" fmla="*/ f128 f60 1"/>
                <a:gd name="f151" fmla="*/ f129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4" y="f135"/>
                </a:cxn>
                <a:cxn ang="f89">
                  <a:pos x="f136" y="f137"/>
                </a:cxn>
                <a:cxn ang="f89">
                  <a:pos x="f138" y="f137"/>
                </a:cxn>
                <a:cxn ang="f89">
                  <a:pos x="f139" y="f137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34" y="f135"/>
                </a:cxn>
              </a:cxnLst>
              <a:rect l="f130" t="f133" r="f131" b="f132"/>
              <a:pathLst>
                <a:path w="203602" h="83564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4"/>
                    <a:pt x="f8" y="f14"/>
                    <a:pt x="f16" y="f14"/>
                  </a:cubicBezTo>
                  <a:cubicBezTo>
                    <a:pt x="f17" y="f14"/>
                    <a:pt x="f18" y="f19"/>
                    <a:pt x="f20" y="f14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9"/>
                    <a:pt x="f52" y="f53"/>
                    <a:pt x="f54" y="f55"/>
                  </a:cubicBezTo>
                  <a:cubicBezTo>
                    <a:pt x="f56" y="f57"/>
                    <a:pt x="f58" y="f9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16">
              <a:extLst>
                <a:ext uri="{FF2B5EF4-FFF2-40B4-BE49-F238E27FC236}">
                  <a16:creationId xmlns:a16="http://schemas.microsoft.com/office/drawing/2014/main" id="{A5706417-C580-4DD1-9E7C-B875C9C81B94}"/>
                </a:ext>
              </a:extLst>
            </p:cNvPr>
            <p:cNvSpPr/>
            <p:nvPr/>
          </p:nvSpPr>
          <p:spPr>
            <a:xfrm>
              <a:off x="507656" y="724433"/>
              <a:ext cx="31848" cy="180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724"/>
                <a:gd name="f7" fmla="val 34346"/>
                <a:gd name="f8" fmla="val 40150"/>
                <a:gd name="f9" fmla="val 30245"/>
                <a:gd name="f10" fmla="val 32340"/>
                <a:gd name="f11" fmla="val 20529"/>
                <a:gd name="f12" fmla="val 24529"/>
                <a:gd name="f13" fmla="val 10814"/>
                <a:gd name="f14" fmla="val 16528"/>
                <a:gd name="f15" fmla="val 908"/>
                <a:gd name="f16" fmla="val 25482"/>
                <a:gd name="f17" fmla="val -426"/>
                <a:gd name="f18" fmla="val 34721"/>
                <a:gd name="f19" fmla="val -1188"/>
                <a:gd name="f20" fmla="val 43198"/>
                <a:gd name="f21" fmla="val 5289"/>
                <a:gd name="f22" fmla="val 47103"/>
                <a:gd name="f23" fmla="val 8337"/>
                <a:gd name="f24" fmla="val 52818"/>
                <a:gd name="f25" fmla="val 9576"/>
                <a:gd name="f26" fmla="val 55676"/>
                <a:gd name="f27" fmla="val 13195"/>
                <a:gd name="f28" fmla="val 58724"/>
                <a:gd name="f29" fmla="val 17100"/>
                <a:gd name="f30" fmla="val 22815"/>
                <a:gd name="f31" fmla="val 27768"/>
                <a:gd name="f32" fmla="val 33483"/>
                <a:gd name="f33" fmla="val 55390"/>
                <a:gd name="f34" fmla="val 34436"/>
                <a:gd name="f35" fmla="val 50247"/>
                <a:gd name="f36" fmla="val 34341"/>
                <a:gd name="f37" fmla="val 38817"/>
                <a:gd name="f38" fmla="val 34150"/>
                <a:gd name="f39" fmla="val 27387"/>
                <a:gd name="f40" fmla="val 15957"/>
                <a:gd name="f41" fmla="val 34245"/>
                <a:gd name="f42" fmla="val 9575"/>
                <a:gd name="f43" fmla="val -807"/>
                <a:gd name="f44" fmla="val 50"/>
                <a:gd name="f45" fmla="val 19577"/>
                <a:gd name="f46" fmla="val 621"/>
                <a:gd name="f47" fmla="val 15481"/>
                <a:gd name="f48" fmla="val 3574"/>
                <a:gd name="f49" fmla="val 10719"/>
                <a:gd name="f50" fmla="val 7003"/>
                <a:gd name="f51" fmla="val 8528"/>
                <a:gd name="f52" fmla="val 9099"/>
                <a:gd name="f53" fmla="val 7194"/>
                <a:gd name="f54" fmla="val 14909"/>
                <a:gd name="f55" fmla="val 9195"/>
                <a:gd name="f56" fmla="val 17385"/>
                <a:gd name="f57" fmla="val 11576"/>
                <a:gd name="f58" fmla="val 22434"/>
                <a:gd name="f59" fmla="val 16338"/>
                <a:gd name="f60" fmla="val 26244"/>
                <a:gd name="f61" fmla="val 22529"/>
                <a:gd name="f62" fmla="val 30911"/>
                <a:gd name="f63" fmla="val 32721"/>
                <a:gd name="f64" fmla="val 29864"/>
                <a:gd name="f65" fmla="val 35578"/>
                <a:gd name="f66" fmla="val 31102"/>
                <a:gd name="f67" fmla="val 37864"/>
                <a:gd name="f68" fmla="val 38721"/>
                <a:gd name="f69" fmla="val 31959"/>
                <a:gd name="f70" fmla="val 39484"/>
                <a:gd name="f71" fmla="+- 0 0 -90"/>
                <a:gd name="f72" fmla="*/ f3 1 60724"/>
                <a:gd name="f73" fmla="*/ f4 1 34346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60724"/>
                <a:gd name="f82" fmla="*/ f78 1 34346"/>
                <a:gd name="f83" fmla="*/ 40150 f79 1"/>
                <a:gd name="f84" fmla="*/ 30245 f78 1"/>
                <a:gd name="f85" fmla="*/ 16528 f79 1"/>
                <a:gd name="f86" fmla="*/ 908 f78 1"/>
                <a:gd name="f87" fmla="*/ 43198 f79 1"/>
                <a:gd name="f88" fmla="*/ 5289 f78 1"/>
                <a:gd name="f89" fmla="*/ 55676 f79 1"/>
                <a:gd name="f90" fmla="*/ 13195 f78 1"/>
                <a:gd name="f91" fmla="*/ 60724 f79 1"/>
                <a:gd name="f92" fmla="*/ 27768 f78 1"/>
                <a:gd name="f93" fmla="*/ 50247 f79 1"/>
                <a:gd name="f94" fmla="*/ 34341 f78 1"/>
                <a:gd name="f95" fmla="*/ 15957 f79 1"/>
                <a:gd name="f96" fmla="*/ 34245 f78 1"/>
                <a:gd name="f97" fmla="*/ 50 f79 1"/>
                <a:gd name="f98" fmla="*/ 19577 f78 1"/>
                <a:gd name="f99" fmla="*/ 7003 f79 1"/>
                <a:gd name="f100" fmla="*/ 8528 f78 1"/>
                <a:gd name="f101" fmla="*/ 17385 f79 1"/>
                <a:gd name="f102" fmla="*/ 11576 f78 1"/>
                <a:gd name="f103" fmla="*/ 30911 f79 1"/>
                <a:gd name="f104" fmla="*/ 37864 f79 1"/>
                <a:gd name="f105" fmla="*/ 32721 f78 1"/>
                <a:gd name="f106" fmla="+- f80 0 f1"/>
                <a:gd name="f107" fmla="*/ f83 1 60724"/>
                <a:gd name="f108" fmla="*/ f84 1 34346"/>
                <a:gd name="f109" fmla="*/ f85 1 60724"/>
                <a:gd name="f110" fmla="*/ f86 1 34346"/>
                <a:gd name="f111" fmla="*/ f87 1 60724"/>
                <a:gd name="f112" fmla="*/ f88 1 34346"/>
                <a:gd name="f113" fmla="*/ f89 1 60724"/>
                <a:gd name="f114" fmla="*/ f90 1 34346"/>
                <a:gd name="f115" fmla="*/ f91 1 60724"/>
                <a:gd name="f116" fmla="*/ f92 1 34346"/>
                <a:gd name="f117" fmla="*/ f93 1 60724"/>
                <a:gd name="f118" fmla="*/ f94 1 34346"/>
                <a:gd name="f119" fmla="*/ f95 1 60724"/>
                <a:gd name="f120" fmla="*/ f96 1 34346"/>
                <a:gd name="f121" fmla="*/ f97 1 60724"/>
                <a:gd name="f122" fmla="*/ f98 1 34346"/>
                <a:gd name="f123" fmla="*/ f99 1 60724"/>
                <a:gd name="f124" fmla="*/ f100 1 34346"/>
                <a:gd name="f125" fmla="*/ f101 1 60724"/>
                <a:gd name="f126" fmla="*/ f102 1 34346"/>
                <a:gd name="f127" fmla="*/ f103 1 60724"/>
                <a:gd name="f128" fmla="*/ f104 1 60724"/>
                <a:gd name="f129" fmla="*/ f105 1 34346"/>
                <a:gd name="f130" fmla="*/ f74 1 f81"/>
                <a:gd name="f131" fmla="*/ f75 1 f81"/>
                <a:gd name="f132" fmla="*/ f74 1 f82"/>
                <a:gd name="f133" fmla="*/ f76 1 f82"/>
                <a:gd name="f134" fmla="*/ f107 1 f81"/>
                <a:gd name="f135" fmla="*/ f108 1 f82"/>
                <a:gd name="f136" fmla="*/ f109 1 f81"/>
                <a:gd name="f137" fmla="*/ f110 1 f82"/>
                <a:gd name="f138" fmla="*/ f111 1 f81"/>
                <a:gd name="f139" fmla="*/ f112 1 f82"/>
                <a:gd name="f140" fmla="*/ f113 1 f81"/>
                <a:gd name="f141" fmla="*/ f114 1 f82"/>
                <a:gd name="f142" fmla="*/ f115 1 f81"/>
                <a:gd name="f143" fmla="*/ f116 1 f82"/>
                <a:gd name="f144" fmla="*/ f117 1 f81"/>
                <a:gd name="f145" fmla="*/ f118 1 f82"/>
                <a:gd name="f146" fmla="*/ f119 1 f81"/>
                <a:gd name="f147" fmla="*/ f120 1 f82"/>
                <a:gd name="f148" fmla="*/ f121 1 f81"/>
                <a:gd name="f149" fmla="*/ f122 1 f82"/>
                <a:gd name="f150" fmla="*/ f123 1 f81"/>
                <a:gd name="f151" fmla="*/ f124 1 f82"/>
                <a:gd name="f152" fmla="*/ f125 1 f81"/>
                <a:gd name="f153" fmla="*/ f126 1 f82"/>
                <a:gd name="f154" fmla="*/ f127 1 f81"/>
                <a:gd name="f155" fmla="*/ f128 1 f81"/>
                <a:gd name="f156" fmla="*/ f129 1 f82"/>
                <a:gd name="f157" fmla="*/ f130 f72 1"/>
                <a:gd name="f158" fmla="*/ f131 f72 1"/>
                <a:gd name="f159" fmla="*/ f133 f73 1"/>
                <a:gd name="f160" fmla="*/ f132 f73 1"/>
                <a:gd name="f161" fmla="*/ f134 f72 1"/>
                <a:gd name="f162" fmla="*/ f135 f73 1"/>
                <a:gd name="f163" fmla="*/ f136 f72 1"/>
                <a:gd name="f164" fmla="*/ f137 f73 1"/>
                <a:gd name="f165" fmla="*/ f138 f72 1"/>
                <a:gd name="f166" fmla="*/ f139 f73 1"/>
                <a:gd name="f167" fmla="*/ f140 f72 1"/>
                <a:gd name="f168" fmla="*/ f141 f73 1"/>
                <a:gd name="f169" fmla="*/ f142 f72 1"/>
                <a:gd name="f170" fmla="*/ f143 f73 1"/>
                <a:gd name="f171" fmla="*/ f144 f72 1"/>
                <a:gd name="f172" fmla="*/ f145 f73 1"/>
                <a:gd name="f173" fmla="*/ f146 f72 1"/>
                <a:gd name="f174" fmla="*/ f147 f73 1"/>
                <a:gd name="f175" fmla="*/ f148 f72 1"/>
                <a:gd name="f176" fmla="*/ f149 f73 1"/>
                <a:gd name="f177" fmla="*/ f150 f72 1"/>
                <a:gd name="f178" fmla="*/ f151 f73 1"/>
                <a:gd name="f179" fmla="*/ f152 f72 1"/>
                <a:gd name="f180" fmla="*/ f153 f73 1"/>
                <a:gd name="f181" fmla="*/ f154 f72 1"/>
                <a:gd name="f182" fmla="*/ f155 f72 1"/>
                <a:gd name="f183" fmla="*/ f156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61" y="f162"/>
                </a:cxn>
                <a:cxn ang="f106">
                  <a:pos x="f163" y="f164"/>
                </a:cxn>
                <a:cxn ang="f106">
                  <a:pos x="f165" y="f166"/>
                </a:cxn>
                <a:cxn ang="f106">
                  <a:pos x="f167" y="f168"/>
                </a:cxn>
                <a:cxn ang="f106">
                  <a:pos x="f169" y="f170"/>
                </a:cxn>
                <a:cxn ang="f106">
                  <a:pos x="f171" y="f172"/>
                </a:cxn>
                <a:cxn ang="f106">
                  <a:pos x="f173" y="f174"/>
                </a:cxn>
                <a:cxn ang="f106">
                  <a:pos x="f175" y="f176"/>
                </a:cxn>
                <a:cxn ang="f106">
                  <a:pos x="f177" y="f178"/>
                </a:cxn>
                <a:cxn ang="f106">
                  <a:pos x="f179" y="f180"/>
                </a:cxn>
                <a:cxn ang="f106">
                  <a:pos x="f181" y="f170"/>
                </a:cxn>
                <a:cxn ang="f106">
                  <a:pos x="f182" y="f183"/>
                </a:cxn>
                <a:cxn ang="f106">
                  <a:pos x="f161" y="f162"/>
                </a:cxn>
              </a:cxnLst>
              <a:rect l="f157" t="f160" r="f158" b="f159"/>
              <a:pathLst>
                <a:path w="60724" h="3434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6" y="f30"/>
                    <a:pt x="f6" y="f31"/>
                  </a:cubicBezTo>
                  <a:cubicBezTo>
                    <a:pt x="f6" y="f32"/>
                    <a:pt x="f33" y="f34"/>
                    <a:pt x="f35" y="f36"/>
                  </a:cubicBezTo>
                  <a:cubicBezTo>
                    <a:pt x="f37" y="f38"/>
                    <a:pt x="f39" y="f36"/>
                    <a:pt x="f40" y="f41"/>
                  </a:cubicBezTo>
                  <a:cubicBezTo>
                    <a:pt x="f42" y="f41"/>
                    <a:pt x="f43" y="f16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64"/>
                    <a:pt x="f65" y="f66"/>
                    <a:pt x="f67" y="f63"/>
                  </a:cubicBezTo>
                  <a:cubicBezTo>
                    <a:pt x="f68" y="f69"/>
                    <a:pt x="f70" y="f66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17">
              <a:extLst>
                <a:ext uri="{FF2B5EF4-FFF2-40B4-BE49-F238E27FC236}">
                  <a16:creationId xmlns:a16="http://schemas.microsoft.com/office/drawing/2014/main" id="{D5F76229-DCFD-49E0-B4DA-10B66F1B0A5D}"/>
                </a:ext>
              </a:extLst>
            </p:cNvPr>
            <p:cNvSpPr/>
            <p:nvPr/>
          </p:nvSpPr>
          <p:spPr>
            <a:xfrm>
              <a:off x="483333" y="36594"/>
              <a:ext cx="9966" cy="12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03"/>
                <a:gd name="f7" fmla="val 23022"/>
                <a:gd name="f8" fmla="val 7334"/>
                <a:gd name="f9" fmla="val 18718"/>
                <a:gd name="f10" fmla="val 16097"/>
                <a:gd name="f11" fmla="val 11955"/>
                <a:gd name="f12" fmla="val 24289"/>
                <a:gd name="f13" fmla="val 7097"/>
                <a:gd name="f14" fmla="val 22860"/>
                <a:gd name="f15" fmla="val 4049"/>
                <a:gd name="f16" fmla="val 22003"/>
                <a:gd name="f17" fmla="val -523"/>
                <a:gd name="f18" fmla="val 16192"/>
                <a:gd name="f19" fmla="val 49"/>
                <a:gd name="f20" fmla="val 15145"/>
                <a:gd name="f21" fmla="val 3192"/>
                <a:gd name="f22" fmla="val 9620"/>
                <a:gd name="f23" fmla="val 7669"/>
                <a:gd name="f24" fmla="val 4953"/>
                <a:gd name="f25" fmla="val 11765"/>
                <a:gd name="f26" fmla="val 14622"/>
                <a:gd name="f27" fmla="val 2858"/>
                <a:gd name="f28" fmla="val 17480"/>
                <a:gd name="f29" fmla="val 5715"/>
                <a:gd name="f30" fmla="+- 0 0 -90"/>
                <a:gd name="f31" fmla="*/ f3 1 19003"/>
                <a:gd name="f32" fmla="*/ f4 1 2302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9003"/>
                <a:gd name="f41" fmla="*/ f37 1 23022"/>
                <a:gd name="f42" fmla="*/ 19003 f38 1"/>
                <a:gd name="f43" fmla="*/ 7334 f37 1"/>
                <a:gd name="f44" fmla="*/ 7097 f38 1"/>
                <a:gd name="f45" fmla="*/ 22860 f37 1"/>
                <a:gd name="f46" fmla="*/ 49 f38 1"/>
                <a:gd name="f47" fmla="*/ 15145 f37 1"/>
                <a:gd name="f48" fmla="*/ 11765 f38 1"/>
                <a:gd name="f49" fmla="*/ 0 f37 1"/>
                <a:gd name="f50" fmla="+- f39 0 f1"/>
                <a:gd name="f51" fmla="*/ f42 1 19003"/>
                <a:gd name="f52" fmla="*/ f43 1 23022"/>
                <a:gd name="f53" fmla="*/ f44 1 19003"/>
                <a:gd name="f54" fmla="*/ f45 1 23022"/>
                <a:gd name="f55" fmla="*/ f46 1 19003"/>
                <a:gd name="f56" fmla="*/ f47 1 23022"/>
                <a:gd name="f57" fmla="*/ f48 1 19003"/>
                <a:gd name="f58" fmla="*/ f49 1 23022"/>
                <a:gd name="f59" fmla="*/ f33 1 f40"/>
                <a:gd name="f60" fmla="*/ f34 1 f40"/>
                <a:gd name="f61" fmla="*/ f33 1 f41"/>
                <a:gd name="f62" fmla="*/ f35 1 f41"/>
                <a:gd name="f63" fmla="*/ f51 1 f40"/>
                <a:gd name="f64" fmla="*/ f52 1 f41"/>
                <a:gd name="f65" fmla="*/ f53 1 f40"/>
                <a:gd name="f66" fmla="*/ f54 1 f41"/>
                <a:gd name="f67" fmla="*/ f55 1 f40"/>
                <a:gd name="f68" fmla="*/ f56 1 f41"/>
                <a:gd name="f69" fmla="*/ f57 1 f40"/>
                <a:gd name="f70" fmla="*/ f58 1 f41"/>
                <a:gd name="f71" fmla="*/ f59 f31 1"/>
                <a:gd name="f72" fmla="*/ f60 f31 1"/>
                <a:gd name="f73" fmla="*/ f62 f32 1"/>
                <a:gd name="f74" fmla="*/ f61 f32 1"/>
                <a:gd name="f75" fmla="*/ f63 f31 1"/>
                <a:gd name="f76" fmla="*/ f64 f32 1"/>
                <a:gd name="f77" fmla="*/ f65 f31 1"/>
                <a:gd name="f78" fmla="*/ f66 f32 1"/>
                <a:gd name="f79" fmla="*/ f67 f31 1"/>
                <a:gd name="f80" fmla="*/ f68 f32 1"/>
                <a:gd name="f81" fmla="*/ f69 f31 1"/>
                <a:gd name="f82" fmla="*/ f7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5" y="f76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75" y="f76"/>
                </a:cxn>
              </a:cxnLst>
              <a:rect l="f71" t="f74" r="f72" b="f73"/>
              <a:pathLst>
                <a:path w="19003" h="23022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5"/>
                  </a:cubicBezTo>
                  <a:cubicBezTo>
                    <a:pt x="f26" y="f27"/>
                    <a:pt x="f28" y="f29"/>
                    <a:pt x="f6" y="f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18">
              <a:extLst>
                <a:ext uri="{FF2B5EF4-FFF2-40B4-BE49-F238E27FC236}">
                  <a16:creationId xmlns:a16="http://schemas.microsoft.com/office/drawing/2014/main" id="{5A5795F1-CE4B-446A-B533-E8C41F5D0163}"/>
                </a:ext>
              </a:extLst>
            </p:cNvPr>
            <p:cNvSpPr/>
            <p:nvPr/>
          </p:nvSpPr>
          <p:spPr>
            <a:xfrm>
              <a:off x="496491" y="737143"/>
              <a:ext cx="11987" cy="49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59"/>
                <a:gd name="f7" fmla="val 9441"/>
                <a:gd name="f8" fmla="val 21717"/>
                <a:gd name="f9" fmla="val 14954"/>
                <a:gd name="f10" fmla="val 8287"/>
                <a:gd name="f11" fmla="val 1524"/>
                <a:gd name="f12" fmla="val 1048"/>
                <a:gd name="f13" fmla="val 8774"/>
                <a:gd name="f14" fmla="val 476"/>
                <a:gd name="f15" fmla="val 8108"/>
                <a:gd name="f16" fmla="val 7441"/>
                <a:gd name="f17" fmla="val 3143"/>
                <a:gd name="f18" fmla="val 4774"/>
                <a:gd name="f19" fmla="val 6572"/>
                <a:gd name="f20" fmla="val -274"/>
                <a:gd name="f21" fmla="val 9525"/>
                <a:gd name="f22" fmla="val 12"/>
                <a:gd name="f23" fmla="val 14192"/>
                <a:gd name="f24" fmla="val 488"/>
                <a:gd name="f25" fmla="val 18479"/>
                <a:gd name="f26" fmla="val 4488"/>
                <a:gd name="f27" fmla="val 22860"/>
                <a:gd name="f28" fmla="val 6965"/>
                <a:gd name="f29" fmla="val 22384"/>
                <a:gd name="f30" fmla="val 7822"/>
                <a:gd name="f31" fmla="val 22003"/>
                <a:gd name="f32" fmla="val 8679"/>
                <a:gd name="f33" fmla="+- 0 0 -90"/>
                <a:gd name="f34" fmla="*/ f3 1 22859"/>
                <a:gd name="f35" fmla="*/ f4 1 944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2859"/>
                <a:gd name="f44" fmla="*/ f40 1 9441"/>
                <a:gd name="f45" fmla="*/ 21717 f41 1"/>
                <a:gd name="f46" fmla="*/ 9441 f40 1"/>
                <a:gd name="f47" fmla="*/ 1524 f41 1"/>
                <a:gd name="f48" fmla="*/ 0 f41 1"/>
                <a:gd name="f49" fmla="*/ 7441 f40 1"/>
                <a:gd name="f50" fmla="*/ 9525 f41 1"/>
                <a:gd name="f51" fmla="*/ 12 f40 1"/>
                <a:gd name="f52" fmla="*/ 22860 f41 1"/>
                <a:gd name="f53" fmla="*/ 6965 f40 1"/>
                <a:gd name="f54" fmla="+- f42 0 f1"/>
                <a:gd name="f55" fmla="*/ f45 1 22859"/>
                <a:gd name="f56" fmla="*/ f46 1 9441"/>
                <a:gd name="f57" fmla="*/ f47 1 22859"/>
                <a:gd name="f58" fmla="*/ f48 1 22859"/>
                <a:gd name="f59" fmla="*/ f49 1 9441"/>
                <a:gd name="f60" fmla="*/ f50 1 22859"/>
                <a:gd name="f61" fmla="*/ f51 1 9441"/>
                <a:gd name="f62" fmla="*/ f52 1 22859"/>
                <a:gd name="f63" fmla="*/ f53 1 9441"/>
                <a:gd name="f64" fmla="*/ f36 1 f43"/>
                <a:gd name="f65" fmla="*/ f37 1 f43"/>
                <a:gd name="f66" fmla="*/ f36 1 f44"/>
                <a:gd name="f67" fmla="*/ f38 1 f44"/>
                <a:gd name="f68" fmla="*/ f55 1 f43"/>
                <a:gd name="f69" fmla="*/ f56 1 f44"/>
                <a:gd name="f70" fmla="*/ f57 1 f43"/>
                <a:gd name="f71" fmla="*/ f58 1 f43"/>
                <a:gd name="f72" fmla="*/ f59 1 f44"/>
                <a:gd name="f73" fmla="*/ f60 1 f43"/>
                <a:gd name="f74" fmla="*/ f61 1 f44"/>
                <a:gd name="f75" fmla="*/ f62 1 f43"/>
                <a:gd name="f76" fmla="*/ f63 1 f44"/>
                <a:gd name="f77" fmla="*/ f64 f34 1"/>
                <a:gd name="f78" fmla="*/ f65 f34 1"/>
                <a:gd name="f79" fmla="*/ f67 f35 1"/>
                <a:gd name="f80" fmla="*/ f66 f35 1"/>
                <a:gd name="f81" fmla="*/ f68 f34 1"/>
                <a:gd name="f82" fmla="*/ f69 f35 1"/>
                <a:gd name="f83" fmla="*/ f70 f34 1"/>
                <a:gd name="f84" fmla="*/ f71 f34 1"/>
                <a:gd name="f85" fmla="*/ f72 f35 1"/>
                <a:gd name="f86" fmla="*/ f73 f34 1"/>
                <a:gd name="f87" fmla="*/ f74 f35 1"/>
                <a:gd name="f88" fmla="*/ f75 f34 1"/>
                <a:gd name="f89" fmla="*/ f7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1" y="f82"/>
                </a:cxn>
                <a:cxn ang="f54">
                  <a:pos x="f83" y="f82"/>
                </a:cxn>
                <a:cxn ang="f54">
                  <a:pos x="f84" y="f85"/>
                </a:cxn>
                <a:cxn ang="f54">
                  <a:pos x="f86" y="f87"/>
                </a:cxn>
                <a:cxn ang="f54">
                  <a:pos x="f88" y="f89"/>
                </a:cxn>
                <a:cxn ang="f54">
                  <a:pos x="f81" y="f82"/>
                </a:cxn>
              </a:cxnLst>
              <a:rect l="f77" t="f80" r="f78" b="f79"/>
              <a:pathLst>
                <a:path w="22859" h="9441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8" y="f7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orma libre: forma 19">
              <a:extLst>
                <a:ext uri="{FF2B5EF4-FFF2-40B4-BE49-F238E27FC236}">
                  <a16:creationId xmlns:a16="http://schemas.microsoft.com/office/drawing/2014/main" id="{CD02C49B-0975-49A4-92E3-1162E07246ED}"/>
                </a:ext>
              </a:extLst>
            </p:cNvPr>
            <p:cNvSpPr/>
            <p:nvPr/>
          </p:nvSpPr>
          <p:spPr>
            <a:xfrm>
              <a:off x="779553" y="449409"/>
              <a:ext cx="88075" cy="75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925"/>
                <a:gd name="f7" fmla="val 144091"/>
                <a:gd name="f8" fmla="val 167926"/>
                <a:gd name="f9" fmla="val 58555"/>
                <a:gd name="f10" fmla="val 152209"/>
                <a:gd name="f11" fmla="val 49602"/>
                <a:gd name="f12" fmla="val 136874"/>
                <a:gd name="f13" fmla="val 40838"/>
                <a:gd name="f14" fmla="val 121539"/>
                <a:gd name="f15" fmla="val 32076"/>
                <a:gd name="f16" fmla="val 120872"/>
                <a:gd name="f17" fmla="val 32838"/>
                <a:gd name="f18" fmla="val 120301"/>
                <a:gd name="f19" fmla="val 33600"/>
                <a:gd name="f20" fmla="val 119634"/>
                <a:gd name="f21" fmla="val 34362"/>
                <a:gd name="f22" fmla="val 120396"/>
                <a:gd name="f23" fmla="val 35981"/>
                <a:gd name="f24" fmla="val 121063"/>
                <a:gd name="f25" fmla="val 37600"/>
                <a:gd name="f26" fmla="val 121825"/>
                <a:gd name="f27" fmla="val 39219"/>
                <a:gd name="f28" fmla="val 136398"/>
                <a:gd name="f29" fmla="val 67413"/>
                <a:gd name="f30" fmla="val 136588"/>
                <a:gd name="f31" fmla="val 95417"/>
                <a:gd name="f32" fmla="val 118872"/>
                <a:gd name="f33" fmla="val 122087"/>
                <a:gd name="f34" fmla="val 99632"/>
                <a:gd name="f35" fmla="val 151138"/>
                <a:gd name="f36" fmla="val 60865"/>
                <a:gd name="f37" fmla="val 151424"/>
                <a:gd name="f38" fmla="val 40862"/>
                <a:gd name="f39" fmla="val 122944"/>
                <a:gd name="f40" fmla="val 24765"/>
                <a:gd name="f41" fmla="val 99894"/>
                <a:gd name="f42" fmla="val 23526"/>
                <a:gd name="f43" fmla="val 74843"/>
                <a:gd name="f44" fmla="val 32766"/>
                <a:gd name="f45" fmla="val 48840"/>
                <a:gd name="f46" fmla="val 33623"/>
                <a:gd name="f47" fmla="val 46363"/>
                <a:gd name="f48" fmla="val 34766"/>
                <a:gd name="f49" fmla="val 43982"/>
                <a:gd name="f50" fmla="val 35814"/>
                <a:gd name="f51" fmla="val 41505"/>
                <a:gd name="f52" fmla="val 35909"/>
                <a:gd name="f53" fmla="val 41315"/>
                <a:gd name="f54" fmla="val 35719"/>
                <a:gd name="f55" fmla="val 40934"/>
                <a:gd name="f56" fmla="val 35528"/>
                <a:gd name="f57" fmla="val 39600"/>
                <a:gd name="f58" fmla="val 24479"/>
                <a:gd name="f59" fmla="val 40553"/>
                <a:gd name="f60" fmla="val 13240"/>
                <a:gd name="f61" fmla="val 41601"/>
                <a:gd name="f62" fmla="val 42839"/>
                <a:gd name="f63" fmla="val 2095"/>
                <a:gd name="f64" fmla="val 37981"/>
                <a:gd name="f65" fmla="val 3143"/>
                <a:gd name="f66" fmla="val 34171"/>
                <a:gd name="f67" fmla="val 5239"/>
                <a:gd name="f68" fmla="val 31123"/>
                <a:gd name="f69" fmla="val 18479"/>
                <a:gd name="f70" fmla="val 11978"/>
                <a:gd name="f71" fmla="val 36957"/>
                <a:gd name="f72" fmla="val 738"/>
                <a:gd name="f73" fmla="val 60007"/>
                <a:gd name="f74" fmla="val 71"/>
                <a:gd name="f75" fmla="val 103061"/>
                <a:gd name="f76" fmla="val -1167"/>
                <a:gd name="f77" fmla="val 139065"/>
                <a:gd name="f78" fmla="val 13597"/>
                <a:gd name="f79" fmla="val 163925"/>
                <a:gd name="f80" fmla="val 50459"/>
                <a:gd name="f81" fmla="val 165259"/>
                <a:gd name="f82" fmla="val 52364"/>
                <a:gd name="f83" fmla="val 166401"/>
                <a:gd name="f84" fmla="val 54459"/>
                <a:gd name="f85" fmla="val 167640"/>
                <a:gd name="f86" fmla="val 56460"/>
                <a:gd name="f87" fmla="val 168021"/>
                <a:gd name="f88" fmla="val 56745"/>
                <a:gd name="f89" fmla="val 167830"/>
                <a:gd name="f90" fmla="val 57507"/>
                <a:gd name="f91" fmla="val 100108"/>
                <a:gd name="f92" fmla="val 78558"/>
                <a:gd name="f93" fmla="val 96298"/>
                <a:gd name="f94" fmla="val 69318"/>
                <a:gd name="f95" fmla="val 93916"/>
                <a:gd name="f96" fmla="val 60651"/>
                <a:gd name="f97" fmla="val 89345"/>
                <a:gd name="f98" fmla="val 53507"/>
                <a:gd name="f99" fmla="val 84201"/>
                <a:gd name="f100" fmla="val 45506"/>
                <a:gd name="f101" fmla="val 76581"/>
                <a:gd name="f102" fmla="val 45887"/>
                <a:gd name="f103" fmla="val 70199"/>
                <a:gd name="f104" fmla="val 52935"/>
                <a:gd name="f105" fmla="val 58769"/>
                <a:gd name="f106" fmla="val 65318"/>
                <a:gd name="f107" fmla="val 58864"/>
                <a:gd name="f108" fmla="val 92178"/>
                <a:gd name="f109" fmla="val 70390"/>
                <a:gd name="f110" fmla="val 104561"/>
                <a:gd name="f111" fmla="val 76485"/>
                <a:gd name="f112" fmla="val 111228"/>
                <a:gd name="f113" fmla="val 84106"/>
                <a:gd name="f114" fmla="val 111800"/>
                <a:gd name="f115" fmla="val 89059"/>
                <a:gd name="f116" fmla="val 104180"/>
                <a:gd name="f117" fmla="val 93821"/>
                <a:gd name="f118" fmla="val 96560"/>
                <a:gd name="f119" fmla="val 96393"/>
                <a:gd name="f120" fmla="val 87416"/>
                <a:gd name="f121" fmla="+- 0 0 -90"/>
                <a:gd name="f122" fmla="*/ f3 1 167925"/>
                <a:gd name="f123" fmla="*/ f4 1 144091"/>
                <a:gd name="f124" fmla="val f5"/>
                <a:gd name="f125" fmla="val f6"/>
                <a:gd name="f126" fmla="val f7"/>
                <a:gd name="f127" fmla="*/ f121 f0 1"/>
                <a:gd name="f128" fmla="+- f126 0 f124"/>
                <a:gd name="f129" fmla="+- f125 0 f124"/>
                <a:gd name="f130" fmla="*/ f127 1 f2"/>
                <a:gd name="f131" fmla="*/ f129 1 167925"/>
                <a:gd name="f132" fmla="*/ f128 1 144091"/>
                <a:gd name="f133" fmla="*/ 167926 f129 1"/>
                <a:gd name="f134" fmla="*/ 58555 f128 1"/>
                <a:gd name="f135" fmla="*/ 121539 f129 1"/>
                <a:gd name="f136" fmla="*/ 32076 f128 1"/>
                <a:gd name="f137" fmla="*/ 119634 f129 1"/>
                <a:gd name="f138" fmla="*/ 34362 f128 1"/>
                <a:gd name="f139" fmla="*/ 121825 f129 1"/>
                <a:gd name="f140" fmla="*/ 39219 f128 1"/>
                <a:gd name="f141" fmla="*/ 118872 f129 1"/>
                <a:gd name="f142" fmla="*/ 122087 f128 1"/>
                <a:gd name="f143" fmla="*/ 40862 f129 1"/>
                <a:gd name="f144" fmla="*/ 122944 f128 1"/>
                <a:gd name="f145" fmla="*/ 32766 f129 1"/>
                <a:gd name="f146" fmla="*/ 48840 f128 1"/>
                <a:gd name="f147" fmla="*/ 35814 f129 1"/>
                <a:gd name="f148" fmla="*/ 41505 f128 1"/>
                <a:gd name="f149" fmla="*/ 35528 f129 1"/>
                <a:gd name="f150" fmla="*/ 39600 f128 1"/>
                <a:gd name="f151" fmla="*/ 0 f129 1"/>
                <a:gd name="f152" fmla="*/ 42839 f128 1"/>
                <a:gd name="f153" fmla="*/ 5239 f129 1"/>
                <a:gd name="f154" fmla="*/ 31123 f128 1"/>
                <a:gd name="f155" fmla="*/ 60007 f129 1"/>
                <a:gd name="f156" fmla="*/ 71 f128 1"/>
                <a:gd name="f157" fmla="*/ 163925 f129 1"/>
                <a:gd name="f158" fmla="*/ 50459 f128 1"/>
                <a:gd name="f159" fmla="*/ 167640 f129 1"/>
                <a:gd name="f160" fmla="*/ 56460 f128 1"/>
                <a:gd name="f161" fmla="*/ 100108 f129 1"/>
                <a:gd name="f162" fmla="*/ 78558 f128 1"/>
                <a:gd name="f163" fmla="*/ 89345 f129 1"/>
                <a:gd name="f164" fmla="*/ 53507 f128 1"/>
                <a:gd name="f165" fmla="*/ 70199 f129 1"/>
                <a:gd name="f166" fmla="*/ 52935 f128 1"/>
                <a:gd name="f167" fmla="*/ 70390 f129 1"/>
                <a:gd name="f168" fmla="*/ 104561 f128 1"/>
                <a:gd name="f169" fmla="*/ 89059 f129 1"/>
                <a:gd name="f170" fmla="*/ 104180 f128 1"/>
                <a:gd name="f171" fmla="+- f130 0 f1"/>
                <a:gd name="f172" fmla="*/ f133 1 167925"/>
                <a:gd name="f173" fmla="*/ f134 1 144091"/>
                <a:gd name="f174" fmla="*/ f135 1 167925"/>
                <a:gd name="f175" fmla="*/ f136 1 144091"/>
                <a:gd name="f176" fmla="*/ f137 1 167925"/>
                <a:gd name="f177" fmla="*/ f138 1 144091"/>
                <a:gd name="f178" fmla="*/ f139 1 167925"/>
                <a:gd name="f179" fmla="*/ f140 1 144091"/>
                <a:gd name="f180" fmla="*/ f141 1 167925"/>
                <a:gd name="f181" fmla="*/ f142 1 144091"/>
                <a:gd name="f182" fmla="*/ f143 1 167925"/>
                <a:gd name="f183" fmla="*/ f144 1 144091"/>
                <a:gd name="f184" fmla="*/ f145 1 167925"/>
                <a:gd name="f185" fmla="*/ f146 1 144091"/>
                <a:gd name="f186" fmla="*/ f147 1 167925"/>
                <a:gd name="f187" fmla="*/ f148 1 144091"/>
                <a:gd name="f188" fmla="*/ f149 1 167925"/>
                <a:gd name="f189" fmla="*/ f150 1 144091"/>
                <a:gd name="f190" fmla="*/ f151 1 167925"/>
                <a:gd name="f191" fmla="*/ f152 1 144091"/>
                <a:gd name="f192" fmla="*/ f153 1 167925"/>
                <a:gd name="f193" fmla="*/ f154 1 144091"/>
                <a:gd name="f194" fmla="*/ f155 1 167925"/>
                <a:gd name="f195" fmla="*/ f156 1 144091"/>
                <a:gd name="f196" fmla="*/ f157 1 167925"/>
                <a:gd name="f197" fmla="*/ f158 1 144091"/>
                <a:gd name="f198" fmla="*/ f159 1 167925"/>
                <a:gd name="f199" fmla="*/ f160 1 144091"/>
                <a:gd name="f200" fmla="*/ f161 1 167925"/>
                <a:gd name="f201" fmla="*/ f162 1 144091"/>
                <a:gd name="f202" fmla="*/ f163 1 167925"/>
                <a:gd name="f203" fmla="*/ f164 1 144091"/>
                <a:gd name="f204" fmla="*/ f165 1 167925"/>
                <a:gd name="f205" fmla="*/ f166 1 144091"/>
                <a:gd name="f206" fmla="*/ f167 1 167925"/>
                <a:gd name="f207" fmla="*/ f168 1 144091"/>
                <a:gd name="f208" fmla="*/ f169 1 167925"/>
                <a:gd name="f209" fmla="*/ f170 1 144091"/>
                <a:gd name="f210" fmla="*/ f124 1 f131"/>
                <a:gd name="f211" fmla="*/ f125 1 f131"/>
                <a:gd name="f212" fmla="*/ f124 1 f132"/>
                <a:gd name="f213" fmla="*/ f126 1 f132"/>
                <a:gd name="f214" fmla="*/ f172 1 f131"/>
                <a:gd name="f215" fmla="*/ f173 1 f132"/>
                <a:gd name="f216" fmla="*/ f174 1 f131"/>
                <a:gd name="f217" fmla="*/ f175 1 f132"/>
                <a:gd name="f218" fmla="*/ f176 1 f131"/>
                <a:gd name="f219" fmla="*/ f177 1 f132"/>
                <a:gd name="f220" fmla="*/ f178 1 f131"/>
                <a:gd name="f221" fmla="*/ f179 1 f132"/>
                <a:gd name="f222" fmla="*/ f180 1 f131"/>
                <a:gd name="f223" fmla="*/ f181 1 f132"/>
                <a:gd name="f224" fmla="*/ f182 1 f131"/>
                <a:gd name="f225" fmla="*/ f183 1 f132"/>
                <a:gd name="f226" fmla="*/ f184 1 f131"/>
                <a:gd name="f227" fmla="*/ f185 1 f132"/>
                <a:gd name="f228" fmla="*/ f186 1 f131"/>
                <a:gd name="f229" fmla="*/ f187 1 f132"/>
                <a:gd name="f230" fmla="*/ f188 1 f131"/>
                <a:gd name="f231" fmla="*/ f189 1 f132"/>
                <a:gd name="f232" fmla="*/ f190 1 f131"/>
                <a:gd name="f233" fmla="*/ f191 1 f132"/>
                <a:gd name="f234" fmla="*/ f192 1 f131"/>
                <a:gd name="f235" fmla="*/ f193 1 f132"/>
                <a:gd name="f236" fmla="*/ f194 1 f131"/>
                <a:gd name="f237" fmla="*/ f195 1 f132"/>
                <a:gd name="f238" fmla="*/ f196 1 f131"/>
                <a:gd name="f239" fmla="*/ f197 1 f132"/>
                <a:gd name="f240" fmla="*/ f198 1 f131"/>
                <a:gd name="f241" fmla="*/ f199 1 f132"/>
                <a:gd name="f242" fmla="*/ f200 1 f131"/>
                <a:gd name="f243" fmla="*/ f201 1 f132"/>
                <a:gd name="f244" fmla="*/ f202 1 f131"/>
                <a:gd name="f245" fmla="*/ f203 1 f132"/>
                <a:gd name="f246" fmla="*/ f204 1 f131"/>
                <a:gd name="f247" fmla="*/ f205 1 f132"/>
                <a:gd name="f248" fmla="*/ f206 1 f131"/>
                <a:gd name="f249" fmla="*/ f207 1 f132"/>
                <a:gd name="f250" fmla="*/ f208 1 f131"/>
                <a:gd name="f251" fmla="*/ f209 1 f132"/>
                <a:gd name="f252" fmla="*/ f210 f122 1"/>
                <a:gd name="f253" fmla="*/ f211 f122 1"/>
                <a:gd name="f254" fmla="*/ f213 f123 1"/>
                <a:gd name="f255" fmla="*/ f212 f123 1"/>
                <a:gd name="f256" fmla="*/ f214 f122 1"/>
                <a:gd name="f257" fmla="*/ f215 f123 1"/>
                <a:gd name="f258" fmla="*/ f216 f122 1"/>
                <a:gd name="f259" fmla="*/ f217 f123 1"/>
                <a:gd name="f260" fmla="*/ f218 f122 1"/>
                <a:gd name="f261" fmla="*/ f219 f123 1"/>
                <a:gd name="f262" fmla="*/ f220 f122 1"/>
                <a:gd name="f263" fmla="*/ f221 f123 1"/>
                <a:gd name="f264" fmla="*/ f222 f122 1"/>
                <a:gd name="f265" fmla="*/ f223 f123 1"/>
                <a:gd name="f266" fmla="*/ f224 f122 1"/>
                <a:gd name="f267" fmla="*/ f225 f123 1"/>
                <a:gd name="f268" fmla="*/ f226 f122 1"/>
                <a:gd name="f269" fmla="*/ f227 f123 1"/>
                <a:gd name="f270" fmla="*/ f228 f122 1"/>
                <a:gd name="f271" fmla="*/ f229 f123 1"/>
                <a:gd name="f272" fmla="*/ f230 f122 1"/>
                <a:gd name="f273" fmla="*/ f231 f123 1"/>
                <a:gd name="f274" fmla="*/ f232 f122 1"/>
                <a:gd name="f275" fmla="*/ f233 f123 1"/>
                <a:gd name="f276" fmla="*/ f234 f122 1"/>
                <a:gd name="f277" fmla="*/ f235 f123 1"/>
                <a:gd name="f278" fmla="*/ f236 f122 1"/>
                <a:gd name="f279" fmla="*/ f237 f123 1"/>
                <a:gd name="f280" fmla="*/ f238 f122 1"/>
                <a:gd name="f281" fmla="*/ f239 f123 1"/>
                <a:gd name="f282" fmla="*/ f240 f122 1"/>
                <a:gd name="f283" fmla="*/ f241 f123 1"/>
                <a:gd name="f284" fmla="*/ f242 f122 1"/>
                <a:gd name="f285" fmla="*/ f243 f123 1"/>
                <a:gd name="f286" fmla="*/ f244 f122 1"/>
                <a:gd name="f287" fmla="*/ f245 f123 1"/>
                <a:gd name="f288" fmla="*/ f246 f122 1"/>
                <a:gd name="f289" fmla="*/ f247 f123 1"/>
                <a:gd name="f290" fmla="*/ f248 f122 1"/>
                <a:gd name="f291" fmla="*/ f249 f123 1"/>
                <a:gd name="f292" fmla="*/ f250 f122 1"/>
                <a:gd name="f293" fmla="*/ f251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56" y="f257"/>
                </a:cxn>
                <a:cxn ang="f171">
                  <a:pos x="f258" y="f259"/>
                </a:cxn>
                <a:cxn ang="f171">
                  <a:pos x="f260" y="f261"/>
                </a:cxn>
                <a:cxn ang="f171">
                  <a:pos x="f262" y="f263"/>
                </a:cxn>
                <a:cxn ang="f171">
                  <a:pos x="f264" y="f265"/>
                </a:cxn>
                <a:cxn ang="f171">
                  <a:pos x="f266" y="f267"/>
                </a:cxn>
                <a:cxn ang="f171">
                  <a:pos x="f268" y="f269"/>
                </a:cxn>
                <a:cxn ang="f171">
                  <a:pos x="f270" y="f271"/>
                </a:cxn>
                <a:cxn ang="f171">
                  <a:pos x="f272" y="f273"/>
                </a:cxn>
                <a:cxn ang="f171">
                  <a:pos x="f274" y="f275"/>
                </a:cxn>
                <a:cxn ang="f171">
                  <a:pos x="f276" y="f277"/>
                </a:cxn>
                <a:cxn ang="f171">
                  <a:pos x="f278" y="f279"/>
                </a:cxn>
                <a:cxn ang="f171">
                  <a:pos x="f280" y="f281"/>
                </a:cxn>
                <a:cxn ang="f171">
                  <a:pos x="f282" y="f283"/>
                </a:cxn>
                <a:cxn ang="f171">
                  <a:pos x="f256" y="f257"/>
                </a:cxn>
                <a:cxn ang="f171">
                  <a:pos x="f284" y="f285"/>
                </a:cxn>
                <a:cxn ang="f171">
                  <a:pos x="f286" y="f287"/>
                </a:cxn>
                <a:cxn ang="f171">
                  <a:pos x="f288" y="f289"/>
                </a:cxn>
                <a:cxn ang="f171">
                  <a:pos x="f290" y="f291"/>
                </a:cxn>
                <a:cxn ang="f171">
                  <a:pos x="f292" y="f293"/>
                </a:cxn>
                <a:cxn ang="f171">
                  <a:pos x="f284" y="f285"/>
                </a:cxn>
              </a:cxnLst>
              <a:rect l="f252" t="f255" r="f253" b="f254"/>
              <a:pathLst>
                <a:path w="167925" h="14409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5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8" y="f9"/>
                  </a:cubicBezTo>
                  <a:close/>
                  <a:moveTo>
                    <a:pt x="f91" y="f92"/>
                  </a:move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91" y="f92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orma libre: forma 20">
              <a:extLst>
                <a:ext uri="{FF2B5EF4-FFF2-40B4-BE49-F238E27FC236}">
                  <a16:creationId xmlns:a16="http://schemas.microsoft.com/office/drawing/2014/main" id="{056C42D8-FAA1-4437-A438-A4E503B2B757}"/>
                </a:ext>
              </a:extLst>
            </p:cNvPr>
            <p:cNvSpPr/>
            <p:nvPr/>
          </p:nvSpPr>
          <p:spPr>
            <a:xfrm>
              <a:off x="614092" y="449491"/>
              <a:ext cx="88376" cy="754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8497"/>
                <a:gd name="f7" fmla="val 143870"/>
                <a:gd name="f8" fmla="val 42588"/>
                <a:gd name="f9" fmla="val 155638"/>
                <a:gd name="f10" fmla="val 41445"/>
                <a:gd name="f11" fmla="val 144303"/>
                <a:gd name="f12" fmla="val 40397"/>
                <a:gd name="f13" fmla="val 133921"/>
                <a:gd name="f14" fmla="val 39445"/>
                <a:gd name="f15" fmla="val 136398"/>
                <a:gd name="f16" fmla="val 52304"/>
                <a:gd name="f17" fmla="val 140018"/>
                <a:gd name="f18" fmla="val 64782"/>
                <a:gd name="f19" fmla="val 140875"/>
                <a:gd name="f20" fmla="val 77355"/>
                <a:gd name="f21" fmla="val 142113"/>
                <a:gd name="f22" fmla="val 96500"/>
                <a:gd name="f23" fmla="val 136303"/>
                <a:gd name="f24" fmla="val 114121"/>
                <a:gd name="f25" fmla="val 122872"/>
                <a:gd name="f26" fmla="val 128409"/>
                <a:gd name="f27" fmla="val 103061"/>
                <a:gd name="f28" fmla="val 149554"/>
                <a:gd name="f29" fmla="val 72866"/>
                <a:gd name="f30" fmla="val 148887"/>
                <a:gd name="f31" fmla="val 53530"/>
                <a:gd name="f32" fmla="val 127170"/>
                <a:gd name="f33" fmla="val 34385"/>
                <a:gd name="f34" fmla="val 105644"/>
                <a:gd name="f35" fmla="val 30670"/>
                <a:gd name="f36" fmla="val 69925"/>
                <a:gd name="f37" fmla="val 44768"/>
                <a:gd name="f38" fmla="val 42493"/>
                <a:gd name="f39" fmla="val 46101"/>
                <a:gd name="f40" fmla="val 39921"/>
                <a:gd name="f41" fmla="val 47434"/>
                <a:gd name="f42" fmla="val 37350"/>
                <a:gd name="f43" fmla="val 49720"/>
                <a:gd name="f44" fmla="val 33254"/>
                <a:gd name="f45" fmla="val 30480"/>
                <a:gd name="f46" fmla="val 38207"/>
                <a:gd name="f47" fmla="val 15907"/>
                <a:gd name="f48" fmla="val 48494"/>
                <a:gd name="f49" fmla="val 1619"/>
                <a:gd name="f50" fmla="val 59543"/>
                <a:gd name="f51" fmla="val 1048"/>
                <a:gd name="f52" fmla="val 59067"/>
                <a:gd name="f53" fmla="val 571"/>
                <a:gd name="f54" fmla="val 58495"/>
                <a:gd name="f55" fmla="val 58019"/>
                <a:gd name="f56" fmla="val 1238"/>
                <a:gd name="f57" fmla="val 55638"/>
                <a:gd name="f58" fmla="val 2381"/>
                <a:gd name="f59" fmla="val 53066"/>
                <a:gd name="f60" fmla="val 3810"/>
                <a:gd name="f61" fmla="val 50875"/>
                <a:gd name="f62" fmla="val 30861"/>
                <a:gd name="f63" fmla="val 10680"/>
                <a:gd name="f64" fmla="val 72200"/>
                <a:gd name="f65" fmla="val -4941"/>
                <a:gd name="f66" fmla="val 118872"/>
                <a:gd name="f67" fmla="val 1345"/>
                <a:gd name="f68" fmla="val 138303"/>
                <a:gd name="f69" fmla="val 3917"/>
                <a:gd name="f70" fmla="val 153448"/>
                <a:gd name="f71" fmla="val 15823"/>
                <a:gd name="f72" fmla="val 164116"/>
                <a:gd name="f73" fmla="val 32492"/>
                <a:gd name="f74" fmla="val 165830"/>
                <a:gd name="f75" fmla="val 35064"/>
                <a:gd name="f76" fmla="val 166592"/>
                <a:gd name="f77" fmla="val 68103"/>
                <a:gd name="f78" fmla="val 78783"/>
                <a:gd name="f79" fmla="val 87927"/>
                <a:gd name="f80" fmla="val 74866"/>
                <a:gd name="f81" fmla="val 96976"/>
                <a:gd name="f82" fmla="val 79915"/>
                <a:gd name="f83" fmla="val 104501"/>
                <a:gd name="f84" fmla="val 84582"/>
                <a:gd name="f85" fmla="val 111549"/>
                <a:gd name="f86" fmla="val 92011"/>
                <a:gd name="f87" fmla="val 110787"/>
                <a:gd name="f88" fmla="val 97917"/>
                <a:gd name="f89" fmla="val 104405"/>
                <a:gd name="f90" fmla="val 109538"/>
                <a:gd name="f91" fmla="val 91833"/>
                <a:gd name="f92" fmla="val 109823"/>
                <a:gd name="f93" fmla="val 65829"/>
                <a:gd name="f94" fmla="val 98393"/>
                <a:gd name="f95" fmla="val 52780"/>
                <a:gd name="f96" fmla="val 92107"/>
                <a:gd name="f97" fmla="val 45636"/>
                <a:gd name="f98" fmla="val 84296"/>
                <a:gd name="f99" fmla="val 45160"/>
                <a:gd name="f100" fmla="val 79153"/>
                <a:gd name="f101" fmla="val 53161"/>
                <a:gd name="f102" fmla="val 74486"/>
                <a:gd name="f103" fmla="val 60591"/>
                <a:gd name="f104" fmla="val 72009"/>
                <a:gd name="f105" fmla="val 69449"/>
                <a:gd name="f106" fmla="+- 0 0 -90"/>
                <a:gd name="f107" fmla="*/ f3 1 168497"/>
                <a:gd name="f108" fmla="*/ f4 1 143870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168497"/>
                <a:gd name="f117" fmla="*/ f113 1 143870"/>
                <a:gd name="f118" fmla="*/ 168497 f114 1"/>
                <a:gd name="f119" fmla="*/ 42588 f113 1"/>
                <a:gd name="f120" fmla="*/ 133921 f114 1"/>
                <a:gd name="f121" fmla="*/ 39445 f113 1"/>
                <a:gd name="f122" fmla="*/ 140875 f114 1"/>
                <a:gd name="f123" fmla="*/ 77355 f113 1"/>
                <a:gd name="f124" fmla="*/ 122872 f114 1"/>
                <a:gd name="f125" fmla="*/ 128409 f113 1"/>
                <a:gd name="f126" fmla="*/ 53530 f114 1"/>
                <a:gd name="f127" fmla="*/ 127170 f113 1"/>
                <a:gd name="f128" fmla="*/ 44768 f114 1"/>
                <a:gd name="f129" fmla="*/ 42493 f113 1"/>
                <a:gd name="f130" fmla="*/ 49720 f114 1"/>
                <a:gd name="f131" fmla="*/ 33254 f113 1"/>
                <a:gd name="f132" fmla="*/ 1619 f114 1"/>
                <a:gd name="f133" fmla="*/ 59543 f113 1"/>
                <a:gd name="f134" fmla="*/ 0 f114 1"/>
                <a:gd name="f135" fmla="*/ 58019 f113 1"/>
                <a:gd name="f136" fmla="*/ 3810 f114 1"/>
                <a:gd name="f137" fmla="*/ 50875 f113 1"/>
                <a:gd name="f138" fmla="*/ 118872 f114 1"/>
                <a:gd name="f139" fmla="*/ 1345 f113 1"/>
                <a:gd name="f140" fmla="*/ 164116 f114 1"/>
                <a:gd name="f141" fmla="*/ 32492 f113 1"/>
                <a:gd name="f142" fmla="*/ 68103 f114 1"/>
                <a:gd name="f143" fmla="*/ 78783 f113 1"/>
                <a:gd name="f144" fmla="*/ 79915 f114 1"/>
                <a:gd name="f145" fmla="*/ 104501 f113 1"/>
                <a:gd name="f146" fmla="*/ 97917 f114 1"/>
                <a:gd name="f147" fmla="*/ 104405 f113 1"/>
                <a:gd name="f148" fmla="*/ 98393 f114 1"/>
                <a:gd name="f149" fmla="*/ 52780 f113 1"/>
                <a:gd name="f150" fmla="*/ 79153 f114 1"/>
                <a:gd name="f151" fmla="*/ 53161 f113 1"/>
                <a:gd name="f152" fmla="+- f115 0 f1"/>
                <a:gd name="f153" fmla="*/ f118 1 168497"/>
                <a:gd name="f154" fmla="*/ f119 1 143870"/>
                <a:gd name="f155" fmla="*/ f120 1 168497"/>
                <a:gd name="f156" fmla="*/ f121 1 143870"/>
                <a:gd name="f157" fmla="*/ f122 1 168497"/>
                <a:gd name="f158" fmla="*/ f123 1 143870"/>
                <a:gd name="f159" fmla="*/ f124 1 168497"/>
                <a:gd name="f160" fmla="*/ f125 1 143870"/>
                <a:gd name="f161" fmla="*/ f126 1 168497"/>
                <a:gd name="f162" fmla="*/ f127 1 143870"/>
                <a:gd name="f163" fmla="*/ f128 1 168497"/>
                <a:gd name="f164" fmla="*/ f129 1 143870"/>
                <a:gd name="f165" fmla="*/ f130 1 168497"/>
                <a:gd name="f166" fmla="*/ f131 1 143870"/>
                <a:gd name="f167" fmla="*/ f132 1 168497"/>
                <a:gd name="f168" fmla="*/ f133 1 143870"/>
                <a:gd name="f169" fmla="*/ f134 1 168497"/>
                <a:gd name="f170" fmla="*/ f135 1 143870"/>
                <a:gd name="f171" fmla="*/ f136 1 168497"/>
                <a:gd name="f172" fmla="*/ f137 1 143870"/>
                <a:gd name="f173" fmla="*/ f138 1 168497"/>
                <a:gd name="f174" fmla="*/ f139 1 143870"/>
                <a:gd name="f175" fmla="*/ f140 1 168497"/>
                <a:gd name="f176" fmla="*/ f141 1 143870"/>
                <a:gd name="f177" fmla="*/ f142 1 168497"/>
                <a:gd name="f178" fmla="*/ f143 1 143870"/>
                <a:gd name="f179" fmla="*/ f144 1 168497"/>
                <a:gd name="f180" fmla="*/ f145 1 143870"/>
                <a:gd name="f181" fmla="*/ f146 1 168497"/>
                <a:gd name="f182" fmla="*/ f147 1 143870"/>
                <a:gd name="f183" fmla="*/ f148 1 168497"/>
                <a:gd name="f184" fmla="*/ f149 1 143870"/>
                <a:gd name="f185" fmla="*/ f150 1 168497"/>
                <a:gd name="f186" fmla="*/ f151 1 143870"/>
                <a:gd name="f187" fmla="*/ f109 1 f116"/>
                <a:gd name="f188" fmla="*/ f110 1 f116"/>
                <a:gd name="f189" fmla="*/ f109 1 f117"/>
                <a:gd name="f190" fmla="*/ f111 1 f117"/>
                <a:gd name="f191" fmla="*/ f153 1 f116"/>
                <a:gd name="f192" fmla="*/ f154 1 f117"/>
                <a:gd name="f193" fmla="*/ f155 1 f116"/>
                <a:gd name="f194" fmla="*/ f156 1 f117"/>
                <a:gd name="f195" fmla="*/ f157 1 f116"/>
                <a:gd name="f196" fmla="*/ f158 1 f117"/>
                <a:gd name="f197" fmla="*/ f159 1 f116"/>
                <a:gd name="f198" fmla="*/ f160 1 f117"/>
                <a:gd name="f199" fmla="*/ f161 1 f116"/>
                <a:gd name="f200" fmla="*/ f162 1 f117"/>
                <a:gd name="f201" fmla="*/ f163 1 f116"/>
                <a:gd name="f202" fmla="*/ f164 1 f117"/>
                <a:gd name="f203" fmla="*/ f165 1 f116"/>
                <a:gd name="f204" fmla="*/ f166 1 f117"/>
                <a:gd name="f205" fmla="*/ f167 1 f116"/>
                <a:gd name="f206" fmla="*/ f168 1 f117"/>
                <a:gd name="f207" fmla="*/ f169 1 f116"/>
                <a:gd name="f208" fmla="*/ f170 1 f117"/>
                <a:gd name="f209" fmla="*/ f171 1 f116"/>
                <a:gd name="f210" fmla="*/ f172 1 f117"/>
                <a:gd name="f211" fmla="*/ f173 1 f116"/>
                <a:gd name="f212" fmla="*/ f174 1 f117"/>
                <a:gd name="f213" fmla="*/ f175 1 f116"/>
                <a:gd name="f214" fmla="*/ f176 1 f117"/>
                <a:gd name="f215" fmla="*/ f177 1 f116"/>
                <a:gd name="f216" fmla="*/ f178 1 f117"/>
                <a:gd name="f217" fmla="*/ f179 1 f116"/>
                <a:gd name="f218" fmla="*/ f180 1 f117"/>
                <a:gd name="f219" fmla="*/ f181 1 f116"/>
                <a:gd name="f220" fmla="*/ f182 1 f117"/>
                <a:gd name="f221" fmla="*/ f183 1 f116"/>
                <a:gd name="f222" fmla="*/ f184 1 f117"/>
                <a:gd name="f223" fmla="*/ f185 1 f116"/>
                <a:gd name="f224" fmla="*/ f186 1 f117"/>
                <a:gd name="f225" fmla="*/ f187 f107 1"/>
                <a:gd name="f226" fmla="*/ f188 f107 1"/>
                <a:gd name="f227" fmla="*/ f190 f108 1"/>
                <a:gd name="f228" fmla="*/ f189 f108 1"/>
                <a:gd name="f229" fmla="*/ f191 f107 1"/>
                <a:gd name="f230" fmla="*/ f192 f108 1"/>
                <a:gd name="f231" fmla="*/ f193 f107 1"/>
                <a:gd name="f232" fmla="*/ f194 f108 1"/>
                <a:gd name="f233" fmla="*/ f195 f107 1"/>
                <a:gd name="f234" fmla="*/ f196 f108 1"/>
                <a:gd name="f235" fmla="*/ f197 f107 1"/>
                <a:gd name="f236" fmla="*/ f198 f108 1"/>
                <a:gd name="f237" fmla="*/ f199 f107 1"/>
                <a:gd name="f238" fmla="*/ f200 f108 1"/>
                <a:gd name="f239" fmla="*/ f201 f107 1"/>
                <a:gd name="f240" fmla="*/ f202 f108 1"/>
                <a:gd name="f241" fmla="*/ f203 f107 1"/>
                <a:gd name="f242" fmla="*/ f204 f108 1"/>
                <a:gd name="f243" fmla="*/ f205 f107 1"/>
                <a:gd name="f244" fmla="*/ f206 f108 1"/>
                <a:gd name="f245" fmla="*/ f207 f107 1"/>
                <a:gd name="f246" fmla="*/ f208 f108 1"/>
                <a:gd name="f247" fmla="*/ f209 f107 1"/>
                <a:gd name="f248" fmla="*/ f210 f108 1"/>
                <a:gd name="f249" fmla="*/ f211 f107 1"/>
                <a:gd name="f250" fmla="*/ f212 f108 1"/>
                <a:gd name="f251" fmla="*/ f213 f107 1"/>
                <a:gd name="f252" fmla="*/ f214 f108 1"/>
                <a:gd name="f253" fmla="*/ f215 f107 1"/>
                <a:gd name="f254" fmla="*/ f216 f108 1"/>
                <a:gd name="f255" fmla="*/ f217 f107 1"/>
                <a:gd name="f256" fmla="*/ f218 f108 1"/>
                <a:gd name="f257" fmla="*/ f219 f107 1"/>
                <a:gd name="f258" fmla="*/ f220 f108 1"/>
                <a:gd name="f259" fmla="*/ f221 f107 1"/>
                <a:gd name="f260" fmla="*/ f222 f108 1"/>
                <a:gd name="f261" fmla="*/ f223 f107 1"/>
                <a:gd name="f262" fmla="*/ f224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29" y="f230"/>
                </a:cxn>
                <a:cxn ang="f152">
                  <a:pos x="f231" y="f232"/>
                </a:cxn>
                <a:cxn ang="f152">
                  <a:pos x="f233" y="f234"/>
                </a:cxn>
                <a:cxn ang="f152">
                  <a:pos x="f235" y="f236"/>
                </a:cxn>
                <a:cxn ang="f152">
                  <a:pos x="f237" y="f238"/>
                </a:cxn>
                <a:cxn ang="f152">
                  <a:pos x="f239" y="f240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29" y="f230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53" y="f254"/>
                </a:cxn>
              </a:cxnLst>
              <a:rect l="f225" t="f228" r="f226" b="f227"/>
              <a:pathLst>
                <a:path w="168497" h="14387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46"/>
                    <a:pt x="f6" y="f8"/>
                  </a:cubicBezTo>
                  <a:close/>
                  <a:moveTo>
                    <a:pt x="f77" y="f78"/>
                  </a:moveTo>
                  <a:cubicBezTo>
                    <a:pt x="f64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77" y="f7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orma libre: forma 21">
              <a:extLst>
                <a:ext uri="{FF2B5EF4-FFF2-40B4-BE49-F238E27FC236}">
                  <a16:creationId xmlns:a16="http://schemas.microsoft.com/office/drawing/2014/main" id="{1F646C60-2323-40D5-9BC5-52D4A1E55C19}"/>
                </a:ext>
              </a:extLst>
            </p:cNvPr>
            <p:cNvSpPr/>
            <p:nvPr/>
          </p:nvSpPr>
          <p:spPr>
            <a:xfrm>
              <a:off x="683385" y="582865"/>
              <a:ext cx="118625" cy="454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168"/>
                <a:gd name="f7" fmla="val 86639"/>
                <a:gd name="f8" fmla="val 23366"/>
                <a:gd name="f9" fmla="val 10859"/>
                <a:gd name="f10" fmla="val 19366"/>
                <a:gd name="f11" fmla="val 21050"/>
                <a:gd name="f12" fmla="val 15651"/>
                <a:gd name="f13" fmla="val 31432"/>
                <a:gd name="f14" fmla="val 11745"/>
                <a:gd name="f15" fmla="val 35052"/>
                <a:gd name="f16" fmla="val 16603"/>
                <a:gd name="f17" fmla="val 38195"/>
                <a:gd name="f18" fmla="val 21556"/>
                <a:gd name="f19" fmla="val 42100"/>
                <a:gd name="f20" fmla="val 25842"/>
                <a:gd name="f21" fmla="val 60865"/>
                <a:gd name="f22" fmla="val 46321"/>
                <a:gd name="f23" fmla="val 85534"/>
                <a:gd name="f24" fmla="val 52036"/>
                <a:gd name="f25" fmla="val 111919"/>
                <a:gd name="f26" fmla="val 51941"/>
                <a:gd name="f27" fmla="val 136017"/>
                <a:gd name="f28" fmla="val 51846"/>
                <a:gd name="f29" fmla="val 158877"/>
                <a:gd name="f30" fmla="val 46607"/>
                <a:gd name="f31" fmla="val 177355"/>
                <a:gd name="f32" fmla="val 29843"/>
                <a:gd name="f33" fmla="val 183356"/>
                <a:gd name="f34" fmla="val 24414"/>
                <a:gd name="f35" fmla="val 188404"/>
                <a:gd name="f36" fmla="val 17651"/>
                <a:gd name="f37" fmla="val 192977"/>
                <a:gd name="f38" fmla="val 10888"/>
                <a:gd name="f39" fmla="val 199644"/>
                <a:gd name="f40" fmla="val 792"/>
                <a:gd name="f41" fmla="val 208502"/>
                <a:gd name="f42" fmla="val -2733"/>
                <a:gd name="f43" fmla="val 217456"/>
                <a:gd name="f44" fmla="val 2220"/>
                <a:gd name="f45" fmla="val 226600"/>
                <a:gd name="f46" fmla="val 7174"/>
                <a:gd name="f47" fmla="val 228885"/>
                <a:gd name="f48" fmla="val 17556"/>
                <a:gd name="f49" fmla="val 222695"/>
                <a:gd name="f50" fmla="val 28319"/>
                <a:gd name="f51" fmla="val 206311"/>
                <a:gd name="f52" fmla="val 56703"/>
                <a:gd name="f53" fmla="val 181451"/>
                <a:gd name="f54" fmla="val 74134"/>
                <a:gd name="f55" fmla="val 149828"/>
                <a:gd name="f56" fmla="val 81468"/>
                <a:gd name="f57" fmla="val 108013"/>
                <a:gd name="f58" fmla="val 91184"/>
                <a:gd name="f59" fmla="val 67723"/>
                <a:gd name="f60" fmla="val 88422"/>
                <a:gd name="f61" fmla="val 31528"/>
                <a:gd name="f62" fmla="val 62704"/>
                <a:gd name="f63" fmla="val 17621"/>
                <a:gd name="f64" fmla="val 52798"/>
                <a:gd name="f65" fmla="val 7144"/>
                <a:gd name="f66" fmla="val 40035"/>
                <a:gd name="f67" fmla="+- 0 0 -90"/>
                <a:gd name="f68" fmla="*/ f3 1 226168"/>
                <a:gd name="f69" fmla="*/ f4 1 86639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226168"/>
                <a:gd name="f78" fmla="*/ f74 1 86639"/>
                <a:gd name="f79" fmla="*/ 0 f75 1"/>
                <a:gd name="f80" fmla="*/ 23366 f74 1"/>
                <a:gd name="f81" fmla="*/ 31432 f75 1"/>
                <a:gd name="f82" fmla="*/ 11745 f74 1"/>
                <a:gd name="f83" fmla="*/ 42100 f75 1"/>
                <a:gd name="f84" fmla="*/ 25842 f74 1"/>
                <a:gd name="f85" fmla="*/ 111919 f75 1"/>
                <a:gd name="f86" fmla="*/ 51941 f74 1"/>
                <a:gd name="f87" fmla="*/ 177355 f75 1"/>
                <a:gd name="f88" fmla="*/ 29843 f74 1"/>
                <a:gd name="f89" fmla="*/ 192977 f75 1"/>
                <a:gd name="f90" fmla="*/ 10888 f74 1"/>
                <a:gd name="f91" fmla="*/ 217456 f75 1"/>
                <a:gd name="f92" fmla="*/ 2220 f74 1"/>
                <a:gd name="f93" fmla="*/ 222695 f75 1"/>
                <a:gd name="f94" fmla="*/ 28319 f74 1"/>
                <a:gd name="f95" fmla="*/ 149828 f75 1"/>
                <a:gd name="f96" fmla="*/ 81468 f74 1"/>
                <a:gd name="f97" fmla="*/ 31528 f75 1"/>
                <a:gd name="f98" fmla="*/ 62704 f74 1"/>
                <a:gd name="f99" fmla="+- f76 0 f1"/>
                <a:gd name="f100" fmla="*/ f79 1 226168"/>
                <a:gd name="f101" fmla="*/ f80 1 86639"/>
                <a:gd name="f102" fmla="*/ f81 1 226168"/>
                <a:gd name="f103" fmla="*/ f82 1 86639"/>
                <a:gd name="f104" fmla="*/ f83 1 226168"/>
                <a:gd name="f105" fmla="*/ f84 1 86639"/>
                <a:gd name="f106" fmla="*/ f85 1 226168"/>
                <a:gd name="f107" fmla="*/ f86 1 86639"/>
                <a:gd name="f108" fmla="*/ f87 1 226168"/>
                <a:gd name="f109" fmla="*/ f88 1 86639"/>
                <a:gd name="f110" fmla="*/ f89 1 226168"/>
                <a:gd name="f111" fmla="*/ f90 1 86639"/>
                <a:gd name="f112" fmla="*/ f91 1 226168"/>
                <a:gd name="f113" fmla="*/ f92 1 86639"/>
                <a:gd name="f114" fmla="*/ f93 1 226168"/>
                <a:gd name="f115" fmla="*/ f94 1 86639"/>
                <a:gd name="f116" fmla="*/ f95 1 226168"/>
                <a:gd name="f117" fmla="*/ f96 1 86639"/>
                <a:gd name="f118" fmla="*/ f97 1 226168"/>
                <a:gd name="f119" fmla="*/ f98 1 86639"/>
                <a:gd name="f120" fmla="*/ f70 1 f77"/>
                <a:gd name="f121" fmla="*/ f71 1 f77"/>
                <a:gd name="f122" fmla="*/ f70 1 f78"/>
                <a:gd name="f123" fmla="*/ f72 1 f78"/>
                <a:gd name="f124" fmla="*/ f100 1 f77"/>
                <a:gd name="f125" fmla="*/ f101 1 f78"/>
                <a:gd name="f126" fmla="*/ f102 1 f77"/>
                <a:gd name="f127" fmla="*/ f103 1 f78"/>
                <a:gd name="f128" fmla="*/ f104 1 f77"/>
                <a:gd name="f129" fmla="*/ f105 1 f78"/>
                <a:gd name="f130" fmla="*/ f106 1 f77"/>
                <a:gd name="f131" fmla="*/ f107 1 f78"/>
                <a:gd name="f132" fmla="*/ f108 1 f77"/>
                <a:gd name="f133" fmla="*/ f109 1 f78"/>
                <a:gd name="f134" fmla="*/ f110 1 f77"/>
                <a:gd name="f135" fmla="*/ f111 1 f78"/>
                <a:gd name="f136" fmla="*/ f112 1 f77"/>
                <a:gd name="f137" fmla="*/ f113 1 f78"/>
                <a:gd name="f138" fmla="*/ f114 1 f77"/>
                <a:gd name="f139" fmla="*/ f115 1 f78"/>
                <a:gd name="f140" fmla="*/ f116 1 f77"/>
                <a:gd name="f141" fmla="*/ f117 1 f78"/>
                <a:gd name="f142" fmla="*/ f118 1 f77"/>
                <a:gd name="f143" fmla="*/ f119 1 f78"/>
                <a:gd name="f144" fmla="*/ f120 f68 1"/>
                <a:gd name="f145" fmla="*/ f121 f68 1"/>
                <a:gd name="f146" fmla="*/ f123 f69 1"/>
                <a:gd name="f147" fmla="*/ f122 f69 1"/>
                <a:gd name="f148" fmla="*/ f124 f68 1"/>
                <a:gd name="f149" fmla="*/ f125 f69 1"/>
                <a:gd name="f150" fmla="*/ f126 f68 1"/>
                <a:gd name="f151" fmla="*/ f127 f69 1"/>
                <a:gd name="f152" fmla="*/ f128 f68 1"/>
                <a:gd name="f153" fmla="*/ f129 f69 1"/>
                <a:gd name="f154" fmla="*/ f130 f68 1"/>
                <a:gd name="f155" fmla="*/ f131 f69 1"/>
                <a:gd name="f156" fmla="*/ f132 f68 1"/>
                <a:gd name="f157" fmla="*/ f133 f69 1"/>
                <a:gd name="f158" fmla="*/ f134 f68 1"/>
                <a:gd name="f159" fmla="*/ f135 f69 1"/>
                <a:gd name="f160" fmla="*/ f136 f68 1"/>
                <a:gd name="f161" fmla="*/ f137 f69 1"/>
                <a:gd name="f162" fmla="*/ f138 f68 1"/>
                <a:gd name="f163" fmla="*/ f139 f69 1"/>
                <a:gd name="f164" fmla="*/ f140 f68 1"/>
                <a:gd name="f165" fmla="*/ f141 f69 1"/>
                <a:gd name="f166" fmla="*/ f142 f68 1"/>
                <a:gd name="f167" fmla="*/ f143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48" y="f149"/>
                </a:cxn>
                <a:cxn ang="f99">
                  <a:pos x="f150" y="f151"/>
                </a:cxn>
                <a:cxn ang="f99">
                  <a:pos x="f152" y="f153"/>
                </a:cxn>
                <a:cxn ang="f99">
                  <a:pos x="f154" y="f155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48" y="f149"/>
                </a:cxn>
              </a:cxnLst>
              <a:rect l="f144" t="f147" r="f145" b="f146"/>
              <a:pathLst>
                <a:path w="226168" h="86639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orma libre: forma 22">
              <a:extLst>
                <a:ext uri="{FF2B5EF4-FFF2-40B4-BE49-F238E27FC236}">
                  <a16:creationId xmlns:a16="http://schemas.microsoft.com/office/drawing/2014/main" id="{3EF115B9-5659-463B-B8F1-689936CC3A64}"/>
                </a:ext>
              </a:extLst>
            </p:cNvPr>
            <p:cNvSpPr/>
            <p:nvPr/>
          </p:nvSpPr>
          <p:spPr>
            <a:xfrm>
              <a:off x="486698" y="724561"/>
              <a:ext cx="65041" cy="178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015"/>
                <a:gd name="f7" fmla="val 34099"/>
                <a:gd name="f8" fmla="+- 0 0 -90"/>
                <a:gd name="f9" fmla="*/ f3 1 124015"/>
                <a:gd name="f10" fmla="*/ f4 1 3409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24015"/>
                <a:gd name="f19" fmla="*/ f15 1 34099"/>
                <a:gd name="f20" fmla="*/ 0 f16 1"/>
                <a:gd name="f21" fmla="*/ 0 f15 1"/>
                <a:gd name="f22" fmla="*/ 124015 f16 1"/>
                <a:gd name="f23" fmla="*/ 34099 f15 1"/>
                <a:gd name="f24" fmla="+- f17 0 f1"/>
                <a:gd name="f25" fmla="*/ f20 1 124015"/>
                <a:gd name="f26" fmla="*/ f21 1 34099"/>
                <a:gd name="f27" fmla="*/ f22 1 124015"/>
                <a:gd name="f28" fmla="*/ f23 1 34099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</a:cxnLst>
              <a:rect l="f37" t="f40" r="f38" b="f39"/>
              <a:pathLst>
                <a:path w="124015" h="34099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orma libre: forma 23">
              <a:extLst>
                <a:ext uri="{FF2B5EF4-FFF2-40B4-BE49-F238E27FC236}">
                  <a16:creationId xmlns:a16="http://schemas.microsoft.com/office/drawing/2014/main" id="{C8AF054A-BF81-43C4-8533-3FFB0B58B552}"/>
                </a:ext>
              </a:extLst>
            </p:cNvPr>
            <p:cNvSpPr/>
            <p:nvPr/>
          </p:nvSpPr>
          <p:spPr>
            <a:xfrm>
              <a:off x="466819" y="32196"/>
              <a:ext cx="45710" cy="18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153"/>
                <a:gd name="f7" fmla="val 35052"/>
                <a:gd name="f8" fmla="val 87154"/>
                <a:gd name="f9" fmla="+- 0 0 -90"/>
                <a:gd name="f10" fmla="*/ f3 1 87153"/>
                <a:gd name="f11" fmla="*/ f4 1 3505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87153"/>
                <a:gd name="f20" fmla="*/ f16 1 35052"/>
                <a:gd name="f21" fmla="*/ 0 f17 1"/>
                <a:gd name="f22" fmla="*/ 0 f16 1"/>
                <a:gd name="f23" fmla="*/ 87154 f17 1"/>
                <a:gd name="f24" fmla="*/ 35052 f16 1"/>
                <a:gd name="f25" fmla="+- f18 0 f1"/>
                <a:gd name="f26" fmla="*/ f21 1 87153"/>
                <a:gd name="f27" fmla="*/ f22 1 35052"/>
                <a:gd name="f28" fmla="*/ f23 1 87153"/>
                <a:gd name="f29" fmla="*/ f24 1 35052"/>
                <a:gd name="f30" fmla="*/ f12 1 f19"/>
                <a:gd name="f31" fmla="*/ f13 1 f19"/>
                <a:gd name="f32" fmla="*/ f12 1 f20"/>
                <a:gd name="f33" fmla="*/ f14 1 f20"/>
                <a:gd name="f34" fmla="*/ f26 1 f19"/>
                <a:gd name="f35" fmla="*/ f27 1 f20"/>
                <a:gd name="f36" fmla="*/ f28 1 f19"/>
                <a:gd name="f37" fmla="*/ f29 1 f20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3"/>
                </a:cxn>
                <a:cxn ang="f25">
                  <a:pos x="f44" y="f45"/>
                </a:cxn>
                <a:cxn ang="f25">
                  <a:pos x="f42" y="f45"/>
                </a:cxn>
              </a:cxnLst>
              <a:rect l="f38" t="f41" r="f39" b="f40"/>
              <a:pathLst>
                <a:path w="87153" h="35052">
                  <a:moveTo>
                    <a:pt x="f5" y="f5"/>
                  </a:moveTo>
                  <a:lnTo>
                    <a:pt x="f8" y="f5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rupo 24">
            <a:extLst>
              <a:ext uri="{FF2B5EF4-FFF2-40B4-BE49-F238E27FC236}">
                <a16:creationId xmlns:a16="http://schemas.microsoft.com/office/drawing/2014/main" id="{D142ABF4-DC10-424D-922E-4ED588A3ECC2}"/>
              </a:ext>
            </a:extLst>
          </p:cNvPr>
          <p:cNvGrpSpPr/>
          <p:nvPr/>
        </p:nvGrpSpPr>
        <p:grpSpPr>
          <a:xfrm>
            <a:off x="8157371" y="42574"/>
            <a:ext cx="815059" cy="710671"/>
            <a:chOff x="8157371" y="42574"/>
            <a:chExt cx="815059" cy="710671"/>
          </a:xfrm>
        </p:grpSpPr>
        <p:sp>
          <p:nvSpPr>
            <p:cNvPr id="21" name="Forma libre: forma 25">
              <a:extLst>
                <a:ext uri="{FF2B5EF4-FFF2-40B4-BE49-F238E27FC236}">
                  <a16:creationId xmlns:a16="http://schemas.microsoft.com/office/drawing/2014/main" id="{321C3BC1-6970-4B6F-B63C-7A70DA0E9FE5}"/>
                </a:ext>
              </a:extLst>
            </p:cNvPr>
            <p:cNvSpPr/>
            <p:nvPr/>
          </p:nvSpPr>
          <p:spPr>
            <a:xfrm flipH="1">
              <a:off x="8157371" y="336974"/>
              <a:ext cx="481989" cy="3749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8976"/>
                <a:gd name="f7" fmla="val 714904"/>
                <a:gd name="f8" fmla="val 918881"/>
                <a:gd name="f9" fmla="val 383944"/>
                <a:gd name="f10" fmla="val 911356"/>
                <a:gd name="f11" fmla="val 399755"/>
                <a:gd name="f12" fmla="val 905641"/>
                <a:gd name="f13" fmla="val 416805"/>
                <a:gd name="f14" fmla="val 895831"/>
                <a:gd name="f15" fmla="val 430997"/>
                <a:gd name="f16" fmla="val 875161"/>
                <a:gd name="f17" fmla="val 460810"/>
                <a:gd name="f18" fmla="val 845158"/>
                <a:gd name="f19" fmla="val 477193"/>
                <a:gd name="f20" fmla="val 809057"/>
                <a:gd name="f21" fmla="val 481194"/>
                <a:gd name="f22" fmla="val 800961"/>
                <a:gd name="f23" fmla="val 482051"/>
                <a:gd name="f24" fmla="val 797913"/>
                <a:gd name="f25" fmla="val 485671"/>
                <a:gd name="f26" fmla="val 794865"/>
                <a:gd name="f27" fmla="val 492529"/>
                <a:gd name="f28" fmla="val 739906"/>
                <a:gd name="f29" fmla="val 617878"/>
                <a:gd name="f30" fmla="val 644751"/>
                <a:gd name="f31" fmla="val 692077"/>
                <a:gd name="f32" fmla="val 509211"/>
                <a:gd name="f33" fmla="val 711032"/>
                <a:gd name="f34" fmla="val 409770"/>
                <a:gd name="f35" fmla="val 724843"/>
                <a:gd name="f36" fmla="val 318234"/>
                <a:gd name="f37" fmla="val 701793"/>
                <a:gd name="f38" fmla="val 237653"/>
                <a:gd name="f39" fmla="val 640547"/>
                <a:gd name="f40" fmla="val 186790"/>
                <a:gd name="f41" fmla="val 601876"/>
                <a:gd name="f42" fmla="val 149261"/>
                <a:gd name="f43" fmla="val 552536"/>
                <a:gd name="f44" fmla="val 125258"/>
                <a:gd name="f45" fmla="val 493386"/>
                <a:gd name="f46" fmla="val 121924"/>
                <a:gd name="f47" fmla="val 485099"/>
                <a:gd name="f48" fmla="val 117733"/>
                <a:gd name="f49" fmla="val 481956"/>
                <a:gd name="f50" fmla="val 108970"/>
                <a:gd name="f51" fmla="val 481099"/>
                <a:gd name="f52" fmla="val 54487"/>
                <a:gd name="f53" fmla="val 475860"/>
                <a:gd name="f54" fmla="val 6005"/>
                <a:gd name="f55" fmla="val 428140"/>
                <a:gd name="f56" fmla="val 671"/>
                <a:gd name="f57" fmla="val 374609"/>
                <a:gd name="f58" fmla="val -6473"/>
                <a:gd name="f59" fmla="val 303362"/>
                <a:gd name="f60" fmla="val 44581"/>
                <a:gd name="f61" fmla="val 253642"/>
                <a:gd name="f62" fmla="val 98969"/>
                <a:gd name="f63" fmla="val 244879"/>
                <a:gd name="f64" fmla="val 113733"/>
                <a:gd name="f65" fmla="val 242497"/>
                <a:gd name="f66" fmla="val 119352"/>
                <a:gd name="f67" fmla="val 236401"/>
                <a:gd name="f68" fmla="val 124782"/>
                <a:gd name="f69" fmla="val 223543"/>
                <a:gd name="f70" fmla="val 171264"/>
                <a:gd name="f71" fmla="val 114386"/>
                <a:gd name="f72" fmla="val 251273"/>
                <a:gd name="f73" fmla="val 41615"/>
                <a:gd name="f74" fmla="val 366336"/>
                <a:gd name="f75" fmla="val 12278"/>
                <a:gd name="f76" fmla="val 513782"/>
                <a:gd name="f77" fmla="val -25250"/>
                <a:gd name="f78" fmla="val 663801"/>
                <a:gd name="f79" fmla="val 23994"/>
                <a:gd name="f80" fmla="val 755051"/>
                <a:gd name="f81" fmla="val 149819"/>
                <a:gd name="f82" fmla="val 774005"/>
                <a:gd name="f83" fmla="val 175918"/>
                <a:gd name="f84" fmla="val 788960"/>
                <a:gd name="f85" fmla="val 204302"/>
                <a:gd name="f86" fmla="val 799914"/>
                <a:gd name="f87" fmla="val 234687"/>
                <a:gd name="f88" fmla="val 801724"/>
                <a:gd name="f89" fmla="val 239735"/>
                <a:gd name="f90" fmla="val 803819"/>
                <a:gd name="f91" fmla="val 242116"/>
                <a:gd name="f92" fmla="val 809629"/>
                <a:gd name="f93" fmla="val 242593"/>
                <a:gd name="f94" fmla="val 862493"/>
                <a:gd name="f95" fmla="val 247355"/>
                <a:gd name="f96" fmla="val 904689"/>
                <a:gd name="f97" fmla="val 284217"/>
                <a:gd name="f98" fmla="val 917452"/>
                <a:gd name="f99" fmla="val 336414"/>
                <a:gd name="f100" fmla="val 917738"/>
                <a:gd name="f101" fmla="val 337557"/>
                <a:gd name="f102" fmla="val 918405"/>
                <a:gd name="f103" fmla="val 338509"/>
                <a:gd name="f104" fmla="val 339557"/>
                <a:gd name="f105" fmla="val 354416"/>
                <a:gd name="f106" fmla="val 369180"/>
                <a:gd name="f107" fmla="val 409960"/>
                <a:gd name="f108" fmla="val 39043"/>
                <a:gd name="f109" fmla="val 406721"/>
                <a:gd name="f110" fmla="val 405007"/>
                <a:gd name="f111" fmla="val 38758"/>
                <a:gd name="f112" fmla="val 403388"/>
                <a:gd name="f113" fmla="val 311471"/>
                <a:gd name="f114" fmla="val 56188"/>
                <a:gd name="f115" fmla="val 238415"/>
                <a:gd name="f116" fmla="val 102385"/>
                <a:gd name="f117" fmla="val 185932"/>
                <a:gd name="f118" fmla="val 180109"/>
                <a:gd name="f119" fmla="val 168978"/>
                <a:gd name="f120" fmla="val 205159"/>
                <a:gd name="f121" fmla="val 156309"/>
                <a:gd name="f122" fmla="val 232305"/>
                <a:gd name="f123" fmla="val 147165"/>
                <a:gd name="f124" fmla="val 261166"/>
                <a:gd name="f125" fmla="val 143165"/>
                <a:gd name="f126" fmla="val 273739"/>
                <a:gd name="f127" fmla="val 138307"/>
                <a:gd name="f128" fmla="val 276787"/>
                <a:gd name="f129" fmla="val 125925"/>
                <a:gd name="f130" fmla="val 276406"/>
                <a:gd name="f131" fmla="val 119828"/>
                <a:gd name="f132" fmla="val 276216"/>
                <a:gd name="f133" fmla="val 113542"/>
                <a:gd name="f134" fmla="val 276692"/>
                <a:gd name="f135" fmla="val 107446"/>
                <a:gd name="f136" fmla="val 277645"/>
                <a:gd name="f137" fmla="val 60869"/>
                <a:gd name="f138" fmla="val 284693"/>
                <a:gd name="f139" fmla="val 27912"/>
                <a:gd name="f140" fmla="val 328699"/>
                <a:gd name="f141" fmla="val 35246"/>
                <a:gd name="f142" fmla="val 373752"/>
                <a:gd name="f143" fmla="val 42200"/>
                <a:gd name="f144" fmla="val 416900"/>
                <a:gd name="f145" fmla="val 79538"/>
                <a:gd name="f146" fmla="val 446999"/>
                <a:gd name="f147" fmla="val 127449"/>
                <a:gd name="f148" fmla="val 448047"/>
                <a:gd name="f149" fmla="val 142403"/>
                <a:gd name="f150" fmla="val 448333"/>
                <a:gd name="f151" fmla="val 145832"/>
                <a:gd name="f152" fmla="val 450809"/>
                <a:gd name="f153" fmla="val 150785"/>
                <a:gd name="f154" fmla="val 464620"/>
                <a:gd name="f155" fmla="val 169835"/>
                <a:gd name="f156" fmla="val 517484"/>
                <a:gd name="f157" fmla="val 199457"/>
                <a:gd name="f158" fmla="val 563490"/>
                <a:gd name="f159" fmla="val 242415"/>
                <a:gd name="f160" fmla="val 599875"/>
                <a:gd name="f161" fmla="val 335570"/>
                <a:gd name="f162" fmla="val 678742"/>
                <a:gd name="f163" fmla="val 442536"/>
                <a:gd name="f164" fmla="val 699126"/>
                <a:gd name="f165" fmla="val 557979"/>
                <a:gd name="f166" fmla="val 665598"/>
                <a:gd name="f167" fmla="val 661325"/>
                <a:gd name="f168" fmla="val 635594"/>
                <a:gd name="f169" fmla="val 731048"/>
                <a:gd name="f170" fmla="val 566062"/>
                <a:gd name="f171" fmla="val 768767"/>
                <a:gd name="f172" fmla="val 465001"/>
                <a:gd name="f173" fmla="val 451000"/>
                <a:gd name="f174" fmla="val 777434"/>
                <a:gd name="f175" fmla="val 448142"/>
                <a:gd name="f176" fmla="val 792865"/>
                <a:gd name="f177" fmla="val 811344"/>
                <a:gd name="f178" fmla="val 828298"/>
                <a:gd name="f179" fmla="val 443379"/>
                <a:gd name="f180" fmla="val 844109"/>
                <a:gd name="f181" fmla="val 433759"/>
                <a:gd name="f182" fmla="val 877924"/>
                <a:gd name="f183" fmla="val 412995"/>
                <a:gd name="f184" fmla="val 893354"/>
                <a:gd name="f185" fmla="val 372990"/>
                <a:gd name="f186" fmla="val 881638"/>
                <a:gd name="f187" fmla="val 335747"/>
                <a:gd name="f188" fmla="val 870494"/>
                <a:gd name="f189" fmla="val 300219"/>
                <a:gd name="f190" fmla="val 831822"/>
                <a:gd name="f191" fmla="val 273930"/>
                <a:gd name="f192" fmla="val 794294"/>
                <a:gd name="f193" fmla="val 782197"/>
                <a:gd name="f194" fmla="val 277168"/>
                <a:gd name="f195" fmla="val 777149"/>
                <a:gd name="f196" fmla="val 772958"/>
                <a:gd name="f197" fmla="val 262404"/>
                <a:gd name="f198" fmla="val 768386"/>
                <a:gd name="f199" fmla="val 249927"/>
                <a:gd name="f200" fmla="val 764290"/>
                <a:gd name="f201" fmla="val 237354"/>
                <a:gd name="f202" fmla="val 758766"/>
                <a:gd name="f203" fmla="val 225257"/>
                <a:gd name="f204" fmla="val 703425"/>
                <a:gd name="f205" fmla="val 103432"/>
                <a:gd name="f206" fmla="val 577886"/>
                <a:gd name="f207" fmla="val 27709"/>
                <a:gd name="f208" fmla="val 443965"/>
                <a:gd name="f209" fmla="val 35424"/>
                <a:gd name="f210" fmla="val 440630"/>
                <a:gd name="f211" fmla="val 35614"/>
                <a:gd name="f212" fmla="val 436725"/>
                <a:gd name="f213" fmla="val 37615"/>
                <a:gd name="f214" fmla="val 434249"/>
                <a:gd name="f215" fmla="val 39996"/>
                <a:gd name="f216" fmla="val 412913"/>
                <a:gd name="f217" fmla="val 60570"/>
                <a:gd name="f218" fmla="val 411008"/>
                <a:gd name="f219" fmla="val 85144"/>
                <a:gd name="f220" fmla="val 420724"/>
                <a:gd name="f221" fmla="val 111624"/>
                <a:gd name="f222" fmla="val 425581"/>
                <a:gd name="f223" fmla="val 124959"/>
                <a:gd name="f224" fmla="val 435011"/>
                <a:gd name="f225" fmla="val 133531"/>
                <a:gd name="f226" fmla="val 448727"/>
                <a:gd name="f227" fmla="val 137722"/>
                <a:gd name="f228" fmla="val 475397"/>
                <a:gd name="f229" fmla="val 145819"/>
                <a:gd name="f230" fmla="val 507687"/>
                <a:gd name="f231" fmla="val 128674"/>
                <a:gd name="f232" fmla="val 513211"/>
                <a:gd name="f233" fmla="val 103242"/>
                <a:gd name="f234" fmla="val 516450"/>
                <a:gd name="f235" fmla="val 88383"/>
                <a:gd name="f236" fmla="val 510925"/>
                <a:gd name="f237" fmla="val 79429"/>
                <a:gd name="f238" fmla="val 495875"/>
                <a:gd name="f239" fmla="val 77524"/>
                <a:gd name="f240" fmla="val 486827"/>
                <a:gd name="f241" fmla="val 76381"/>
                <a:gd name="f242" fmla="val 477492"/>
                <a:gd name="f243" fmla="val 77334"/>
                <a:gd name="f244" fmla="val 466063"/>
                <a:gd name="f245" fmla="val 474159"/>
                <a:gd name="f246" fmla="val 73143"/>
                <a:gd name="f247" fmla="val 480922"/>
                <a:gd name="f248" fmla="val 68476"/>
                <a:gd name="f249" fmla="val 488351"/>
                <a:gd name="f250" fmla="val 66190"/>
                <a:gd name="f251" fmla="val 515878"/>
                <a:gd name="f252" fmla="val 57617"/>
                <a:gd name="f253" fmla="val 538072"/>
                <a:gd name="f254" fmla="val 73714"/>
                <a:gd name="f255" fmla="val 538262"/>
                <a:gd name="f256" fmla="val 538357"/>
                <a:gd name="f257" fmla="val 110957"/>
                <a:gd name="f258" fmla="val 536643"/>
                <a:gd name="f259" fmla="val 120196"/>
                <a:gd name="f260" fmla="val 533404"/>
                <a:gd name="f261" fmla="val 128102"/>
                <a:gd name="f262" fmla="val 518831"/>
                <a:gd name="f263" fmla="val 164202"/>
                <a:gd name="f264" fmla="val 473682"/>
                <a:gd name="f265" fmla="val 182585"/>
                <a:gd name="f266" fmla="val 435678"/>
                <a:gd name="f267" fmla="val 169726"/>
                <a:gd name="f268" fmla="val 380052"/>
                <a:gd name="f269" fmla="val 150867"/>
                <a:gd name="f270" fmla="val 377766"/>
                <a:gd name="f271" fmla="val 78001"/>
                <a:gd name="f272" fmla="val 401959"/>
                <a:gd name="f273" fmla="val 48473"/>
                <a:gd name="f274" fmla="val 404150"/>
                <a:gd name="f275" fmla="val 45520"/>
                <a:gd name="f276" fmla="val 42853"/>
                <a:gd name="f277" fmla="+- 0 0 -90"/>
                <a:gd name="f278" fmla="*/ f3 1 918976"/>
                <a:gd name="f279" fmla="*/ f4 1 714904"/>
                <a:gd name="f280" fmla="val f5"/>
                <a:gd name="f281" fmla="val f6"/>
                <a:gd name="f282" fmla="val f7"/>
                <a:gd name="f283" fmla="*/ f277 f0 1"/>
                <a:gd name="f284" fmla="+- f282 0 f280"/>
                <a:gd name="f285" fmla="+- f281 0 f280"/>
                <a:gd name="f286" fmla="*/ f283 1 f2"/>
                <a:gd name="f287" fmla="*/ f285 1 918976"/>
                <a:gd name="f288" fmla="*/ f284 1 714904"/>
                <a:gd name="f289" fmla="*/ 918881 f285 1"/>
                <a:gd name="f290" fmla="*/ 383944 f284 1"/>
                <a:gd name="f291" fmla="*/ 895831 f285 1"/>
                <a:gd name="f292" fmla="*/ 430997 f284 1"/>
                <a:gd name="f293" fmla="*/ 809057 f285 1"/>
                <a:gd name="f294" fmla="*/ 481194 f284 1"/>
                <a:gd name="f295" fmla="*/ 794865 f285 1"/>
                <a:gd name="f296" fmla="*/ 492529 f284 1"/>
                <a:gd name="f297" fmla="*/ 509211 f285 1"/>
                <a:gd name="f298" fmla="*/ 711032 f284 1"/>
                <a:gd name="f299" fmla="*/ 237653 f285 1"/>
                <a:gd name="f300" fmla="*/ 640547 f284 1"/>
                <a:gd name="f301" fmla="*/ 125258 f285 1"/>
                <a:gd name="f302" fmla="*/ 493386 f284 1"/>
                <a:gd name="f303" fmla="*/ 108970 f285 1"/>
                <a:gd name="f304" fmla="*/ 481099 f284 1"/>
                <a:gd name="f305" fmla="*/ 671 f285 1"/>
                <a:gd name="f306" fmla="*/ 374609 f284 1"/>
                <a:gd name="f307" fmla="*/ 98969 f285 1"/>
                <a:gd name="f308" fmla="*/ 244879 f284 1"/>
                <a:gd name="f309" fmla="*/ 124782 f285 1"/>
                <a:gd name="f310" fmla="*/ 223543 f284 1"/>
                <a:gd name="f311" fmla="*/ 366336 f285 1"/>
                <a:gd name="f312" fmla="*/ 12278 f284 1"/>
                <a:gd name="f313" fmla="*/ 755051 f285 1"/>
                <a:gd name="f314" fmla="*/ 149819 f284 1"/>
                <a:gd name="f315" fmla="*/ 799914 f285 1"/>
                <a:gd name="f316" fmla="*/ 234687 f284 1"/>
                <a:gd name="f317" fmla="*/ 809629 f285 1"/>
                <a:gd name="f318" fmla="*/ 242593 f284 1"/>
                <a:gd name="f319" fmla="*/ 917452 f285 1"/>
                <a:gd name="f320" fmla="*/ 336414 f284 1"/>
                <a:gd name="f321" fmla="*/ 918976 f285 1"/>
                <a:gd name="f322" fmla="*/ 339557 f284 1"/>
                <a:gd name="f323" fmla="*/ 409960 f285 1"/>
                <a:gd name="f324" fmla="*/ 39043 f284 1"/>
                <a:gd name="f325" fmla="*/ 403388 f285 1"/>
                <a:gd name="f326" fmla="*/ 185932 f285 1"/>
                <a:gd name="f327" fmla="*/ 180109 f284 1"/>
                <a:gd name="f328" fmla="*/ 147165 f285 1"/>
                <a:gd name="f329" fmla="*/ 261166 f284 1"/>
                <a:gd name="f330" fmla="*/ 125925 f285 1"/>
                <a:gd name="f331" fmla="*/ 276406 f284 1"/>
                <a:gd name="f332" fmla="*/ 107446 f285 1"/>
                <a:gd name="f333" fmla="*/ 277645 f284 1"/>
                <a:gd name="f334" fmla="*/ 35246 f285 1"/>
                <a:gd name="f335" fmla="*/ 373752 f284 1"/>
                <a:gd name="f336" fmla="*/ 127449 f285 1"/>
                <a:gd name="f337" fmla="*/ 448047 f284 1"/>
                <a:gd name="f338" fmla="*/ 150785 f285 1"/>
                <a:gd name="f339" fmla="*/ 464620 f284 1"/>
                <a:gd name="f340" fmla="*/ 242415 f285 1"/>
                <a:gd name="f341" fmla="*/ 599875 f284 1"/>
                <a:gd name="f342" fmla="*/ 557979 f285 1"/>
                <a:gd name="f343" fmla="*/ 665598 f284 1"/>
                <a:gd name="f344" fmla="*/ 768767 f285 1"/>
                <a:gd name="f345" fmla="*/ 465001 f284 1"/>
                <a:gd name="f346" fmla="*/ 792865 f285 1"/>
                <a:gd name="f347" fmla="*/ 844109 f285 1"/>
                <a:gd name="f348" fmla="*/ 433759 f284 1"/>
                <a:gd name="f349" fmla="*/ 881638 f285 1"/>
                <a:gd name="f350" fmla="*/ 335747 f284 1"/>
                <a:gd name="f351" fmla="*/ 794294 f285 1"/>
                <a:gd name="f352" fmla="*/ 772958 f285 1"/>
                <a:gd name="f353" fmla="*/ 262404 f284 1"/>
                <a:gd name="f354" fmla="*/ 758766 f285 1"/>
                <a:gd name="f355" fmla="*/ 225257 f284 1"/>
                <a:gd name="f356" fmla="*/ 443965 f285 1"/>
                <a:gd name="f357" fmla="*/ 35424 f284 1"/>
                <a:gd name="f358" fmla="*/ 434249 f285 1"/>
                <a:gd name="f359" fmla="*/ 39996 f284 1"/>
                <a:gd name="f360" fmla="*/ 420724 f285 1"/>
                <a:gd name="f361" fmla="*/ 111624 f284 1"/>
                <a:gd name="f362" fmla="*/ 448727 f285 1"/>
                <a:gd name="f363" fmla="*/ 137722 f284 1"/>
                <a:gd name="f364" fmla="*/ 513211 f285 1"/>
                <a:gd name="f365" fmla="*/ 103242 f284 1"/>
                <a:gd name="f366" fmla="*/ 495875 f285 1"/>
                <a:gd name="f367" fmla="*/ 77524 f284 1"/>
                <a:gd name="f368" fmla="*/ 466063 f285 1"/>
                <a:gd name="f369" fmla="*/ 77334 f284 1"/>
                <a:gd name="f370" fmla="*/ 488351 f285 1"/>
                <a:gd name="f371" fmla="*/ 66190 f284 1"/>
                <a:gd name="f372" fmla="*/ 538262 f285 1"/>
                <a:gd name="f373" fmla="*/ 102385 f284 1"/>
                <a:gd name="f374" fmla="*/ 533404 f285 1"/>
                <a:gd name="f375" fmla="*/ 128102 f284 1"/>
                <a:gd name="f376" fmla="*/ 435678 f285 1"/>
                <a:gd name="f377" fmla="*/ 169726 f284 1"/>
                <a:gd name="f378" fmla="*/ 401959 f285 1"/>
                <a:gd name="f379" fmla="*/ 48473 f284 1"/>
                <a:gd name="f380" fmla="+- f286 0 f1"/>
                <a:gd name="f381" fmla="*/ f289 1 918976"/>
                <a:gd name="f382" fmla="*/ f290 1 714904"/>
                <a:gd name="f383" fmla="*/ f291 1 918976"/>
                <a:gd name="f384" fmla="*/ f292 1 714904"/>
                <a:gd name="f385" fmla="*/ f293 1 918976"/>
                <a:gd name="f386" fmla="*/ f294 1 714904"/>
                <a:gd name="f387" fmla="*/ f295 1 918976"/>
                <a:gd name="f388" fmla="*/ f296 1 714904"/>
                <a:gd name="f389" fmla="*/ f297 1 918976"/>
                <a:gd name="f390" fmla="*/ f298 1 714904"/>
                <a:gd name="f391" fmla="*/ f299 1 918976"/>
                <a:gd name="f392" fmla="*/ f300 1 714904"/>
                <a:gd name="f393" fmla="*/ f301 1 918976"/>
                <a:gd name="f394" fmla="*/ f302 1 714904"/>
                <a:gd name="f395" fmla="*/ f303 1 918976"/>
                <a:gd name="f396" fmla="*/ f304 1 714904"/>
                <a:gd name="f397" fmla="*/ f305 1 918976"/>
                <a:gd name="f398" fmla="*/ f306 1 714904"/>
                <a:gd name="f399" fmla="*/ f307 1 918976"/>
                <a:gd name="f400" fmla="*/ f308 1 714904"/>
                <a:gd name="f401" fmla="*/ f309 1 918976"/>
                <a:gd name="f402" fmla="*/ f310 1 714904"/>
                <a:gd name="f403" fmla="*/ f311 1 918976"/>
                <a:gd name="f404" fmla="*/ f312 1 714904"/>
                <a:gd name="f405" fmla="*/ f313 1 918976"/>
                <a:gd name="f406" fmla="*/ f314 1 714904"/>
                <a:gd name="f407" fmla="*/ f315 1 918976"/>
                <a:gd name="f408" fmla="*/ f316 1 714904"/>
                <a:gd name="f409" fmla="*/ f317 1 918976"/>
                <a:gd name="f410" fmla="*/ f318 1 714904"/>
                <a:gd name="f411" fmla="*/ f319 1 918976"/>
                <a:gd name="f412" fmla="*/ f320 1 714904"/>
                <a:gd name="f413" fmla="*/ f321 1 918976"/>
                <a:gd name="f414" fmla="*/ f322 1 714904"/>
                <a:gd name="f415" fmla="*/ f323 1 918976"/>
                <a:gd name="f416" fmla="*/ f324 1 714904"/>
                <a:gd name="f417" fmla="*/ f325 1 918976"/>
                <a:gd name="f418" fmla="*/ f326 1 918976"/>
                <a:gd name="f419" fmla="*/ f327 1 714904"/>
                <a:gd name="f420" fmla="*/ f328 1 918976"/>
                <a:gd name="f421" fmla="*/ f329 1 714904"/>
                <a:gd name="f422" fmla="*/ f330 1 918976"/>
                <a:gd name="f423" fmla="*/ f331 1 714904"/>
                <a:gd name="f424" fmla="*/ f332 1 918976"/>
                <a:gd name="f425" fmla="*/ f333 1 714904"/>
                <a:gd name="f426" fmla="*/ f334 1 918976"/>
                <a:gd name="f427" fmla="*/ f335 1 714904"/>
                <a:gd name="f428" fmla="*/ f336 1 918976"/>
                <a:gd name="f429" fmla="*/ f337 1 714904"/>
                <a:gd name="f430" fmla="*/ f338 1 918976"/>
                <a:gd name="f431" fmla="*/ f339 1 714904"/>
                <a:gd name="f432" fmla="*/ f340 1 918976"/>
                <a:gd name="f433" fmla="*/ f341 1 714904"/>
                <a:gd name="f434" fmla="*/ f342 1 918976"/>
                <a:gd name="f435" fmla="*/ f343 1 714904"/>
                <a:gd name="f436" fmla="*/ f344 1 918976"/>
                <a:gd name="f437" fmla="*/ f345 1 714904"/>
                <a:gd name="f438" fmla="*/ f346 1 918976"/>
                <a:gd name="f439" fmla="*/ f347 1 918976"/>
                <a:gd name="f440" fmla="*/ f348 1 714904"/>
                <a:gd name="f441" fmla="*/ f349 1 918976"/>
                <a:gd name="f442" fmla="*/ f350 1 714904"/>
                <a:gd name="f443" fmla="*/ f351 1 918976"/>
                <a:gd name="f444" fmla="*/ f352 1 918976"/>
                <a:gd name="f445" fmla="*/ f353 1 714904"/>
                <a:gd name="f446" fmla="*/ f354 1 918976"/>
                <a:gd name="f447" fmla="*/ f355 1 714904"/>
                <a:gd name="f448" fmla="*/ f356 1 918976"/>
                <a:gd name="f449" fmla="*/ f357 1 714904"/>
                <a:gd name="f450" fmla="*/ f358 1 918976"/>
                <a:gd name="f451" fmla="*/ f359 1 714904"/>
                <a:gd name="f452" fmla="*/ f360 1 918976"/>
                <a:gd name="f453" fmla="*/ f361 1 714904"/>
                <a:gd name="f454" fmla="*/ f362 1 918976"/>
                <a:gd name="f455" fmla="*/ f363 1 714904"/>
                <a:gd name="f456" fmla="*/ f364 1 918976"/>
                <a:gd name="f457" fmla="*/ f365 1 714904"/>
                <a:gd name="f458" fmla="*/ f366 1 918976"/>
                <a:gd name="f459" fmla="*/ f367 1 714904"/>
                <a:gd name="f460" fmla="*/ f368 1 918976"/>
                <a:gd name="f461" fmla="*/ f369 1 714904"/>
                <a:gd name="f462" fmla="*/ f370 1 918976"/>
                <a:gd name="f463" fmla="*/ f371 1 714904"/>
                <a:gd name="f464" fmla="*/ f372 1 918976"/>
                <a:gd name="f465" fmla="*/ f373 1 714904"/>
                <a:gd name="f466" fmla="*/ f374 1 918976"/>
                <a:gd name="f467" fmla="*/ f375 1 714904"/>
                <a:gd name="f468" fmla="*/ f376 1 918976"/>
                <a:gd name="f469" fmla="*/ f377 1 714904"/>
                <a:gd name="f470" fmla="*/ f378 1 918976"/>
                <a:gd name="f471" fmla="*/ f379 1 714904"/>
                <a:gd name="f472" fmla="*/ f280 1 f287"/>
                <a:gd name="f473" fmla="*/ f281 1 f287"/>
                <a:gd name="f474" fmla="*/ f280 1 f288"/>
                <a:gd name="f475" fmla="*/ f282 1 f288"/>
                <a:gd name="f476" fmla="*/ f381 1 f287"/>
                <a:gd name="f477" fmla="*/ f382 1 f288"/>
                <a:gd name="f478" fmla="*/ f383 1 f287"/>
                <a:gd name="f479" fmla="*/ f384 1 f288"/>
                <a:gd name="f480" fmla="*/ f385 1 f287"/>
                <a:gd name="f481" fmla="*/ f386 1 f288"/>
                <a:gd name="f482" fmla="*/ f387 1 f287"/>
                <a:gd name="f483" fmla="*/ f388 1 f288"/>
                <a:gd name="f484" fmla="*/ f389 1 f287"/>
                <a:gd name="f485" fmla="*/ f390 1 f288"/>
                <a:gd name="f486" fmla="*/ f391 1 f287"/>
                <a:gd name="f487" fmla="*/ f392 1 f288"/>
                <a:gd name="f488" fmla="*/ f393 1 f287"/>
                <a:gd name="f489" fmla="*/ f394 1 f288"/>
                <a:gd name="f490" fmla="*/ f395 1 f287"/>
                <a:gd name="f491" fmla="*/ f396 1 f288"/>
                <a:gd name="f492" fmla="*/ f397 1 f287"/>
                <a:gd name="f493" fmla="*/ f398 1 f288"/>
                <a:gd name="f494" fmla="*/ f399 1 f287"/>
                <a:gd name="f495" fmla="*/ f400 1 f288"/>
                <a:gd name="f496" fmla="*/ f401 1 f287"/>
                <a:gd name="f497" fmla="*/ f402 1 f288"/>
                <a:gd name="f498" fmla="*/ f403 1 f287"/>
                <a:gd name="f499" fmla="*/ f404 1 f288"/>
                <a:gd name="f500" fmla="*/ f405 1 f287"/>
                <a:gd name="f501" fmla="*/ f406 1 f288"/>
                <a:gd name="f502" fmla="*/ f407 1 f287"/>
                <a:gd name="f503" fmla="*/ f408 1 f288"/>
                <a:gd name="f504" fmla="*/ f409 1 f287"/>
                <a:gd name="f505" fmla="*/ f410 1 f288"/>
                <a:gd name="f506" fmla="*/ f411 1 f287"/>
                <a:gd name="f507" fmla="*/ f412 1 f288"/>
                <a:gd name="f508" fmla="*/ f413 1 f287"/>
                <a:gd name="f509" fmla="*/ f414 1 f288"/>
                <a:gd name="f510" fmla="*/ f415 1 f287"/>
                <a:gd name="f511" fmla="*/ f416 1 f288"/>
                <a:gd name="f512" fmla="*/ f417 1 f287"/>
                <a:gd name="f513" fmla="*/ f418 1 f287"/>
                <a:gd name="f514" fmla="*/ f419 1 f288"/>
                <a:gd name="f515" fmla="*/ f420 1 f287"/>
                <a:gd name="f516" fmla="*/ f421 1 f288"/>
                <a:gd name="f517" fmla="*/ f422 1 f287"/>
                <a:gd name="f518" fmla="*/ f423 1 f288"/>
                <a:gd name="f519" fmla="*/ f424 1 f287"/>
                <a:gd name="f520" fmla="*/ f425 1 f288"/>
                <a:gd name="f521" fmla="*/ f426 1 f287"/>
                <a:gd name="f522" fmla="*/ f427 1 f288"/>
                <a:gd name="f523" fmla="*/ f428 1 f287"/>
                <a:gd name="f524" fmla="*/ f429 1 f288"/>
                <a:gd name="f525" fmla="*/ f430 1 f287"/>
                <a:gd name="f526" fmla="*/ f431 1 f288"/>
                <a:gd name="f527" fmla="*/ f432 1 f287"/>
                <a:gd name="f528" fmla="*/ f433 1 f288"/>
                <a:gd name="f529" fmla="*/ f434 1 f287"/>
                <a:gd name="f530" fmla="*/ f435 1 f288"/>
                <a:gd name="f531" fmla="*/ f436 1 f287"/>
                <a:gd name="f532" fmla="*/ f437 1 f288"/>
                <a:gd name="f533" fmla="*/ f438 1 f287"/>
                <a:gd name="f534" fmla="*/ f439 1 f287"/>
                <a:gd name="f535" fmla="*/ f440 1 f288"/>
                <a:gd name="f536" fmla="*/ f441 1 f287"/>
                <a:gd name="f537" fmla="*/ f442 1 f288"/>
                <a:gd name="f538" fmla="*/ f443 1 f287"/>
                <a:gd name="f539" fmla="*/ f444 1 f287"/>
                <a:gd name="f540" fmla="*/ f445 1 f288"/>
                <a:gd name="f541" fmla="*/ f446 1 f287"/>
                <a:gd name="f542" fmla="*/ f447 1 f288"/>
                <a:gd name="f543" fmla="*/ f448 1 f287"/>
                <a:gd name="f544" fmla="*/ f449 1 f288"/>
                <a:gd name="f545" fmla="*/ f450 1 f287"/>
                <a:gd name="f546" fmla="*/ f451 1 f288"/>
                <a:gd name="f547" fmla="*/ f452 1 f287"/>
                <a:gd name="f548" fmla="*/ f453 1 f288"/>
                <a:gd name="f549" fmla="*/ f454 1 f287"/>
                <a:gd name="f550" fmla="*/ f455 1 f288"/>
                <a:gd name="f551" fmla="*/ f456 1 f287"/>
                <a:gd name="f552" fmla="*/ f457 1 f288"/>
                <a:gd name="f553" fmla="*/ f458 1 f287"/>
                <a:gd name="f554" fmla="*/ f459 1 f288"/>
                <a:gd name="f555" fmla="*/ f460 1 f287"/>
                <a:gd name="f556" fmla="*/ f461 1 f288"/>
                <a:gd name="f557" fmla="*/ f462 1 f287"/>
                <a:gd name="f558" fmla="*/ f463 1 f288"/>
                <a:gd name="f559" fmla="*/ f464 1 f287"/>
                <a:gd name="f560" fmla="*/ f465 1 f288"/>
                <a:gd name="f561" fmla="*/ f466 1 f287"/>
                <a:gd name="f562" fmla="*/ f467 1 f288"/>
                <a:gd name="f563" fmla="*/ f468 1 f287"/>
                <a:gd name="f564" fmla="*/ f469 1 f288"/>
                <a:gd name="f565" fmla="*/ f470 1 f287"/>
                <a:gd name="f566" fmla="*/ f471 1 f288"/>
                <a:gd name="f567" fmla="*/ f472 f278 1"/>
                <a:gd name="f568" fmla="*/ f473 f278 1"/>
                <a:gd name="f569" fmla="*/ f475 f279 1"/>
                <a:gd name="f570" fmla="*/ f474 f279 1"/>
                <a:gd name="f571" fmla="*/ f476 f278 1"/>
                <a:gd name="f572" fmla="*/ f477 f279 1"/>
                <a:gd name="f573" fmla="*/ f478 f278 1"/>
                <a:gd name="f574" fmla="*/ f479 f279 1"/>
                <a:gd name="f575" fmla="*/ f480 f278 1"/>
                <a:gd name="f576" fmla="*/ f481 f279 1"/>
                <a:gd name="f577" fmla="*/ f482 f278 1"/>
                <a:gd name="f578" fmla="*/ f483 f279 1"/>
                <a:gd name="f579" fmla="*/ f484 f278 1"/>
                <a:gd name="f580" fmla="*/ f485 f279 1"/>
                <a:gd name="f581" fmla="*/ f486 f278 1"/>
                <a:gd name="f582" fmla="*/ f487 f279 1"/>
                <a:gd name="f583" fmla="*/ f488 f278 1"/>
                <a:gd name="f584" fmla="*/ f489 f279 1"/>
                <a:gd name="f585" fmla="*/ f490 f278 1"/>
                <a:gd name="f586" fmla="*/ f491 f279 1"/>
                <a:gd name="f587" fmla="*/ f492 f278 1"/>
                <a:gd name="f588" fmla="*/ f493 f279 1"/>
                <a:gd name="f589" fmla="*/ f494 f278 1"/>
                <a:gd name="f590" fmla="*/ f495 f279 1"/>
                <a:gd name="f591" fmla="*/ f496 f278 1"/>
                <a:gd name="f592" fmla="*/ f497 f279 1"/>
                <a:gd name="f593" fmla="*/ f498 f278 1"/>
                <a:gd name="f594" fmla="*/ f499 f279 1"/>
                <a:gd name="f595" fmla="*/ f500 f278 1"/>
                <a:gd name="f596" fmla="*/ f501 f279 1"/>
                <a:gd name="f597" fmla="*/ f502 f278 1"/>
                <a:gd name="f598" fmla="*/ f503 f279 1"/>
                <a:gd name="f599" fmla="*/ f504 f278 1"/>
                <a:gd name="f600" fmla="*/ f505 f279 1"/>
                <a:gd name="f601" fmla="*/ f506 f278 1"/>
                <a:gd name="f602" fmla="*/ f507 f279 1"/>
                <a:gd name="f603" fmla="*/ f508 f278 1"/>
                <a:gd name="f604" fmla="*/ f509 f279 1"/>
                <a:gd name="f605" fmla="*/ f510 f278 1"/>
                <a:gd name="f606" fmla="*/ f511 f279 1"/>
                <a:gd name="f607" fmla="*/ f512 f278 1"/>
                <a:gd name="f608" fmla="*/ f513 f278 1"/>
                <a:gd name="f609" fmla="*/ f514 f279 1"/>
                <a:gd name="f610" fmla="*/ f515 f278 1"/>
                <a:gd name="f611" fmla="*/ f516 f279 1"/>
                <a:gd name="f612" fmla="*/ f517 f278 1"/>
                <a:gd name="f613" fmla="*/ f518 f279 1"/>
                <a:gd name="f614" fmla="*/ f519 f278 1"/>
                <a:gd name="f615" fmla="*/ f520 f279 1"/>
                <a:gd name="f616" fmla="*/ f521 f278 1"/>
                <a:gd name="f617" fmla="*/ f522 f279 1"/>
                <a:gd name="f618" fmla="*/ f523 f278 1"/>
                <a:gd name="f619" fmla="*/ f524 f279 1"/>
                <a:gd name="f620" fmla="*/ f525 f278 1"/>
                <a:gd name="f621" fmla="*/ f526 f279 1"/>
                <a:gd name="f622" fmla="*/ f527 f278 1"/>
                <a:gd name="f623" fmla="*/ f528 f279 1"/>
                <a:gd name="f624" fmla="*/ f529 f278 1"/>
                <a:gd name="f625" fmla="*/ f530 f279 1"/>
                <a:gd name="f626" fmla="*/ f531 f278 1"/>
                <a:gd name="f627" fmla="*/ f532 f279 1"/>
                <a:gd name="f628" fmla="*/ f533 f278 1"/>
                <a:gd name="f629" fmla="*/ f534 f278 1"/>
                <a:gd name="f630" fmla="*/ f535 f279 1"/>
                <a:gd name="f631" fmla="*/ f536 f278 1"/>
                <a:gd name="f632" fmla="*/ f537 f279 1"/>
                <a:gd name="f633" fmla="*/ f538 f278 1"/>
                <a:gd name="f634" fmla="*/ f539 f278 1"/>
                <a:gd name="f635" fmla="*/ f540 f279 1"/>
                <a:gd name="f636" fmla="*/ f541 f278 1"/>
                <a:gd name="f637" fmla="*/ f542 f279 1"/>
                <a:gd name="f638" fmla="*/ f543 f278 1"/>
                <a:gd name="f639" fmla="*/ f544 f279 1"/>
                <a:gd name="f640" fmla="*/ f545 f278 1"/>
                <a:gd name="f641" fmla="*/ f546 f279 1"/>
                <a:gd name="f642" fmla="*/ f547 f278 1"/>
                <a:gd name="f643" fmla="*/ f548 f279 1"/>
                <a:gd name="f644" fmla="*/ f549 f278 1"/>
                <a:gd name="f645" fmla="*/ f550 f279 1"/>
                <a:gd name="f646" fmla="*/ f551 f278 1"/>
                <a:gd name="f647" fmla="*/ f552 f279 1"/>
                <a:gd name="f648" fmla="*/ f553 f278 1"/>
                <a:gd name="f649" fmla="*/ f554 f279 1"/>
                <a:gd name="f650" fmla="*/ f555 f278 1"/>
                <a:gd name="f651" fmla="*/ f556 f279 1"/>
                <a:gd name="f652" fmla="*/ f557 f278 1"/>
                <a:gd name="f653" fmla="*/ f558 f279 1"/>
                <a:gd name="f654" fmla="*/ f559 f278 1"/>
                <a:gd name="f655" fmla="*/ f560 f279 1"/>
                <a:gd name="f656" fmla="*/ f561 f278 1"/>
                <a:gd name="f657" fmla="*/ f562 f279 1"/>
                <a:gd name="f658" fmla="*/ f563 f278 1"/>
                <a:gd name="f659" fmla="*/ f564 f279 1"/>
                <a:gd name="f660" fmla="*/ f565 f278 1"/>
                <a:gd name="f661" fmla="*/ f566 f2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0">
                  <a:pos x="f571" y="f572"/>
                </a:cxn>
                <a:cxn ang="f380">
                  <a:pos x="f573" y="f574"/>
                </a:cxn>
                <a:cxn ang="f380">
                  <a:pos x="f575" y="f576"/>
                </a:cxn>
                <a:cxn ang="f380">
                  <a:pos x="f577" y="f578"/>
                </a:cxn>
                <a:cxn ang="f380">
                  <a:pos x="f579" y="f580"/>
                </a:cxn>
                <a:cxn ang="f380">
                  <a:pos x="f581" y="f582"/>
                </a:cxn>
                <a:cxn ang="f380">
                  <a:pos x="f583" y="f584"/>
                </a:cxn>
                <a:cxn ang="f380">
                  <a:pos x="f585" y="f586"/>
                </a:cxn>
                <a:cxn ang="f380">
                  <a:pos x="f587" y="f588"/>
                </a:cxn>
                <a:cxn ang="f380">
                  <a:pos x="f589" y="f590"/>
                </a:cxn>
                <a:cxn ang="f380">
                  <a:pos x="f591" y="f592"/>
                </a:cxn>
                <a:cxn ang="f380">
                  <a:pos x="f593" y="f594"/>
                </a:cxn>
                <a:cxn ang="f380">
                  <a:pos x="f595" y="f596"/>
                </a:cxn>
                <a:cxn ang="f380">
                  <a:pos x="f597" y="f598"/>
                </a:cxn>
                <a:cxn ang="f380">
                  <a:pos x="f599" y="f600"/>
                </a:cxn>
                <a:cxn ang="f380">
                  <a:pos x="f601" y="f602"/>
                </a:cxn>
                <a:cxn ang="f380">
                  <a:pos x="f603" y="f604"/>
                </a:cxn>
                <a:cxn ang="f380">
                  <a:pos x="f571" y="f572"/>
                </a:cxn>
                <a:cxn ang="f380">
                  <a:pos x="f605" y="f606"/>
                </a:cxn>
                <a:cxn ang="f380">
                  <a:pos x="f607" y="f606"/>
                </a:cxn>
                <a:cxn ang="f380">
                  <a:pos x="f608" y="f609"/>
                </a:cxn>
                <a:cxn ang="f380">
                  <a:pos x="f610" y="f611"/>
                </a:cxn>
                <a:cxn ang="f380">
                  <a:pos x="f612" y="f613"/>
                </a:cxn>
                <a:cxn ang="f380">
                  <a:pos x="f614" y="f615"/>
                </a:cxn>
                <a:cxn ang="f380">
                  <a:pos x="f616" y="f617"/>
                </a:cxn>
                <a:cxn ang="f380">
                  <a:pos x="f618" y="f619"/>
                </a:cxn>
                <a:cxn ang="f380">
                  <a:pos x="f620" y="f621"/>
                </a:cxn>
                <a:cxn ang="f380">
                  <a:pos x="f622" y="f623"/>
                </a:cxn>
                <a:cxn ang="f380">
                  <a:pos x="f624" y="f625"/>
                </a:cxn>
                <a:cxn ang="f380">
                  <a:pos x="f626" y="f627"/>
                </a:cxn>
                <a:cxn ang="f380">
                  <a:pos x="f628" y="f619"/>
                </a:cxn>
                <a:cxn ang="f380">
                  <a:pos x="f629" y="f630"/>
                </a:cxn>
                <a:cxn ang="f380">
                  <a:pos x="f631" y="f632"/>
                </a:cxn>
                <a:cxn ang="f380">
                  <a:pos x="f633" y="f613"/>
                </a:cxn>
                <a:cxn ang="f380">
                  <a:pos x="f634" y="f635"/>
                </a:cxn>
                <a:cxn ang="f380">
                  <a:pos x="f636" y="f637"/>
                </a:cxn>
                <a:cxn ang="f380">
                  <a:pos x="f638" y="f639"/>
                </a:cxn>
                <a:cxn ang="f380">
                  <a:pos x="f640" y="f641"/>
                </a:cxn>
                <a:cxn ang="f380">
                  <a:pos x="f642" y="f643"/>
                </a:cxn>
                <a:cxn ang="f380">
                  <a:pos x="f644" y="f645"/>
                </a:cxn>
                <a:cxn ang="f380">
                  <a:pos x="f646" y="f647"/>
                </a:cxn>
                <a:cxn ang="f380">
                  <a:pos x="f648" y="f649"/>
                </a:cxn>
                <a:cxn ang="f380">
                  <a:pos x="f650" y="f651"/>
                </a:cxn>
                <a:cxn ang="f380">
                  <a:pos x="f652" y="f653"/>
                </a:cxn>
                <a:cxn ang="f380">
                  <a:pos x="f654" y="f655"/>
                </a:cxn>
                <a:cxn ang="f380">
                  <a:pos x="f656" y="f657"/>
                </a:cxn>
                <a:cxn ang="f380">
                  <a:pos x="f658" y="f659"/>
                </a:cxn>
                <a:cxn ang="f380">
                  <a:pos x="f660" y="f661"/>
                </a:cxn>
                <a:cxn ang="f380">
                  <a:pos x="f605" y="f606"/>
                </a:cxn>
              </a:cxnLst>
              <a:rect l="f567" t="f570" r="f568" b="f569"/>
              <a:pathLst>
                <a:path w="918976" h="71490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6" y="f104"/>
                  </a:cubicBezTo>
                  <a:cubicBezTo>
                    <a:pt x="f8" y="f105"/>
                    <a:pt x="f8" y="f106"/>
                    <a:pt x="f8" y="f9"/>
                  </a:cubicBezTo>
                  <a:close/>
                  <a:moveTo>
                    <a:pt x="f107" y="f108"/>
                  </a:moveTo>
                  <a:cubicBezTo>
                    <a:pt x="f109" y="f108"/>
                    <a:pt x="f110" y="f111"/>
                    <a:pt x="f112" y="f108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82" y="f173"/>
                    <a:pt x="f174" y="f175"/>
                    <a:pt x="f176" y="f148"/>
                  </a:cubicBezTo>
                  <a:cubicBezTo>
                    <a:pt x="f177" y="f148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30"/>
                  </a:cubicBezTo>
                  <a:cubicBezTo>
                    <a:pt x="f193" y="f194"/>
                    <a:pt x="f195" y="f126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3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116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109" y="f276"/>
                    <a:pt x="f107" y="f10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6">
              <a:extLst>
                <a:ext uri="{FF2B5EF4-FFF2-40B4-BE49-F238E27FC236}">
                  <a16:creationId xmlns:a16="http://schemas.microsoft.com/office/drawing/2014/main" id="{94BFA4DD-D20E-4EDF-A647-117DE4272F39}"/>
                </a:ext>
              </a:extLst>
            </p:cNvPr>
            <p:cNvSpPr/>
            <p:nvPr/>
          </p:nvSpPr>
          <p:spPr>
            <a:xfrm flipH="1">
              <a:off x="8633472" y="42574"/>
              <a:ext cx="338958" cy="710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6271"/>
                <a:gd name="f7" fmla="val 1354990"/>
                <a:gd name="f8" fmla="val 548836"/>
                <a:gd name="f9" fmla="val 4667"/>
                <a:gd name="f10" fmla="val 533406"/>
                <a:gd name="f11" fmla="val 7334"/>
                <a:gd name="f12" fmla="val 517023"/>
                <a:gd name="f13" fmla="val 14383"/>
                <a:gd name="f14" fmla="val 502830"/>
                <a:gd name="f15" fmla="val 40196"/>
                <a:gd name="f16" fmla="val 450728"/>
                <a:gd name="f17" fmla="val 83058"/>
                <a:gd name="f18" fmla="val 422820"/>
                <a:gd name="f19" fmla="val 141256"/>
                <a:gd name="f20" fmla="val 421677"/>
                <a:gd name="f21" fmla="val 227647"/>
                <a:gd name="f22" fmla="val 420058"/>
                <a:gd name="f23" fmla="val 314039"/>
                <a:gd name="f24" fmla="val 420249"/>
                <a:gd name="f25" fmla="val 400431"/>
                <a:gd name="f26" fmla="val 419677"/>
                <a:gd name="f27" fmla="val 403574"/>
                <a:gd name="f28" fmla="val 406813"/>
                <a:gd name="f29" fmla="val 412052"/>
                <a:gd name="f30" fmla="val 406818"/>
                <a:gd name="f31" fmla="val 411861"/>
                <a:gd name="f32" fmla="val 394817"/>
                <a:gd name="f33" fmla="val 382815"/>
                <a:gd name="f34" fmla="val 413480"/>
                <a:gd name="f35" fmla="val 304139"/>
                <a:gd name="f36" fmla="val 415004"/>
                <a:gd name="f37" fmla="val 225367"/>
                <a:gd name="f38" fmla="val 416528"/>
                <a:gd name="f39" fmla="val 146691"/>
                <a:gd name="f40" fmla="val 417576"/>
                <a:gd name="f41" fmla="val 90588"/>
                <a:gd name="f42" fmla="val 441198"/>
                <a:gd name="f43" fmla="val 47059"/>
                <a:gd name="f44" fmla="val 490252"/>
                <a:gd name="f45" fmla="val 19437"/>
                <a:gd name="f46" fmla="val 504539"/>
                <a:gd name="f47" fmla="val 11340"/>
                <a:gd name="f48" fmla="val 521589"/>
                <a:gd name="f49" fmla="val 8102"/>
                <a:gd name="f50" fmla="val 537496"/>
                <a:gd name="f51" fmla="val 2958"/>
                <a:gd name="f52" fmla="val 539687"/>
                <a:gd name="f53" fmla="val 2292"/>
                <a:gd name="f54" fmla="val 557689"/>
                <a:gd name="f55" fmla="val -1137"/>
                <a:gd name="f56" fmla="val 558927"/>
                <a:gd name="f57" fmla="val 387"/>
                <a:gd name="f58" fmla="val 567023"/>
                <a:gd name="f59" fmla="val 9912"/>
                <a:gd name="f60" fmla="val 560451"/>
                <a:gd name="f61" fmla="val 23723"/>
                <a:gd name="f62" fmla="val 568262"/>
                <a:gd name="f63" fmla="val 33534"/>
                <a:gd name="f64" fmla="val 567785"/>
                <a:gd name="f65" fmla="val 34391"/>
                <a:gd name="f66" fmla="val 567309"/>
                <a:gd name="f67" fmla="val 35343"/>
                <a:gd name="f68" fmla="val 562070"/>
                <a:gd name="f69" fmla="val 556451"/>
                <a:gd name="f70" fmla="val 34200"/>
                <a:gd name="f71" fmla="val 551212"/>
                <a:gd name="f72" fmla="val 33438"/>
                <a:gd name="f73" fmla="val 547878"/>
                <a:gd name="f74" fmla="val 32962"/>
                <a:gd name="f75" fmla="val 543878"/>
                <a:gd name="f76" fmla="val 31533"/>
                <a:gd name="f77" fmla="val 541211"/>
                <a:gd name="f78" fmla="val 32772"/>
                <a:gd name="f79" fmla="val 527399"/>
                <a:gd name="f80" fmla="val 39249"/>
                <a:gd name="f81" fmla="val 513207"/>
                <a:gd name="f82" fmla="val 45249"/>
                <a:gd name="f83" fmla="val 500444"/>
                <a:gd name="f84" fmla="val 53536"/>
                <a:gd name="f85" fmla="val 468535"/>
                <a:gd name="f86" fmla="val 74301"/>
                <a:gd name="f87" fmla="val 452057"/>
                <a:gd name="f88" fmla="val 104495"/>
                <a:gd name="f89" fmla="val 451199"/>
                <a:gd name="f90" fmla="val 142500"/>
                <a:gd name="f91" fmla="val 449009"/>
                <a:gd name="f92" fmla="val 239750"/>
                <a:gd name="f93" fmla="val 447294"/>
                <a:gd name="f94" fmla="val 337095"/>
                <a:gd name="f95" fmla="val 445294"/>
                <a:gd name="f96" fmla="val 434346"/>
                <a:gd name="f97" fmla="val 445008"/>
                <a:gd name="f98" fmla="val 448252"/>
                <a:gd name="f99" fmla="val 438817"/>
                <a:gd name="f100" fmla="val 453872"/>
                <a:gd name="f101" fmla="val 423863"/>
                <a:gd name="f102" fmla="val 453967"/>
                <a:gd name="f103" fmla="val 330708"/>
                <a:gd name="f104" fmla="val 454634"/>
                <a:gd name="f105" fmla="val 237458"/>
                <a:gd name="f106" fmla="val 455682"/>
                <a:gd name="f107" fmla="val 144304"/>
                <a:gd name="f108" fmla="val 87535"/>
                <a:gd name="f109" fmla="val 43434"/>
                <a:gd name="f110" fmla="val 497401"/>
                <a:gd name="f111" fmla="val 35814"/>
                <a:gd name="f112" fmla="val 547122"/>
                <a:gd name="f113" fmla="val 34862"/>
                <a:gd name="f114" fmla="val 553218"/>
                <a:gd name="f115" fmla="val 34480"/>
                <a:gd name="f116" fmla="val 559409"/>
                <a:gd name="f117" fmla="val 565600"/>
                <a:gd name="f118" fmla="val 34385"/>
                <a:gd name="f119" fmla="val 641133"/>
                <a:gd name="f120" fmla="val 34290"/>
                <a:gd name="f121" fmla="val 716571"/>
                <a:gd name="f122" fmla="val 792105"/>
                <a:gd name="f123" fmla="val 34576"/>
                <a:gd name="f124" fmla="val 837825"/>
                <a:gd name="f125" fmla="val 56483"/>
                <a:gd name="f126" fmla="val 870781"/>
                <a:gd name="f127" fmla="val 96012"/>
                <a:gd name="f128" fmla="val 891926"/>
                <a:gd name="f129" fmla="val 111919"/>
                <a:gd name="f130" fmla="val 900404"/>
                <a:gd name="f131" fmla="val 130016"/>
                <a:gd name="f132" fmla="val 902214"/>
                <a:gd name="f133" fmla="val 148304"/>
                <a:gd name="f134" fmla="val 241745"/>
                <a:gd name="f135" fmla="val 901928"/>
                <a:gd name="f136" fmla="val 335280"/>
                <a:gd name="f137" fmla="val 902118"/>
                <a:gd name="f138" fmla="val 428720"/>
                <a:gd name="f139" fmla="val 445103"/>
                <a:gd name="f140" fmla="val 451009"/>
                <a:gd name="f141" fmla="val 908024"/>
                <a:gd name="f142" fmla="val 924502"/>
                <a:gd name="f143" fmla="val 1019752"/>
                <a:gd name="f144" fmla="val 1115002"/>
                <a:gd name="f145" fmla="val 1210252"/>
                <a:gd name="f146" fmla="val 1272450"/>
                <a:gd name="f147" fmla="val 498443"/>
                <a:gd name="f148" fmla="val 1320171"/>
                <a:gd name="f149" fmla="val 560546"/>
                <a:gd name="f150" fmla="val 1320552"/>
                <a:gd name="f151" fmla="val 585883"/>
                <a:gd name="f152" fmla="val 1320647"/>
                <a:gd name="f153" fmla="val 611314"/>
                <a:gd name="f154" fmla="val 636651"/>
                <a:gd name="f155" fmla="val 639794"/>
                <a:gd name="f156" fmla="val 643033"/>
                <a:gd name="f157" fmla="val 642652"/>
                <a:gd name="f158" fmla="val 1326171"/>
                <a:gd name="f159" fmla="val 639413"/>
                <a:gd name="f160" fmla="val 1331219"/>
                <a:gd name="f161" fmla="val 635794"/>
                <a:gd name="f162" fmla="val 1336839"/>
                <a:gd name="f163" fmla="val 621887"/>
                <a:gd name="f164" fmla="val 1339411"/>
                <a:gd name="f165" fmla="val 620649"/>
                <a:gd name="f166" fmla="val 1340364"/>
                <a:gd name="f167" fmla="val 616077"/>
                <a:gd name="f168" fmla="val 1353413"/>
                <a:gd name="f169" fmla="val 573691"/>
                <a:gd name="f170" fmla="val 1354937"/>
                <a:gd name="f171" fmla="val 530543"/>
                <a:gd name="f172" fmla="val 1360080"/>
                <a:gd name="f173" fmla="val 490919"/>
                <a:gd name="f174" fmla="val 1337220"/>
                <a:gd name="f175" fmla="val 443198"/>
                <a:gd name="f176" fmla="val 1309598"/>
                <a:gd name="f177" fmla="val 417386"/>
                <a:gd name="f178" fmla="val 1267974"/>
                <a:gd name="f179" fmla="val 416909"/>
                <a:gd name="f180" fmla="val 1212824"/>
                <a:gd name="f181" fmla="val 416052"/>
                <a:gd name="f182" fmla="val 1124051"/>
                <a:gd name="f183" fmla="val 416719"/>
                <a:gd name="f184" fmla="val 1035278"/>
                <a:gd name="f185" fmla="val 416814"/>
                <a:gd name="f186" fmla="val 946505"/>
                <a:gd name="f187" fmla="val 943552"/>
                <a:gd name="f188" fmla="val 940694"/>
                <a:gd name="f189" fmla="val 936503"/>
                <a:gd name="f190" fmla="val 412813"/>
                <a:gd name="f191" fmla="val 409480"/>
                <a:gd name="f192" fmla="val 406051"/>
                <a:gd name="f193" fmla="val 318802"/>
                <a:gd name="f194" fmla="val 231458"/>
                <a:gd name="f195" fmla="val 936599"/>
                <a:gd name="f196" fmla="val 144209"/>
                <a:gd name="f197" fmla="val 77629"/>
                <a:gd name="f198" fmla="val 936408"/>
                <a:gd name="f199" fmla="val 21336"/>
                <a:gd name="f200" fmla="val 893165"/>
                <a:gd name="f201" fmla="val 4763"/>
                <a:gd name="f202" fmla="val 829728"/>
                <a:gd name="f203" fmla="val 2953"/>
                <a:gd name="f204" fmla="val 822966"/>
                <a:gd name="f205" fmla="val 1619"/>
                <a:gd name="f206" fmla="val 816108"/>
                <a:gd name="f207" fmla="val 809250"/>
                <a:gd name="f208" fmla="val 722286"/>
                <a:gd name="f209" fmla="val 635514"/>
                <a:gd name="f210" fmla="+- 0 0 -90"/>
                <a:gd name="f211" fmla="*/ f3 1 646271"/>
                <a:gd name="f212" fmla="*/ f4 1 1354990"/>
                <a:gd name="f213" fmla="val f5"/>
                <a:gd name="f214" fmla="val f6"/>
                <a:gd name="f215" fmla="val f7"/>
                <a:gd name="f216" fmla="*/ f210 f0 1"/>
                <a:gd name="f217" fmla="+- f215 0 f213"/>
                <a:gd name="f218" fmla="+- f214 0 f213"/>
                <a:gd name="f219" fmla="*/ f216 1 f2"/>
                <a:gd name="f220" fmla="*/ f218 1 646271"/>
                <a:gd name="f221" fmla="*/ f217 1 1354990"/>
                <a:gd name="f222" fmla="*/ 0 f218 1"/>
                <a:gd name="f223" fmla="*/ 548836 f217 1"/>
                <a:gd name="f224" fmla="*/ 14383 f218 1"/>
                <a:gd name="f225" fmla="*/ 502830 f217 1"/>
                <a:gd name="f226" fmla="*/ 141256 f218 1"/>
                <a:gd name="f227" fmla="*/ 421677 f217 1"/>
                <a:gd name="f228" fmla="*/ 400431 f218 1"/>
                <a:gd name="f229" fmla="*/ 419677 f217 1"/>
                <a:gd name="f230" fmla="*/ 412052 f218 1"/>
                <a:gd name="f231" fmla="*/ 382815 f217 1"/>
                <a:gd name="f232" fmla="*/ 416528 f218 1"/>
                <a:gd name="f233" fmla="*/ 146691 f217 1"/>
                <a:gd name="f234" fmla="*/ 490252 f218 1"/>
                <a:gd name="f235" fmla="*/ 19437 f217 1"/>
                <a:gd name="f236" fmla="*/ 537496 f218 1"/>
                <a:gd name="f237" fmla="*/ 2958 f217 1"/>
                <a:gd name="f238" fmla="*/ 558927 f218 1"/>
                <a:gd name="f239" fmla="*/ 387 f217 1"/>
                <a:gd name="f240" fmla="*/ 568262 f218 1"/>
                <a:gd name="f241" fmla="*/ 33534 f217 1"/>
                <a:gd name="f242" fmla="*/ 567309 f218 1"/>
                <a:gd name="f243" fmla="*/ 35343 f217 1"/>
                <a:gd name="f244" fmla="*/ 551212 f218 1"/>
                <a:gd name="f245" fmla="*/ 33438 f217 1"/>
                <a:gd name="f246" fmla="*/ 541211 f218 1"/>
                <a:gd name="f247" fmla="*/ 32772 f217 1"/>
                <a:gd name="f248" fmla="*/ 500444 f218 1"/>
                <a:gd name="f249" fmla="*/ 53536 f217 1"/>
                <a:gd name="f250" fmla="*/ 451199 f218 1"/>
                <a:gd name="f251" fmla="*/ 142500 f217 1"/>
                <a:gd name="f252" fmla="*/ 445294 f218 1"/>
                <a:gd name="f253" fmla="*/ 434346 f217 1"/>
                <a:gd name="f254" fmla="*/ 423863 f218 1"/>
                <a:gd name="f255" fmla="*/ 453967 f217 1"/>
                <a:gd name="f256" fmla="*/ 144304 f218 1"/>
                <a:gd name="f257" fmla="*/ 455682 f217 1"/>
                <a:gd name="f258" fmla="*/ 35814 f218 1"/>
                <a:gd name="f259" fmla="*/ 547122 f217 1"/>
                <a:gd name="f260" fmla="*/ 34480 f218 1"/>
                <a:gd name="f261" fmla="*/ 565600 f217 1"/>
                <a:gd name="f262" fmla="*/ 792105 f217 1"/>
                <a:gd name="f263" fmla="*/ 96012 f218 1"/>
                <a:gd name="f264" fmla="*/ 891926 f217 1"/>
                <a:gd name="f265" fmla="*/ 148304 f218 1"/>
                <a:gd name="f266" fmla="*/ 902214 f217 1"/>
                <a:gd name="f267" fmla="*/ 428720 f218 1"/>
                <a:gd name="f268" fmla="*/ 902118 f217 1"/>
                <a:gd name="f269" fmla="*/ 451009 f218 1"/>
                <a:gd name="f270" fmla="*/ 924502 f217 1"/>
                <a:gd name="f271" fmla="*/ 1210252 f217 1"/>
                <a:gd name="f272" fmla="*/ 560546 f218 1"/>
                <a:gd name="f273" fmla="*/ 1320552 f217 1"/>
                <a:gd name="f274" fmla="*/ 636651 f218 1"/>
                <a:gd name="f275" fmla="*/ 646271 f218 1"/>
                <a:gd name="f276" fmla="*/ 635794 f218 1"/>
                <a:gd name="f277" fmla="*/ 1336839 f217 1"/>
                <a:gd name="f278" fmla="*/ 616077 f218 1"/>
                <a:gd name="f279" fmla="*/ 1353413 f217 1"/>
                <a:gd name="f280" fmla="*/ 490919 f218 1"/>
                <a:gd name="f281" fmla="*/ 1337220 f217 1"/>
                <a:gd name="f282" fmla="*/ 416909 f218 1"/>
                <a:gd name="f283" fmla="*/ 1212824 f217 1"/>
                <a:gd name="f284" fmla="*/ 416814 f218 1"/>
                <a:gd name="f285" fmla="*/ 946505 f217 1"/>
                <a:gd name="f286" fmla="*/ 936503 f217 1"/>
                <a:gd name="f287" fmla="*/ 406051 f218 1"/>
                <a:gd name="f288" fmla="*/ 144209 f218 1"/>
                <a:gd name="f289" fmla="*/ 4763 f218 1"/>
                <a:gd name="f290" fmla="*/ 829728 f217 1"/>
                <a:gd name="f291" fmla="*/ 809250 f217 1"/>
                <a:gd name="f292" fmla="+- f219 0 f1"/>
                <a:gd name="f293" fmla="*/ f222 1 646271"/>
                <a:gd name="f294" fmla="*/ f223 1 1354990"/>
                <a:gd name="f295" fmla="*/ f224 1 646271"/>
                <a:gd name="f296" fmla="*/ f225 1 1354990"/>
                <a:gd name="f297" fmla="*/ f226 1 646271"/>
                <a:gd name="f298" fmla="*/ f227 1 1354990"/>
                <a:gd name="f299" fmla="*/ f228 1 646271"/>
                <a:gd name="f300" fmla="*/ f229 1 1354990"/>
                <a:gd name="f301" fmla="*/ f230 1 646271"/>
                <a:gd name="f302" fmla="*/ f231 1 1354990"/>
                <a:gd name="f303" fmla="*/ f232 1 646271"/>
                <a:gd name="f304" fmla="*/ f233 1 1354990"/>
                <a:gd name="f305" fmla="*/ f234 1 646271"/>
                <a:gd name="f306" fmla="*/ f235 1 1354990"/>
                <a:gd name="f307" fmla="*/ f236 1 646271"/>
                <a:gd name="f308" fmla="*/ f237 1 1354990"/>
                <a:gd name="f309" fmla="*/ f238 1 646271"/>
                <a:gd name="f310" fmla="*/ f239 1 1354990"/>
                <a:gd name="f311" fmla="*/ f240 1 646271"/>
                <a:gd name="f312" fmla="*/ f241 1 1354990"/>
                <a:gd name="f313" fmla="*/ f242 1 646271"/>
                <a:gd name="f314" fmla="*/ f243 1 1354990"/>
                <a:gd name="f315" fmla="*/ f244 1 646271"/>
                <a:gd name="f316" fmla="*/ f245 1 1354990"/>
                <a:gd name="f317" fmla="*/ f246 1 646271"/>
                <a:gd name="f318" fmla="*/ f247 1 1354990"/>
                <a:gd name="f319" fmla="*/ f248 1 646271"/>
                <a:gd name="f320" fmla="*/ f249 1 1354990"/>
                <a:gd name="f321" fmla="*/ f250 1 646271"/>
                <a:gd name="f322" fmla="*/ f251 1 1354990"/>
                <a:gd name="f323" fmla="*/ f252 1 646271"/>
                <a:gd name="f324" fmla="*/ f253 1 1354990"/>
                <a:gd name="f325" fmla="*/ f254 1 646271"/>
                <a:gd name="f326" fmla="*/ f255 1 1354990"/>
                <a:gd name="f327" fmla="*/ f256 1 646271"/>
                <a:gd name="f328" fmla="*/ f257 1 1354990"/>
                <a:gd name="f329" fmla="*/ f258 1 646271"/>
                <a:gd name="f330" fmla="*/ f259 1 1354990"/>
                <a:gd name="f331" fmla="*/ f260 1 646271"/>
                <a:gd name="f332" fmla="*/ f261 1 1354990"/>
                <a:gd name="f333" fmla="*/ f262 1 1354990"/>
                <a:gd name="f334" fmla="*/ f263 1 646271"/>
                <a:gd name="f335" fmla="*/ f264 1 1354990"/>
                <a:gd name="f336" fmla="*/ f265 1 646271"/>
                <a:gd name="f337" fmla="*/ f266 1 1354990"/>
                <a:gd name="f338" fmla="*/ f267 1 646271"/>
                <a:gd name="f339" fmla="*/ f268 1 1354990"/>
                <a:gd name="f340" fmla="*/ f269 1 646271"/>
                <a:gd name="f341" fmla="*/ f270 1 1354990"/>
                <a:gd name="f342" fmla="*/ f271 1 1354990"/>
                <a:gd name="f343" fmla="*/ f272 1 646271"/>
                <a:gd name="f344" fmla="*/ f273 1 1354990"/>
                <a:gd name="f345" fmla="*/ f274 1 646271"/>
                <a:gd name="f346" fmla="*/ f275 1 646271"/>
                <a:gd name="f347" fmla="*/ f276 1 646271"/>
                <a:gd name="f348" fmla="*/ f277 1 1354990"/>
                <a:gd name="f349" fmla="*/ f278 1 646271"/>
                <a:gd name="f350" fmla="*/ f279 1 1354990"/>
                <a:gd name="f351" fmla="*/ f280 1 646271"/>
                <a:gd name="f352" fmla="*/ f281 1 1354990"/>
                <a:gd name="f353" fmla="*/ f282 1 646271"/>
                <a:gd name="f354" fmla="*/ f283 1 1354990"/>
                <a:gd name="f355" fmla="*/ f284 1 646271"/>
                <a:gd name="f356" fmla="*/ f285 1 1354990"/>
                <a:gd name="f357" fmla="*/ f286 1 1354990"/>
                <a:gd name="f358" fmla="*/ f287 1 646271"/>
                <a:gd name="f359" fmla="*/ f288 1 646271"/>
                <a:gd name="f360" fmla="*/ f289 1 646271"/>
                <a:gd name="f361" fmla="*/ f290 1 1354990"/>
                <a:gd name="f362" fmla="*/ f291 1 1354990"/>
                <a:gd name="f363" fmla="*/ f213 1 f220"/>
                <a:gd name="f364" fmla="*/ f214 1 f220"/>
                <a:gd name="f365" fmla="*/ f213 1 f221"/>
                <a:gd name="f366" fmla="*/ f215 1 f221"/>
                <a:gd name="f367" fmla="*/ f293 1 f220"/>
                <a:gd name="f368" fmla="*/ f294 1 f221"/>
                <a:gd name="f369" fmla="*/ f295 1 f220"/>
                <a:gd name="f370" fmla="*/ f296 1 f221"/>
                <a:gd name="f371" fmla="*/ f297 1 f220"/>
                <a:gd name="f372" fmla="*/ f298 1 f221"/>
                <a:gd name="f373" fmla="*/ f299 1 f220"/>
                <a:gd name="f374" fmla="*/ f300 1 f221"/>
                <a:gd name="f375" fmla="*/ f301 1 f220"/>
                <a:gd name="f376" fmla="*/ f302 1 f221"/>
                <a:gd name="f377" fmla="*/ f303 1 f220"/>
                <a:gd name="f378" fmla="*/ f304 1 f221"/>
                <a:gd name="f379" fmla="*/ f305 1 f220"/>
                <a:gd name="f380" fmla="*/ f306 1 f221"/>
                <a:gd name="f381" fmla="*/ f307 1 f220"/>
                <a:gd name="f382" fmla="*/ f308 1 f221"/>
                <a:gd name="f383" fmla="*/ f309 1 f220"/>
                <a:gd name="f384" fmla="*/ f310 1 f221"/>
                <a:gd name="f385" fmla="*/ f311 1 f220"/>
                <a:gd name="f386" fmla="*/ f312 1 f221"/>
                <a:gd name="f387" fmla="*/ f313 1 f220"/>
                <a:gd name="f388" fmla="*/ f314 1 f221"/>
                <a:gd name="f389" fmla="*/ f315 1 f220"/>
                <a:gd name="f390" fmla="*/ f316 1 f221"/>
                <a:gd name="f391" fmla="*/ f317 1 f220"/>
                <a:gd name="f392" fmla="*/ f318 1 f221"/>
                <a:gd name="f393" fmla="*/ f319 1 f220"/>
                <a:gd name="f394" fmla="*/ f320 1 f221"/>
                <a:gd name="f395" fmla="*/ f321 1 f220"/>
                <a:gd name="f396" fmla="*/ f322 1 f221"/>
                <a:gd name="f397" fmla="*/ f323 1 f220"/>
                <a:gd name="f398" fmla="*/ f324 1 f221"/>
                <a:gd name="f399" fmla="*/ f325 1 f220"/>
                <a:gd name="f400" fmla="*/ f326 1 f221"/>
                <a:gd name="f401" fmla="*/ f327 1 f220"/>
                <a:gd name="f402" fmla="*/ f328 1 f221"/>
                <a:gd name="f403" fmla="*/ f329 1 f220"/>
                <a:gd name="f404" fmla="*/ f330 1 f221"/>
                <a:gd name="f405" fmla="*/ f331 1 f220"/>
                <a:gd name="f406" fmla="*/ f332 1 f221"/>
                <a:gd name="f407" fmla="*/ f333 1 f221"/>
                <a:gd name="f408" fmla="*/ f334 1 f220"/>
                <a:gd name="f409" fmla="*/ f335 1 f221"/>
                <a:gd name="f410" fmla="*/ f336 1 f220"/>
                <a:gd name="f411" fmla="*/ f337 1 f221"/>
                <a:gd name="f412" fmla="*/ f338 1 f220"/>
                <a:gd name="f413" fmla="*/ f339 1 f221"/>
                <a:gd name="f414" fmla="*/ f340 1 f220"/>
                <a:gd name="f415" fmla="*/ f341 1 f221"/>
                <a:gd name="f416" fmla="*/ f342 1 f221"/>
                <a:gd name="f417" fmla="*/ f343 1 f220"/>
                <a:gd name="f418" fmla="*/ f344 1 f221"/>
                <a:gd name="f419" fmla="*/ f345 1 f220"/>
                <a:gd name="f420" fmla="*/ f346 1 f220"/>
                <a:gd name="f421" fmla="*/ f347 1 f220"/>
                <a:gd name="f422" fmla="*/ f348 1 f221"/>
                <a:gd name="f423" fmla="*/ f349 1 f220"/>
                <a:gd name="f424" fmla="*/ f350 1 f221"/>
                <a:gd name="f425" fmla="*/ f351 1 f220"/>
                <a:gd name="f426" fmla="*/ f352 1 f221"/>
                <a:gd name="f427" fmla="*/ f353 1 f220"/>
                <a:gd name="f428" fmla="*/ f354 1 f221"/>
                <a:gd name="f429" fmla="*/ f355 1 f220"/>
                <a:gd name="f430" fmla="*/ f356 1 f221"/>
                <a:gd name="f431" fmla="*/ f357 1 f221"/>
                <a:gd name="f432" fmla="*/ f358 1 f220"/>
                <a:gd name="f433" fmla="*/ f359 1 f220"/>
                <a:gd name="f434" fmla="*/ f360 1 f220"/>
                <a:gd name="f435" fmla="*/ f361 1 f221"/>
                <a:gd name="f436" fmla="*/ f362 1 f221"/>
                <a:gd name="f437" fmla="*/ f363 f211 1"/>
                <a:gd name="f438" fmla="*/ f364 f211 1"/>
                <a:gd name="f439" fmla="*/ f366 f212 1"/>
                <a:gd name="f440" fmla="*/ f365 f212 1"/>
                <a:gd name="f441" fmla="*/ f367 f211 1"/>
                <a:gd name="f442" fmla="*/ f368 f212 1"/>
                <a:gd name="f443" fmla="*/ f369 f211 1"/>
                <a:gd name="f444" fmla="*/ f370 f212 1"/>
                <a:gd name="f445" fmla="*/ f371 f211 1"/>
                <a:gd name="f446" fmla="*/ f372 f212 1"/>
                <a:gd name="f447" fmla="*/ f373 f211 1"/>
                <a:gd name="f448" fmla="*/ f374 f212 1"/>
                <a:gd name="f449" fmla="*/ f375 f211 1"/>
                <a:gd name="f450" fmla="*/ f376 f212 1"/>
                <a:gd name="f451" fmla="*/ f377 f211 1"/>
                <a:gd name="f452" fmla="*/ f378 f212 1"/>
                <a:gd name="f453" fmla="*/ f379 f211 1"/>
                <a:gd name="f454" fmla="*/ f380 f212 1"/>
                <a:gd name="f455" fmla="*/ f381 f211 1"/>
                <a:gd name="f456" fmla="*/ f382 f212 1"/>
                <a:gd name="f457" fmla="*/ f383 f211 1"/>
                <a:gd name="f458" fmla="*/ f384 f212 1"/>
                <a:gd name="f459" fmla="*/ f385 f211 1"/>
                <a:gd name="f460" fmla="*/ f386 f212 1"/>
                <a:gd name="f461" fmla="*/ f387 f211 1"/>
                <a:gd name="f462" fmla="*/ f388 f212 1"/>
                <a:gd name="f463" fmla="*/ f389 f211 1"/>
                <a:gd name="f464" fmla="*/ f390 f212 1"/>
                <a:gd name="f465" fmla="*/ f391 f211 1"/>
                <a:gd name="f466" fmla="*/ f392 f212 1"/>
                <a:gd name="f467" fmla="*/ f393 f211 1"/>
                <a:gd name="f468" fmla="*/ f394 f212 1"/>
                <a:gd name="f469" fmla="*/ f395 f211 1"/>
                <a:gd name="f470" fmla="*/ f396 f212 1"/>
                <a:gd name="f471" fmla="*/ f397 f211 1"/>
                <a:gd name="f472" fmla="*/ f398 f212 1"/>
                <a:gd name="f473" fmla="*/ f399 f211 1"/>
                <a:gd name="f474" fmla="*/ f400 f212 1"/>
                <a:gd name="f475" fmla="*/ f401 f211 1"/>
                <a:gd name="f476" fmla="*/ f402 f212 1"/>
                <a:gd name="f477" fmla="*/ f403 f211 1"/>
                <a:gd name="f478" fmla="*/ f404 f212 1"/>
                <a:gd name="f479" fmla="*/ f405 f211 1"/>
                <a:gd name="f480" fmla="*/ f406 f212 1"/>
                <a:gd name="f481" fmla="*/ f407 f212 1"/>
                <a:gd name="f482" fmla="*/ f408 f211 1"/>
                <a:gd name="f483" fmla="*/ f409 f212 1"/>
                <a:gd name="f484" fmla="*/ f410 f211 1"/>
                <a:gd name="f485" fmla="*/ f411 f212 1"/>
                <a:gd name="f486" fmla="*/ f412 f211 1"/>
                <a:gd name="f487" fmla="*/ f413 f212 1"/>
                <a:gd name="f488" fmla="*/ f414 f211 1"/>
                <a:gd name="f489" fmla="*/ f415 f212 1"/>
                <a:gd name="f490" fmla="*/ f416 f212 1"/>
                <a:gd name="f491" fmla="*/ f417 f211 1"/>
                <a:gd name="f492" fmla="*/ f418 f212 1"/>
                <a:gd name="f493" fmla="*/ f419 f211 1"/>
                <a:gd name="f494" fmla="*/ f420 f211 1"/>
                <a:gd name="f495" fmla="*/ f421 f211 1"/>
                <a:gd name="f496" fmla="*/ f422 f212 1"/>
                <a:gd name="f497" fmla="*/ f423 f211 1"/>
                <a:gd name="f498" fmla="*/ f424 f212 1"/>
                <a:gd name="f499" fmla="*/ f425 f211 1"/>
                <a:gd name="f500" fmla="*/ f426 f212 1"/>
                <a:gd name="f501" fmla="*/ f427 f211 1"/>
                <a:gd name="f502" fmla="*/ f428 f212 1"/>
                <a:gd name="f503" fmla="*/ f429 f211 1"/>
                <a:gd name="f504" fmla="*/ f430 f212 1"/>
                <a:gd name="f505" fmla="*/ f431 f212 1"/>
                <a:gd name="f506" fmla="*/ f432 f211 1"/>
                <a:gd name="f507" fmla="*/ f433 f211 1"/>
                <a:gd name="f508" fmla="*/ f434 f211 1"/>
                <a:gd name="f509" fmla="*/ f435 f212 1"/>
                <a:gd name="f510" fmla="*/ f436 f2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2">
                  <a:pos x="f441" y="f442"/>
                </a:cxn>
                <a:cxn ang="f292">
                  <a:pos x="f443" y="f444"/>
                </a:cxn>
                <a:cxn ang="f292">
                  <a:pos x="f445" y="f446"/>
                </a:cxn>
                <a:cxn ang="f292">
                  <a:pos x="f447" y="f448"/>
                </a:cxn>
                <a:cxn ang="f292">
                  <a:pos x="f449" y="f448"/>
                </a:cxn>
                <a:cxn ang="f292">
                  <a:pos x="f449" y="f450"/>
                </a:cxn>
                <a:cxn ang="f292">
                  <a:pos x="f451" y="f452"/>
                </a:cxn>
                <a:cxn ang="f292">
                  <a:pos x="f453" y="f454"/>
                </a:cxn>
                <a:cxn ang="f292">
                  <a:pos x="f455" y="f456"/>
                </a:cxn>
                <a:cxn ang="f292">
                  <a:pos x="f457" y="f458"/>
                </a:cxn>
                <a:cxn ang="f292">
                  <a:pos x="f459" y="f460"/>
                </a:cxn>
                <a:cxn ang="f292">
                  <a:pos x="f461" y="f462"/>
                </a:cxn>
                <a:cxn ang="f292">
                  <a:pos x="f463" y="f464"/>
                </a:cxn>
                <a:cxn ang="f292">
                  <a:pos x="f465" y="f466"/>
                </a:cxn>
                <a:cxn ang="f292">
                  <a:pos x="f467" y="f468"/>
                </a:cxn>
                <a:cxn ang="f292">
                  <a:pos x="f469" y="f470"/>
                </a:cxn>
                <a:cxn ang="f292">
                  <a:pos x="f471" y="f472"/>
                </a:cxn>
                <a:cxn ang="f292">
                  <a:pos x="f473" y="f474"/>
                </a:cxn>
                <a:cxn ang="f292">
                  <a:pos x="f475" y="f476"/>
                </a:cxn>
                <a:cxn ang="f292">
                  <a:pos x="f477" y="f478"/>
                </a:cxn>
                <a:cxn ang="f292">
                  <a:pos x="f479" y="f480"/>
                </a:cxn>
                <a:cxn ang="f292">
                  <a:pos x="f479" y="f481"/>
                </a:cxn>
                <a:cxn ang="f292">
                  <a:pos x="f482" y="f483"/>
                </a:cxn>
                <a:cxn ang="f292">
                  <a:pos x="f484" y="f485"/>
                </a:cxn>
                <a:cxn ang="f292">
                  <a:pos x="f486" y="f487"/>
                </a:cxn>
                <a:cxn ang="f292">
                  <a:pos x="f488" y="f489"/>
                </a:cxn>
                <a:cxn ang="f292">
                  <a:pos x="f488" y="f490"/>
                </a:cxn>
                <a:cxn ang="f292">
                  <a:pos x="f491" y="f492"/>
                </a:cxn>
                <a:cxn ang="f292">
                  <a:pos x="f493" y="f492"/>
                </a:cxn>
                <a:cxn ang="f292">
                  <a:pos x="f494" y="f492"/>
                </a:cxn>
                <a:cxn ang="f292">
                  <a:pos x="f495" y="f496"/>
                </a:cxn>
                <a:cxn ang="f292">
                  <a:pos x="f497" y="f498"/>
                </a:cxn>
                <a:cxn ang="f292">
                  <a:pos x="f499" y="f500"/>
                </a:cxn>
                <a:cxn ang="f292">
                  <a:pos x="f501" y="f502"/>
                </a:cxn>
                <a:cxn ang="f292">
                  <a:pos x="f503" y="f504"/>
                </a:cxn>
                <a:cxn ang="f292">
                  <a:pos x="f503" y="f505"/>
                </a:cxn>
                <a:cxn ang="f292">
                  <a:pos x="f506" y="f505"/>
                </a:cxn>
                <a:cxn ang="f292">
                  <a:pos x="f507" y="f505"/>
                </a:cxn>
                <a:cxn ang="f292">
                  <a:pos x="f508" y="f509"/>
                </a:cxn>
                <a:cxn ang="f292">
                  <a:pos x="f441" y="f510"/>
                </a:cxn>
                <a:cxn ang="f292">
                  <a:pos x="f441" y="f442"/>
                </a:cxn>
              </a:cxnLst>
              <a:rect l="f437" t="f440" r="f438" b="f439"/>
              <a:pathLst>
                <a:path w="646271" h="1354990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6"/>
                    <a:pt x="f28" y="f26"/>
                    <a:pt x="f29" y="f26"/>
                  </a:cubicBezTo>
                  <a:cubicBezTo>
                    <a:pt x="f29" y="f30"/>
                    <a:pt x="f31" y="f32"/>
                    <a:pt x="f29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4" y="f65"/>
                    <a:pt x="f66" y="f67"/>
                  </a:cubicBezTo>
                  <a:cubicBezTo>
                    <a:pt x="f68" y="f65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5" y="f117"/>
                  </a:cubicBezTo>
                  <a:cubicBezTo>
                    <a:pt x="f118" y="f119"/>
                    <a:pt x="f120" y="f121"/>
                    <a:pt x="f115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5"/>
                    <a:pt x="f136" y="f137"/>
                    <a:pt x="f138" y="f137"/>
                  </a:cubicBezTo>
                  <a:cubicBezTo>
                    <a:pt x="f139" y="f137"/>
                    <a:pt x="f140" y="f141"/>
                    <a:pt x="f140" y="f142"/>
                  </a:cubicBezTo>
                  <a:cubicBezTo>
                    <a:pt x="f140" y="f143"/>
                    <a:pt x="f140" y="f144"/>
                    <a:pt x="f140" y="f145"/>
                  </a:cubicBezTo>
                  <a:cubicBezTo>
                    <a:pt x="f140" y="f146"/>
                    <a:pt x="f147" y="f148"/>
                    <a:pt x="f149" y="f150"/>
                  </a:cubicBezTo>
                  <a:cubicBezTo>
                    <a:pt x="f151" y="f152"/>
                    <a:pt x="f153" y="f150"/>
                    <a:pt x="f154" y="f150"/>
                  </a:cubicBezTo>
                  <a:cubicBezTo>
                    <a:pt x="f155" y="f150"/>
                    <a:pt x="f156" y="f150"/>
                    <a:pt x="f6" y="f150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5" y="f187"/>
                    <a:pt x="f185" y="f188"/>
                    <a:pt x="f185" y="f189"/>
                  </a:cubicBezTo>
                  <a:cubicBezTo>
                    <a:pt x="f190" y="f189"/>
                    <a:pt x="f191" y="f189"/>
                    <a:pt x="f192" y="f189"/>
                  </a:cubicBezTo>
                  <a:cubicBezTo>
                    <a:pt x="f193" y="f189"/>
                    <a:pt x="f194" y="f195"/>
                    <a:pt x="f196" y="f189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5" y="f207"/>
                  </a:cubicBezTo>
                  <a:cubicBezTo>
                    <a:pt x="f5" y="f208"/>
                    <a:pt x="f5" y="f209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orma libre: forma 27">
              <a:extLst>
                <a:ext uri="{FF2B5EF4-FFF2-40B4-BE49-F238E27FC236}">
                  <a16:creationId xmlns:a16="http://schemas.microsoft.com/office/drawing/2014/main" id="{10661E58-455F-43B1-9F17-CA124A384702}"/>
                </a:ext>
              </a:extLst>
            </p:cNvPr>
            <p:cNvSpPr/>
            <p:nvPr/>
          </p:nvSpPr>
          <p:spPr>
            <a:xfrm flipH="1">
              <a:off x="8265225" y="42574"/>
              <a:ext cx="387074" cy="3177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8014"/>
                <a:gd name="f7" fmla="val 605780"/>
                <a:gd name="f8" fmla="val 286417"/>
                <a:gd name="f9" fmla="val 131540"/>
                <a:gd name="f10" fmla="val 279940"/>
                <a:gd name="f11" fmla="val 76200"/>
                <a:gd name="f12" fmla="val 234505"/>
                <a:gd name="f13" fmla="val 35624"/>
                <a:gd name="f14" fmla="val 178594"/>
                <a:gd name="f15" fmla="val 35338"/>
                <a:gd name="f16" fmla="val 122587"/>
                <a:gd name="f17" fmla="val 35147"/>
                <a:gd name="f18" fmla="val 66484"/>
                <a:gd name="f19" fmla="val 10477"/>
                <a:gd name="f20" fmla="val 7239"/>
                <a:gd name="f21" fmla="val 4000"/>
                <a:gd name="f22" fmla="val 2476"/>
                <a:gd name="f23" fmla="val 30290"/>
                <a:gd name="f24" fmla="val 4667"/>
                <a:gd name="f25" fmla="val 26003"/>
                <a:gd name="f26" fmla="val 7048"/>
                <a:gd name="f27" fmla="val 21241"/>
                <a:gd name="f28" fmla="val 8954"/>
                <a:gd name="f29" fmla="val 21336"/>
                <a:gd name="f30" fmla="val 11144"/>
                <a:gd name="f31" fmla="val 21527"/>
                <a:gd name="f32" fmla="val 13525"/>
                <a:gd name="f33" fmla="val 21622"/>
                <a:gd name="f34" fmla="val 13621"/>
                <a:gd name="f35" fmla="val 20288"/>
                <a:gd name="f36" fmla="val 14097"/>
                <a:gd name="f37" fmla="val 19145"/>
                <a:gd name="f38" fmla="val 13716"/>
                <a:gd name="f39" fmla="val 18669"/>
                <a:gd name="f40" fmla="val 10573"/>
                <a:gd name="f41" fmla="val 14764"/>
                <a:gd name="f42" fmla="val 7144"/>
                <a:gd name="f43" fmla="val 4286"/>
                <a:gd name="f44" fmla="val 7049"/>
                <a:gd name="f45" fmla="val 2953"/>
                <a:gd name="f46" fmla="val 5144"/>
                <a:gd name="f47" fmla="val 2667"/>
                <a:gd name="f48" fmla="val 2477"/>
                <a:gd name="f49" fmla="val 2000"/>
                <a:gd name="f50" fmla="val 95"/>
                <a:gd name="f51" fmla="val 6096"/>
                <a:gd name="f52" fmla="val 10287"/>
                <a:gd name="f53" fmla="val 14383"/>
                <a:gd name="f54" fmla="val 15430"/>
                <a:gd name="f55" fmla="val 1048"/>
                <a:gd name="f56" fmla="val 16478"/>
                <a:gd name="f57" fmla="val 2096"/>
                <a:gd name="f58" fmla="val 17526"/>
                <a:gd name="f59" fmla="val 20669"/>
                <a:gd name="f60" fmla="val 5525"/>
                <a:gd name="f61" fmla="val 23717"/>
                <a:gd name="f62" fmla="val 8096"/>
                <a:gd name="f63" fmla="val 26860"/>
                <a:gd name="f64" fmla="val 26194"/>
                <a:gd name="f65" fmla="val 25622"/>
                <a:gd name="f66" fmla="val 3524"/>
                <a:gd name="f67" fmla="val 24955"/>
                <a:gd name="f68" fmla="val 78676"/>
                <a:gd name="f69" fmla="val 132302"/>
                <a:gd name="f70" fmla="val 186023"/>
                <a:gd name="f71" fmla="val 197548"/>
                <a:gd name="f72" fmla="val 2381"/>
                <a:gd name="f73" fmla="val 209264"/>
                <a:gd name="f74" fmla="val 3905"/>
                <a:gd name="f75" fmla="val 220503"/>
                <a:gd name="f76" fmla="val 280511"/>
                <a:gd name="f77" fmla="val 24956"/>
                <a:gd name="f78" fmla="val 321850"/>
                <a:gd name="f79" fmla="val 81248"/>
                <a:gd name="f80" fmla="val 321469"/>
                <a:gd name="f81" fmla="val 143828"/>
                <a:gd name="f82" fmla="val 320993"/>
                <a:gd name="f83" fmla="val 233172"/>
                <a:gd name="f84" fmla="val 320707"/>
                <a:gd name="f85" fmla="val 322612"/>
                <a:gd name="f86" fmla="val 320421"/>
                <a:gd name="f87" fmla="val 411956"/>
                <a:gd name="f88" fmla="val 413957"/>
                <a:gd name="f89" fmla="val 320611"/>
                <a:gd name="f90" fmla="val 415957"/>
                <a:gd name="f91" fmla="val 320897"/>
                <a:gd name="f92" fmla="val 419386"/>
                <a:gd name="f93" fmla="val 324802"/>
                <a:gd name="f94" fmla="val 328517"/>
                <a:gd name="f95" fmla="val 332232"/>
                <a:gd name="f96" fmla="val 415671"/>
                <a:gd name="f97" fmla="val 499205"/>
                <a:gd name="f98" fmla="val 420434"/>
                <a:gd name="f99" fmla="val 582644"/>
                <a:gd name="f100" fmla="val 419005"/>
                <a:gd name="f101" fmla="val 632841"/>
                <a:gd name="f102" fmla="val 418148"/>
                <a:gd name="f103" fmla="val 669988"/>
                <a:gd name="f104" fmla="val 439293"/>
                <a:gd name="f105" fmla="val 698945"/>
                <a:gd name="f106" fmla="val 477869"/>
                <a:gd name="f107" fmla="val 722947"/>
                <a:gd name="f108" fmla="val 509778"/>
                <a:gd name="f109" fmla="val 736663"/>
                <a:gd name="f110" fmla="val 545687"/>
                <a:gd name="f111" fmla="val 737997"/>
                <a:gd name="f112" fmla="val 585883"/>
                <a:gd name="f113" fmla="val 738473"/>
                <a:gd name="f114" fmla="val 599599"/>
                <a:gd name="f115" fmla="val 729043"/>
                <a:gd name="f116" fmla="val 607885"/>
                <a:gd name="f117" fmla="val 717137"/>
                <a:gd name="f118" fmla="val 605314"/>
                <a:gd name="f119" fmla="val 708850"/>
                <a:gd name="f120" fmla="val 603504"/>
                <a:gd name="f121" fmla="val 704279"/>
                <a:gd name="f122" fmla="val 597884"/>
                <a:gd name="f123" fmla="val 703802"/>
                <a:gd name="f124" fmla="val 586931"/>
                <a:gd name="f125" fmla="val 703040"/>
                <a:gd name="f126" fmla="val 566928"/>
                <a:gd name="f127" fmla="val 698468"/>
                <a:gd name="f128" fmla="val 547783"/>
                <a:gd name="f129" fmla="val 690086"/>
                <a:gd name="f130" fmla="val 529685"/>
                <a:gd name="f131" fmla="val 677227"/>
                <a:gd name="f132" fmla="val 502158"/>
                <a:gd name="f133" fmla="val 659606"/>
                <a:gd name="f134" fmla="val 478631"/>
                <a:gd name="f135" fmla="val 632365"/>
                <a:gd name="f136" fmla="val 463487"/>
                <a:gd name="f137" fmla="val 619697"/>
                <a:gd name="f138" fmla="val 456438"/>
                <a:gd name="f139" fmla="val 606076"/>
                <a:gd name="f140" fmla="val 453295"/>
                <a:gd name="f141" fmla="val 591693"/>
                <a:gd name="f142" fmla="val 561022"/>
                <a:gd name="f143" fmla="val 530447"/>
                <a:gd name="f144" fmla="val 499776"/>
                <a:gd name="f145" fmla="val 434911"/>
                <a:gd name="f146" fmla="val 369951"/>
                <a:gd name="f147" fmla="val 453390"/>
                <a:gd name="f148" fmla="val 305085"/>
                <a:gd name="f149" fmla="val 292798"/>
                <a:gd name="f150" fmla="val 285845"/>
                <a:gd name="f151" fmla="val 446627"/>
                <a:gd name="f152" fmla="val 434340"/>
                <a:gd name="f153" fmla="val 286035"/>
                <a:gd name="f154" fmla="val 370332"/>
                <a:gd name="f155" fmla="val 286321"/>
                <a:gd name="f156" fmla="val 306324"/>
                <a:gd name="f157" fmla="val 286702"/>
                <a:gd name="f158" fmla="val 242316"/>
                <a:gd name="f159" fmla="+- 0 0 -90"/>
                <a:gd name="f160" fmla="*/ f3 1 738014"/>
                <a:gd name="f161" fmla="*/ f4 1 605780"/>
                <a:gd name="f162" fmla="val f5"/>
                <a:gd name="f163" fmla="val f6"/>
                <a:gd name="f164" fmla="val f7"/>
                <a:gd name="f165" fmla="*/ f159 f0 1"/>
                <a:gd name="f166" fmla="+- f164 0 f162"/>
                <a:gd name="f167" fmla="+- f163 0 f162"/>
                <a:gd name="f168" fmla="*/ f165 1 f2"/>
                <a:gd name="f169" fmla="*/ f167 1 738014"/>
                <a:gd name="f170" fmla="*/ f166 1 605780"/>
                <a:gd name="f171" fmla="*/ 286417 f167 1"/>
                <a:gd name="f172" fmla="*/ 131540 f166 1"/>
                <a:gd name="f173" fmla="*/ 178594 f167 1"/>
                <a:gd name="f174" fmla="*/ 35338 f166 1"/>
                <a:gd name="f175" fmla="*/ 10477 f167 1"/>
                <a:gd name="f176" fmla="*/ 0 f167 1"/>
                <a:gd name="f177" fmla="*/ 7048 f167 1"/>
                <a:gd name="f178" fmla="*/ 21241 f166 1"/>
                <a:gd name="f179" fmla="*/ 13525 f167 1"/>
                <a:gd name="f180" fmla="*/ 21622 f166 1"/>
                <a:gd name="f181" fmla="*/ 13716 f167 1"/>
                <a:gd name="f182" fmla="*/ 18669 f166 1"/>
                <a:gd name="f183" fmla="*/ 4286 f167 1"/>
                <a:gd name="f184" fmla="*/ 7049 f166 1"/>
                <a:gd name="f185" fmla="*/ 2000 f167 1"/>
                <a:gd name="f186" fmla="*/ 95 f166 1"/>
                <a:gd name="f187" fmla="*/ 14383 f167 1"/>
                <a:gd name="f188" fmla="*/ 17526 f167 1"/>
                <a:gd name="f189" fmla="*/ 2953 f166 1"/>
                <a:gd name="f190" fmla="*/ 26860 f167 1"/>
                <a:gd name="f191" fmla="*/ 10573 f166 1"/>
                <a:gd name="f192" fmla="*/ 24955 f167 1"/>
                <a:gd name="f193" fmla="*/ 0 f166 1"/>
                <a:gd name="f194" fmla="*/ 186023 f167 1"/>
                <a:gd name="f195" fmla="*/ 220503 f167 1"/>
                <a:gd name="f196" fmla="*/ 7239 f166 1"/>
                <a:gd name="f197" fmla="*/ 321469 f167 1"/>
                <a:gd name="f198" fmla="*/ 143828 f166 1"/>
                <a:gd name="f199" fmla="*/ 320421 f167 1"/>
                <a:gd name="f200" fmla="*/ 411956 f166 1"/>
                <a:gd name="f201" fmla="*/ 320897 f167 1"/>
                <a:gd name="f202" fmla="*/ 419386 f166 1"/>
                <a:gd name="f203" fmla="*/ 332232 f167 1"/>
                <a:gd name="f204" fmla="*/ 582644 f167 1"/>
                <a:gd name="f205" fmla="*/ 419005 f166 1"/>
                <a:gd name="f206" fmla="*/ 698945 f167 1"/>
                <a:gd name="f207" fmla="*/ 477869 f166 1"/>
                <a:gd name="f208" fmla="*/ 737997 f167 1"/>
                <a:gd name="f209" fmla="*/ 585883 f166 1"/>
                <a:gd name="f210" fmla="*/ 717137 f167 1"/>
                <a:gd name="f211" fmla="*/ 605314 f166 1"/>
                <a:gd name="f212" fmla="*/ 703802 f167 1"/>
                <a:gd name="f213" fmla="*/ 586931 f166 1"/>
                <a:gd name="f214" fmla="*/ 690086 f167 1"/>
                <a:gd name="f215" fmla="*/ 529685 f166 1"/>
                <a:gd name="f216" fmla="*/ 632365 f167 1"/>
                <a:gd name="f217" fmla="*/ 463487 f166 1"/>
                <a:gd name="f218" fmla="*/ 591693 f167 1"/>
                <a:gd name="f219" fmla="*/ 453295 f166 1"/>
                <a:gd name="f220" fmla="*/ 499776 f167 1"/>
                <a:gd name="f221" fmla="*/ 305085 f167 1"/>
                <a:gd name="f222" fmla="*/ 453390 f166 1"/>
                <a:gd name="f223" fmla="*/ 285845 f167 1"/>
                <a:gd name="f224" fmla="*/ 434340 f166 1"/>
                <a:gd name="f225" fmla="*/ 286702 f167 1"/>
                <a:gd name="f226" fmla="*/ 242316 f166 1"/>
                <a:gd name="f227" fmla="+- f168 0 f1"/>
                <a:gd name="f228" fmla="*/ f171 1 738014"/>
                <a:gd name="f229" fmla="*/ f172 1 605780"/>
                <a:gd name="f230" fmla="*/ f173 1 738014"/>
                <a:gd name="f231" fmla="*/ f174 1 605780"/>
                <a:gd name="f232" fmla="*/ f175 1 738014"/>
                <a:gd name="f233" fmla="*/ f176 1 738014"/>
                <a:gd name="f234" fmla="*/ f177 1 738014"/>
                <a:gd name="f235" fmla="*/ f178 1 605780"/>
                <a:gd name="f236" fmla="*/ f179 1 738014"/>
                <a:gd name="f237" fmla="*/ f180 1 605780"/>
                <a:gd name="f238" fmla="*/ f181 1 738014"/>
                <a:gd name="f239" fmla="*/ f182 1 605780"/>
                <a:gd name="f240" fmla="*/ f183 1 738014"/>
                <a:gd name="f241" fmla="*/ f184 1 605780"/>
                <a:gd name="f242" fmla="*/ f185 1 738014"/>
                <a:gd name="f243" fmla="*/ f186 1 605780"/>
                <a:gd name="f244" fmla="*/ f187 1 738014"/>
                <a:gd name="f245" fmla="*/ f188 1 738014"/>
                <a:gd name="f246" fmla="*/ f189 1 605780"/>
                <a:gd name="f247" fmla="*/ f190 1 738014"/>
                <a:gd name="f248" fmla="*/ f191 1 605780"/>
                <a:gd name="f249" fmla="*/ f192 1 738014"/>
                <a:gd name="f250" fmla="*/ f193 1 605780"/>
                <a:gd name="f251" fmla="*/ f194 1 738014"/>
                <a:gd name="f252" fmla="*/ f195 1 738014"/>
                <a:gd name="f253" fmla="*/ f196 1 605780"/>
                <a:gd name="f254" fmla="*/ f197 1 738014"/>
                <a:gd name="f255" fmla="*/ f198 1 605780"/>
                <a:gd name="f256" fmla="*/ f199 1 738014"/>
                <a:gd name="f257" fmla="*/ f200 1 605780"/>
                <a:gd name="f258" fmla="*/ f201 1 738014"/>
                <a:gd name="f259" fmla="*/ f202 1 605780"/>
                <a:gd name="f260" fmla="*/ f203 1 738014"/>
                <a:gd name="f261" fmla="*/ f204 1 738014"/>
                <a:gd name="f262" fmla="*/ f205 1 605780"/>
                <a:gd name="f263" fmla="*/ f206 1 738014"/>
                <a:gd name="f264" fmla="*/ f207 1 605780"/>
                <a:gd name="f265" fmla="*/ f208 1 738014"/>
                <a:gd name="f266" fmla="*/ f209 1 605780"/>
                <a:gd name="f267" fmla="*/ f210 1 738014"/>
                <a:gd name="f268" fmla="*/ f211 1 605780"/>
                <a:gd name="f269" fmla="*/ f212 1 738014"/>
                <a:gd name="f270" fmla="*/ f213 1 605780"/>
                <a:gd name="f271" fmla="*/ f214 1 738014"/>
                <a:gd name="f272" fmla="*/ f215 1 605780"/>
                <a:gd name="f273" fmla="*/ f216 1 738014"/>
                <a:gd name="f274" fmla="*/ f217 1 605780"/>
                <a:gd name="f275" fmla="*/ f218 1 738014"/>
                <a:gd name="f276" fmla="*/ f219 1 605780"/>
                <a:gd name="f277" fmla="*/ f220 1 738014"/>
                <a:gd name="f278" fmla="*/ f221 1 738014"/>
                <a:gd name="f279" fmla="*/ f222 1 605780"/>
                <a:gd name="f280" fmla="*/ f223 1 738014"/>
                <a:gd name="f281" fmla="*/ f224 1 605780"/>
                <a:gd name="f282" fmla="*/ f225 1 738014"/>
                <a:gd name="f283" fmla="*/ f226 1 605780"/>
                <a:gd name="f284" fmla="*/ f162 1 f169"/>
                <a:gd name="f285" fmla="*/ f163 1 f169"/>
                <a:gd name="f286" fmla="*/ f162 1 f170"/>
                <a:gd name="f287" fmla="*/ f164 1 f170"/>
                <a:gd name="f288" fmla="*/ f228 1 f169"/>
                <a:gd name="f289" fmla="*/ f229 1 f170"/>
                <a:gd name="f290" fmla="*/ f230 1 f169"/>
                <a:gd name="f291" fmla="*/ f231 1 f170"/>
                <a:gd name="f292" fmla="*/ f232 1 f169"/>
                <a:gd name="f293" fmla="*/ f233 1 f169"/>
                <a:gd name="f294" fmla="*/ f234 1 f169"/>
                <a:gd name="f295" fmla="*/ f235 1 f170"/>
                <a:gd name="f296" fmla="*/ f236 1 f169"/>
                <a:gd name="f297" fmla="*/ f237 1 f170"/>
                <a:gd name="f298" fmla="*/ f238 1 f169"/>
                <a:gd name="f299" fmla="*/ f239 1 f170"/>
                <a:gd name="f300" fmla="*/ f240 1 f169"/>
                <a:gd name="f301" fmla="*/ f241 1 f170"/>
                <a:gd name="f302" fmla="*/ f242 1 f169"/>
                <a:gd name="f303" fmla="*/ f243 1 f170"/>
                <a:gd name="f304" fmla="*/ f244 1 f169"/>
                <a:gd name="f305" fmla="*/ f245 1 f169"/>
                <a:gd name="f306" fmla="*/ f246 1 f170"/>
                <a:gd name="f307" fmla="*/ f247 1 f169"/>
                <a:gd name="f308" fmla="*/ f248 1 f170"/>
                <a:gd name="f309" fmla="*/ f249 1 f169"/>
                <a:gd name="f310" fmla="*/ f250 1 f170"/>
                <a:gd name="f311" fmla="*/ f251 1 f169"/>
                <a:gd name="f312" fmla="*/ f252 1 f169"/>
                <a:gd name="f313" fmla="*/ f253 1 f170"/>
                <a:gd name="f314" fmla="*/ f254 1 f169"/>
                <a:gd name="f315" fmla="*/ f255 1 f170"/>
                <a:gd name="f316" fmla="*/ f256 1 f169"/>
                <a:gd name="f317" fmla="*/ f257 1 f170"/>
                <a:gd name="f318" fmla="*/ f258 1 f169"/>
                <a:gd name="f319" fmla="*/ f259 1 f170"/>
                <a:gd name="f320" fmla="*/ f260 1 f169"/>
                <a:gd name="f321" fmla="*/ f261 1 f169"/>
                <a:gd name="f322" fmla="*/ f262 1 f170"/>
                <a:gd name="f323" fmla="*/ f263 1 f169"/>
                <a:gd name="f324" fmla="*/ f264 1 f170"/>
                <a:gd name="f325" fmla="*/ f265 1 f169"/>
                <a:gd name="f326" fmla="*/ f266 1 f170"/>
                <a:gd name="f327" fmla="*/ f267 1 f169"/>
                <a:gd name="f328" fmla="*/ f268 1 f170"/>
                <a:gd name="f329" fmla="*/ f269 1 f169"/>
                <a:gd name="f330" fmla="*/ f270 1 f170"/>
                <a:gd name="f331" fmla="*/ f271 1 f169"/>
                <a:gd name="f332" fmla="*/ f272 1 f170"/>
                <a:gd name="f333" fmla="*/ f273 1 f169"/>
                <a:gd name="f334" fmla="*/ f274 1 f170"/>
                <a:gd name="f335" fmla="*/ f275 1 f169"/>
                <a:gd name="f336" fmla="*/ f276 1 f170"/>
                <a:gd name="f337" fmla="*/ f277 1 f169"/>
                <a:gd name="f338" fmla="*/ f278 1 f169"/>
                <a:gd name="f339" fmla="*/ f279 1 f170"/>
                <a:gd name="f340" fmla="*/ f280 1 f169"/>
                <a:gd name="f341" fmla="*/ f281 1 f170"/>
                <a:gd name="f342" fmla="*/ f282 1 f169"/>
                <a:gd name="f343" fmla="*/ f283 1 f170"/>
                <a:gd name="f344" fmla="*/ f284 f160 1"/>
                <a:gd name="f345" fmla="*/ f285 f160 1"/>
                <a:gd name="f346" fmla="*/ f287 f161 1"/>
                <a:gd name="f347" fmla="*/ f286 f161 1"/>
                <a:gd name="f348" fmla="*/ f288 f160 1"/>
                <a:gd name="f349" fmla="*/ f289 f161 1"/>
                <a:gd name="f350" fmla="*/ f290 f160 1"/>
                <a:gd name="f351" fmla="*/ f291 f161 1"/>
                <a:gd name="f352" fmla="*/ f292 f160 1"/>
                <a:gd name="f353" fmla="*/ f293 f160 1"/>
                <a:gd name="f354" fmla="*/ f294 f160 1"/>
                <a:gd name="f355" fmla="*/ f295 f161 1"/>
                <a:gd name="f356" fmla="*/ f296 f160 1"/>
                <a:gd name="f357" fmla="*/ f297 f161 1"/>
                <a:gd name="f358" fmla="*/ f298 f160 1"/>
                <a:gd name="f359" fmla="*/ f299 f161 1"/>
                <a:gd name="f360" fmla="*/ f300 f160 1"/>
                <a:gd name="f361" fmla="*/ f301 f161 1"/>
                <a:gd name="f362" fmla="*/ f302 f160 1"/>
                <a:gd name="f363" fmla="*/ f303 f161 1"/>
                <a:gd name="f364" fmla="*/ f304 f160 1"/>
                <a:gd name="f365" fmla="*/ f305 f160 1"/>
                <a:gd name="f366" fmla="*/ f306 f161 1"/>
                <a:gd name="f367" fmla="*/ f307 f160 1"/>
                <a:gd name="f368" fmla="*/ f308 f161 1"/>
                <a:gd name="f369" fmla="*/ f309 f160 1"/>
                <a:gd name="f370" fmla="*/ f310 f161 1"/>
                <a:gd name="f371" fmla="*/ f311 f160 1"/>
                <a:gd name="f372" fmla="*/ f312 f160 1"/>
                <a:gd name="f373" fmla="*/ f313 f161 1"/>
                <a:gd name="f374" fmla="*/ f314 f160 1"/>
                <a:gd name="f375" fmla="*/ f315 f161 1"/>
                <a:gd name="f376" fmla="*/ f316 f160 1"/>
                <a:gd name="f377" fmla="*/ f317 f161 1"/>
                <a:gd name="f378" fmla="*/ f318 f160 1"/>
                <a:gd name="f379" fmla="*/ f319 f161 1"/>
                <a:gd name="f380" fmla="*/ f320 f160 1"/>
                <a:gd name="f381" fmla="*/ f321 f160 1"/>
                <a:gd name="f382" fmla="*/ f322 f161 1"/>
                <a:gd name="f383" fmla="*/ f323 f160 1"/>
                <a:gd name="f384" fmla="*/ f324 f161 1"/>
                <a:gd name="f385" fmla="*/ f325 f160 1"/>
                <a:gd name="f386" fmla="*/ f326 f161 1"/>
                <a:gd name="f387" fmla="*/ f327 f160 1"/>
                <a:gd name="f388" fmla="*/ f328 f161 1"/>
                <a:gd name="f389" fmla="*/ f329 f160 1"/>
                <a:gd name="f390" fmla="*/ f330 f161 1"/>
                <a:gd name="f391" fmla="*/ f331 f160 1"/>
                <a:gd name="f392" fmla="*/ f332 f161 1"/>
                <a:gd name="f393" fmla="*/ f333 f160 1"/>
                <a:gd name="f394" fmla="*/ f334 f161 1"/>
                <a:gd name="f395" fmla="*/ f335 f160 1"/>
                <a:gd name="f396" fmla="*/ f336 f161 1"/>
                <a:gd name="f397" fmla="*/ f337 f160 1"/>
                <a:gd name="f398" fmla="*/ f338 f160 1"/>
                <a:gd name="f399" fmla="*/ f339 f161 1"/>
                <a:gd name="f400" fmla="*/ f340 f160 1"/>
                <a:gd name="f401" fmla="*/ f341 f161 1"/>
                <a:gd name="f402" fmla="*/ f342 f160 1"/>
                <a:gd name="f403" fmla="*/ f343 f1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7">
                  <a:pos x="f348" y="f349"/>
                </a:cxn>
                <a:cxn ang="f227">
                  <a:pos x="f350" y="f351"/>
                </a:cxn>
                <a:cxn ang="f227">
                  <a:pos x="f352" y="f351"/>
                </a:cxn>
                <a:cxn ang="f227">
                  <a:pos x="f353" y="f351"/>
                </a:cxn>
                <a:cxn ang="f227">
                  <a:pos x="f354" y="f355"/>
                </a:cxn>
                <a:cxn ang="f227">
                  <a:pos x="f356" y="f357"/>
                </a:cxn>
                <a:cxn ang="f227">
                  <a:pos x="f358" y="f359"/>
                </a:cxn>
                <a:cxn ang="f227">
                  <a:pos x="f360" y="f361"/>
                </a:cxn>
                <a:cxn ang="f227">
                  <a:pos x="f362" y="f363"/>
                </a:cxn>
                <a:cxn ang="f227">
                  <a:pos x="f364" y="f363"/>
                </a:cxn>
                <a:cxn ang="f227">
                  <a:pos x="f365" y="f366"/>
                </a:cxn>
                <a:cxn ang="f227">
                  <a:pos x="f367" y="f368"/>
                </a:cxn>
                <a:cxn ang="f227">
                  <a:pos x="f369" y="f370"/>
                </a:cxn>
                <a:cxn ang="f227">
                  <a:pos x="f371" y="f370"/>
                </a:cxn>
                <a:cxn ang="f227">
                  <a:pos x="f372" y="f373"/>
                </a:cxn>
                <a:cxn ang="f227">
                  <a:pos x="f374" y="f375"/>
                </a:cxn>
                <a:cxn ang="f227">
                  <a:pos x="f376" y="f377"/>
                </a:cxn>
                <a:cxn ang="f227">
                  <a:pos x="f378" y="f379"/>
                </a:cxn>
                <a:cxn ang="f227">
                  <a:pos x="f380" y="f379"/>
                </a:cxn>
                <a:cxn ang="f227">
                  <a:pos x="f381" y="f382"/>
                </a:cxn>
                <a:cxn ang="f227">
                  <a:pos x="f383" y="f384"/>
                </a:cxn>
                <a:cxn ang="f227">
                  <a:pos x="f385" y="f386"/>
                </a:cxn>
                <a:cxn ang="f227">
                  <a:pos x="f387" y="f388"/>
                </a:cxn>
                <a:cxn ang="f227">
                  <a:pos x="f389" y="f390"/>
                </a:cxn>
                <a:cxn ang="f227">
                  <a:pos x="f391" y="f392"/>
                </a:cxn>
                <a:cxn ang="f227">
                  <a:pos x="f393" y="f394"/>
                </a:cxn>
                <a:cxn ang="f227">
                  <a:pos x="f395" y="f396"/>
                </a:cxn>
                <a:cxn ang="f227">
                  <a:pos x="f397" y="f396"/>
                </a:cxn>
                <a:cxn ang="f227">
                  <a:pos x="f398" y="f399"/>
                </a:cxn>
                <a:cxn ang="f227">
                  <a:pos x="f400" y="f401"/>
                </a:cxn>
                <a:cxn ang="f227">
                  <a:pos x="f402" y="f403"/>
                </a:cxn>
              </a:cxnLst>
              <a:rect l="f344" t="f347" r="f345" b="f346"/>
              <a:pathLst>
                <a:path w="738014" h="60578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5"/>
                    <a:pt x="f19" y="f15"/>
                  </a:cubicBezTo>
                  <a:cubicBezTo>
                    <a:pt x="f20" y="f15"/>
                    <a:pt x="f21" y="f15"/>
                    <a:pt x="f5" y="f15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30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0"/>
                    <a:pt x="f52" y="f50"/>
                    <a:pt x="f53" y="f50"/>
                  </a:cubicBezTo>
                  <a:cubicBezTo>
                    <a:pt x="f54" y="f55"/>
                    <a:pt x="f56" y="f57"/>
                    <a:pt x="f58" y="f45"/>
                  </a:cubicBezTo>
                  <a:cubicBezTo>
                    <a:pt x="f59" y="f60"/>
                    <a:pt x="f61" y="f62"/>
                    <a:pt x="f63" y="f40"/>
                  </a:cubicBezTo>
                  <a:cubicBezTo>
                    <a:pt x="f64" y="f44"/>
                    <a:pt x="f65" y="f66"/>
                    <a:pt x="f67" y="f5"/>
                  </a:cubicBezTo>
                  <a:cubicBezTo>
                    <a:pt x="f68" y="f5"/>
                    <a:pt x="f69" y="f5"/>
                    <a:pt x="f70" y="f5"/>
                  </a:cubicBezTo>
                  <a:cubicBezTo>
                    <a:pt x="f71" y="f72"/>
                    <a:pt x="f73" y="f74"/>
                    <a:pt x="f75" y="f20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6" y="f88"/>
                    <a:pt x="f89" y="f90"/>
                    <a:pt x="f91" y="f92"/>
                  </a:cubicBezTo>
                  <a:cubicBezTo>
                    <a:pt x="f93" y="f92"/>
                    <a:pt x="f94" y="f92"/>
                    <a:pt x="f95" y="f92"/>
                  </a:cubicBezTo>
                  <a:cubicBezTo>
                    <a:pt x="f96" y="f92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0"/>
                    <a:pt x="f144" y="f140"/>
                  </a:cubicBezTo>
                  <a:cubicBezTo>
                    <a:pt x="f145" y="f140"/>
                    <a:pt x="f146" y="f147"/>
                    <a:pt x="f148" y="f147"/>
                  </a:cubicBezTo>
                  <a:cubicBezTo>
                    <a:pt x="f149" y="f147"/>
                    <a:pt x="f150" y="f151"/>
                    <a:pt x="f150" y="f152"/>
                  </a:cubicBezTo>
                  <a:cubicBezTo>
                    <a:pt x="f153" y="f154"/>
                    <a:pt x="f155" y="f156"/>
                    <a:pt x="f157" y="f158"/>
                  </a:cubicBezTo>
                </a:path>
              </a:pathLst>
            </a:custGeom>
            <a:noFill/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orma libre: forma 28">
              <a:extLst>
                <a:ext uri="{FF2B5EF4-FFF2-40B4-BE49-F238E27FC236}">
                  <a16:creationId xmlns:a16="http://schemas.microsoft.com/office/drawing/2014/main" id="{E8CBBE81-3887-422F-B2FE-B772601A1F39}"/>
                </a:ext>
              </a:extLst>
            </p:cNvPr>
            <p:cNvSpPr/>
            <p:nvPr/>
          </p:nvSpPr>
          <p:spPr>
            <a:xfrm flipH="1">
              <a:off x="8657694" y="42675"/>
              <a:ext cx="25081" cy="173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828"/>
                <a:gd name="f7" fmla="val 33042"/>
                <a:gd name="f8" fmla="val 47720"/>
                <a:gd name="f9" fmla="val 47625"/>
                <a:gd name="f10" fmla="val 2286"/>
                <a:gd name="f11" fmla="val 48292"/>
                <a:gd name="f12" fmla="val 5048"/>
                <a:gd name="f13" fmla="val 47149"/>
                <a:gd name="f14" fmla="val 6667"/>
                <a:gd name="f15" fmla="val 45053"/>
                <a:gd name="f16" fmla="val 9811"/>
                <a:gd name="f17" fmla="val 40862"/>
                <a:gd name="f18" fmla="val 11716"/>
                <a:gd name="f19" fmla="val 39624"/>
                <a:gd name="f20" fmla="val 14954"/>
                <a:gd name="f21" fmla="val 37433"/>
                <a:gd name="f22" fmla="val 20669"/>
                <a:gd name="f23" fmla="val 37529"/>
                <a:gd name="f24" fmla="val 23336"/>
                <a:gd name="f25" fmla="val 35719"/>
                <a:gd name="f26" fmla="val 31337"/>
                <a:gd name="f27" fmla="val 31052"/>
                <a:gd name="f28" fmla="val 32861"/>
                <a:gd name="f29" fmla="val 24384"/>
                <a:gd name="f30" fmla="val 35338"/>
                <a:gd name="f31" fmla="val 19812"/>
                <a:gd name="f32" fmla="val 28384"/>
                <a:gd name="f33" fmla="val 13430"/>
                <a:gd name="f34" fmla="val 18764"/>
                <a:gd name="f35" fmla="val 6572"/>
                <a:gd name="f36" fmla="val 9430"/>
                <a:gd name="f37" fmla="val 15812"/>
                <a:gd name="f38" fmla="val 31718"/>
                <a:gd name="f39" fmla="+- 0 0 -90"/>
                <a:gd name="f40" fmla="*/ f3 1 47828"/>
                <a:gd name="f41" fmla="*/ f4 1 33042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47828"/>
                <a:gd name="f50" fmla="*/ f46 1 33042"/>
                <a:gd name="f51" fmla="*/ 47720 f47 1"/>
                <a:gd name="f52" fmla="*/ 0 f46 1"/>
                <a:gd name="f53" fmla="*/ 47149 f47 1"/>
                <a:gd name="f54" fmla="*/ 6667 f46 1"/>
                <a:gd name="f55" fmla="*/ 39624 f47 1"/>
                <a:gd name="f56" fmla="*/ 14954 f46 1"/>
                <a:gd name="f57" fmla="*/ 35719 f47 1"/>
                <a:gd name="f58" fmla="*/ 31337 f46 1"/>
                <a:gd name="f59" fmla="*/ 19812 f47 1"/>
                <a:gd name="f60" fmla="*/ 28384 f46 1"/>
                <a:gd name="f61" fmla="*/ 0 f47 1"/>
                <a:gd name="f62" fmla="+- f48 0 f1"/>
                <a:gd name="f63" fmla="*/ f51 1 47828"/>
                <a:gd name="f64" fmla="*/ f52 1 33042"/>
                <a:gd name="f65" fmla="*/ f53 1 47828"/>
                <a:gd name="f66" fmla="*/ f54 1 33042"/>
                <a:gd name="f67" fmla="*/ f55 1 47828"/>
                <a:gd name="f68" fmla="*/ f56 1 33042"/>
                <a:gd name="f69" fmla="*/ f57 1 47828"/>
                <a:gd name="f70" fmla="*/ f58 1 33042"/>
                <a:gd name="f71" fmla="*/ f59 1 47828"/>
                <a:gd name="f72" fmla="*/ f60 1 33042"/>
                <a:gd name="f73" fmla="*/ f61 1 47828"/>
                <a:gd name="f74" fmla="*/ f42 1 f49"/>
                <a:gd name="f75" fmla="*/ f43 1 f49"/>
                <a:gd name="f76" fmla="*/ f42 1 f50"/>
                <a:gd name="f77" fmla="*/ f44 1 f50"/>
                <a:gd name="f78" fmla="*/ f63 1 f49"/>
                <a:gd name="f79" fmla="*/ f64 1 f50"/>
                <a:gd name="f80" fmla="*/ f65 1 f49"/>
                <a:gd name="f81" fmla="*/ f66 1 f50"/>
                <a:gd name="f82" fmla="*/ f67 1 f49"/>
                <a:gd name="f83" fmla="*/ f68 1 f50"/>
                <a:gd name="f84" fmla="*/ f69 1 f49"/>
                <a:gd name="f85" fmla="*/ f70 1 f50"/>
                <a:gd name="f86" fmla="*/ f71 1 f49"/>
                <a:gd name="f87" fmla="*/ f72 1 f50"/>
                <a:gd name="f88" fmla="*/ f73 1 f49"/>
                <a:gd name="f89" fmla="*/ f74 f40 1"/>
                <a:gd name="f90" fmla="*/ f75 f40 1"/>
                <a:gd name="f91" fmla="*/ f77 f41 1"/>
                <a:gd name="f92" fmla="*/ f76 f41 1"/>
                <a:gd name="f93" fmla="*/ f78 f40 1"/>
                <a:gd name="f94" fmla="*/ f79 f41 1"/>
                <a:gd name="f95" fmla="*/ f80 f40 1"/>
                <a:gd name="f96" fmla="*/ f81 f41 1"/>
                <a:gd name="f97" fmla="*/ f82 f40 1"/>
                <a:gd name="f98" fmla="*/ f83 f41 1"/>
                <a:gd name="f99" fmla="*/ f84 f40 1"/>
                <a:gd name="f100" fmla="*/ f85 f41 1"/>
                <a:gd name="f101" fmla="*/ f86 f40 1"/>
                <a:gd name="f102" fmla="*/ f87 f41 1"/>
                <a:gd name="f103" fmla="*/ f88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3" y="f94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94"/>
                </a:cxn>
                <a:cxn ang="f62">
                  <a:pos x="f93" y="f94"/>
                </a:cxn>
              </a:cxnLst>
              <a:rect l="f89" t="f92" r="f90" b="f91"/>
              <a:pathLst>
                <a:path w="47828" h="3304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5"/>
                  </a:cubicBezTo>
                  <a:cubicBezTo>
                    <a:pt x="f37" y="f5"/>
                    <a:pt x="f38" y="f5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orma libre: forma 29">
              <a:extLst>
                <a:ext uri="{FF2B5EF4-FFF2-40B4-BE49-F238E27FC236}">
                  <a16:creationId xmlns:a16="http://schemas.microsoft.com/office/drawing/2014/main" id="{0E332C62-3766-46CA-8753-17C6625E79FE}"/>
                </a:ext>
              </a:extLst>
            </p:cNvPr>
            <p:cNvSpPr/>
            <p:nvPr/>
          </p:nvSpPr>
          <p:spPr>
            <a:xfrm flipH="1">
              <a:off x="8638217" y="42675"/>
              <a:ext cx="6547" cy="55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7"/>
                <a:gd name="f7" fmla="val 10572"/>
                <a:gd name="f8" fmla="val 10573"/>
                <a:gd name="f9" fmla="val 11240"/>
                <a:gd name="f10" fmla="val 3524"/>
                <a:gd name="f11" fmla="val 11811"/>
                <a:gd name="f12" fmla="val 7049"/>
                <a:gd name="f13" fmla="val 12478"/>
                <a:gd name="f14" fmla="val 9335"/>
                <a:gd name="f15" fmla="val 8001"/>
                <a:gd name="f16" fmla="val 6191"/>
                <a:gd name="f17" fmla="val 5525"/>
                <a:gd name="f18" fmla="val 3143"/>
                <a:gd name="f19" fmla="val 2953"/>
                <a:gd name="f20" fmla="val 2000"/>
                <a:gd name="f21" fmla="val 1048"/>
                <a:gd name="f22" fmla="val 95"/>
                <a:gd name="f23" fmla="+- 0 0 -90"/>
                <a:gd name="f24" fmla="*/ f3 1 12477"/>
                <a:gd name="f25" fmla="*/ f4 1 1057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2477"/>
                <a:gd name="f34" fmla="*/ f30 1 10572"/>
                <a:gd name="f35" fmla="*/ 10573 f31 1"/>
                <a:gd name="f36" fmla="*/ 0 f30 1"/>
                <a:gd name="f37" fmla="*/ 12478 f31 1"/>
                <a:gd name="f38" fmla="*/ 10573 f30 1"/>
                <a:gd name="f39" fmla="*/ 3143 f31 1"/>
                <a:gd name="f40" fmla="*/ 2953 f30 1"/>
                <a:gd name="f41" fmla="*/ 0 f31 1"/>
                <a:gd name="f42" fmla="*/ 95 f30 1"/>
                <a:gd name="f43" fmla="+- f32 0 f1"/>
                <a:gd name="f44" fmla="*/ f35 1 12477"/>
                <a:gd name="f45" fmla="*/ f36 1 10572"/>
                <a:gd name="f46" fmla="*/ f37 1 12477"/>
                <a:gd name="f47" fmla="*/ f38 1 10572"/>
                <a:gd name="f48" fmla="*/ f39 1 12477"/>
                <a:gd name="f49" fmla="*/ f40 1 10572"/>
                <a:gd name="f50" fmla="*/ f41 1 12477"/>
                <a:gd name="f51" fmla="*/ f42 1 10572"/>
                <a:gd name="f52" fmla="*/ f26 1 f33"/>
                <a:gd name="f53" fmla="*/ f27 1 f33"/>
                <a:gd name="f54" fmla="*/ f26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12477" h="10572">
                  <a:moveTo>
                    <a:pt x="f8" y="f5"/>
                  </a:moveTo>
                  <a:cubicBezTo>
                    <a:pt x="f9" y="f10"/>
                    <a:pt x="f11" y="f12"/>
                    <a:pt x="f13" y="f8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0"/>
                    <a:pt x="f21" y="f21"/>
                    <a:pt x="f5" y="f22"/>
                  </a:cubicBezTo>
                  <a:cubicBezTo>
                    <a:pt x="f10" y="f5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orma libre: forma 30">
              <a:extLst>
                <a:ext uri="{FF2B5EF4-FFF2-40B4-BE49-F238E27FC236}">
                  <a16:creationId xmlns:a16="http://schemas.microsoft.com/office/drawing/2014/main" id="{DB348E57-0C6E-42DF-8611-73A49A969383}"/>
                </a:ext>
              </a:extLst>
            </p:cNvPr>
            <p:cNvSpPr/>
            <p:nvPr/>
          </p:nvSpPr>
          <p:spPr>
            <a:xfrm flipH="1">
              <a:off x="8497107" y="709144"/>
              <a:ext cx="106783" cy="438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602"/>
                <a:gd name="f7" fmla="val 83564"/>
                <a:gd name="f8" fmla="val 5715"/>
                <a:gd name="f9" fmla="val 83462"/>
                <a:gd name="f10" fmla="val 3715"/>
                <a:gd name="f11" fmla="val 71270"/>
                <a:gd name="f12" fmla="val 1905"/>
                <a:gd name="f13" fmla="val 60697"/>
                <a:gd name="f14" fmla="val 49362"/>
                <a:gd name="f15" fmla="val 2762"/>
                <a:gd name="f16" fmla="val 8572"/>
                <a:gd name="f17" fmla="val 33052"/>
                <a:gd name="f18" fmla="val 57436"/>
                <a:gd name="f19" fmla="val 49267"/>
                <a:gd name="f20" fmla="val 81915"/>
                <a:gd name="f21" fmla="val 118300"/>
                <a:gd name="f22" fmla="val 49553"/>
                <a:gd name="f23" fmla="val 148494"/>
                <a:gd name="f24" fmla="val 36504"/>
                <a:gd name="f25" fmla="val 171545"/>
                <a:gd name="f26" fmla="val 8024"/>
                <a:gd name="f27" fmla="val 176213"/>
                <a:gd name="f28" fmla="val 2309"/>
                <a:gd name="f29" fmla="val 182309"/>
                <a:gd name="f30" fmla="val -1787"/>
                <a:gd name="f31" fmla="val 189071"/>
                <a:gd name="f32" fmla="val 785"/>
                <a:gd name="f33" fmla="val 194215"/>
                <a:gd name="f34" fmla="val 2690"/>
                <a:gd name="f35" fmla="val 199454"/>
                <a:gd name="f36" fmla="val 7452"/>
                <a:gd name="f37" fmla="val 202120"/>
                <a:gd name="f38" fmla="val 12215"/>
                <a:gd name="f39" fmla="val 205930"/>
                <a:gd name="f40" fmla="val 19168"/>
                <a:gd name="f41" fmla="val 201739"/>
                <a:gd name="f42" fmla="val 25836"/>
                <a:gd name="f43" fmla="val 196977"/>
                <a:gd name="f44" fmla="val 31455"/>
                <a:gd name="f45" fmla="val 174212"/>
                <a:gd name="f46" fmla="val 58221"/>
                <a:gd name="f47" fmla="val 146018"/>
                <a:gd name="f48" fmla="val 76128"/>
                <a:gd name="f49" fmla="val 110966"/>
                <a:gd name="f50" fmla="val 81081"/>
                <a:gd name="f51" fmla="val 94202"/>
                <a:gd name="f52" fmla="val 76962"/>
                <a:gd name="f53" fmla="val 83081"/>
                <a:gd name="f54" fmla="val 59912"/>
                <a:gd name="f55" fmla="val 83367"/>
                <a:gd name="f56" fmla="val 41434"/>
                <a:gd name="f57" fmla="val 83748"/>
                <a:gd name="f58" fmla="val 22860"/>
                <a:gd name="f59" fmla="+- 0 0 -90"/>
                <a:gd name="f60" fmla="*/ f3 1 203602"/>
                <a:gd name="f61" fmla="*/ f4 1 83564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203602"/>
                <a:gd name="f70" fmla="*/ f66 1 83564"/>
                <a:gd name="f71" fmla="*/ 5715 f67 1"/>
                <a:gd name="f72" fmla="*/ 83462 f66 1"/>
                <a:gd name="f73" fmla="*/ 0 f67 1"/>
                <a:gd name="f74" fmla="*/ 49362 f66 1"/>
                <a:gd name="f75" fmla="*/ 8572 f67 1"/>
                <a:gd name="f76" fmla="*/ 81915 f67 1"/>
                <a:gd name="f77" fmla="*/ 171545 f67 1"/>
                <a:gd name="f78" fmla="*/ 8024 f66 1"/>
                <a:gd name="f79" fmla="*/ 189071 f67 1"/>
                <a:gd name="f80" fmla="*/ 785 f66 1"/>
                <a:gd name="f81" fmla="*/ 202120 f67 1"/>
                <a:gd name="f82" fmla="*/ 12215 f66 1"/>
                <a:gd name="f83" fmla="*/ 196977 f67 1"/>
                <a:gd name="f84" fmla="*/ 31455 f66 1"/>
                <a:gd name="f85" fmla="*/ 110966 f67 1"/>
                <a:gd name="f86" fmla="*/ 81081 f66 1"/>
                <a:gd name="f87" fmla="*/ 59912 f67 1"/>
                <a:gd name="f88" fmla="*/ 83367 f66 1"/>
                <a:gd name="f89" fmla="+- f68 0 f1"/>
                <a:gd name="f90" fmla="*/ f71 1 203602"/>
                <a:gd name="f91" fmla="*/ f72 1 83564"/>
                <a:gd name="f92" fmla="*/ f73 1 203602"/>
                <a:gd name="f93" fmla="*/ f74 1 83564"/>
                <a:gd name="f94" fmla="*/ f75 1 203602"/>
                <a:gd name="f95" fmla="*/ f76 1 203602"/>
                <a:gd name="f96" fmla="*/ f77 1 203602"/>
                <a:gd name="f97" fmla="*/ f78 1 83564"/>
                <a:gd name="f98" fmla="*/ f79 1 203602"/>
                <a:gd name="f99" fmla="*/ f80 1 83564"/>
                <a:gd name="f100" fmla="*/ f81 1 203602"/>
                <a:gd name="f101" fmla="*/ f82 1 83564"/>
                <a:gd name="f102" fmla="*/ f83 1 203602"/>
                <a:gd name="f103" fmla="*/ f84 1 83564"/>
                <a:gd name="f104" fmla="*/ f85 1 203602"/>
                <a:gd name="f105" fmla="*/ f86 1 83564"/>
                <a:gd name="f106" fmla="*/ f87 1 203602"/>
                <a:gd name="f107" fmla="*/ f88 1 83564"/>
                <a:gd name="f108" fmla="*/ f62 1 f69"/>
                <a:gd name="f109" fmla="*/ f63 1 f69"/>
                <a:gd name="f110" fmla="*/ f62 1 f70"/>
                <a:gd name="f111" fmla="*/ f64 1 f70"/>
                <a:gd name="f112" fmla="*/ f90 1 f69"/>
                <a:gd name="f113" fmla="*/ f91 1 f70"/>
                <a:gd name="f114" fmla="*/ f92 1 f69"/>
                <a:gd name="f115" fmla="*/ f93 1 f70"/>
                <a:gd name="f116" fmla="*/ f94 1 f69"/>
                <a:gd name="f117" fmla="*/ f95 1 f69"/>
                <a:gd name="f118" fmla="*/ f96 1 f69"/>
                <a:gd name="f119" fmla="*/ f97 1 f70"/>
                <a:gd name="f120" fmla="*/ f98 1 f69"/>
                <a:gd name="f121" fmla="*/ f99 1 f70"/>
                <a:gd name="f122" fmla="*/ f100 1 f69"/>
                <a:gd name="f123" fmla="*/ f101 1 f70"/>
                <a:gd name="f124" fmla="*/ f102 1 f69"/>
                <a:gd name="f125" fmla="*/ f103 1 f70"/>
                <a:gd name="f126" fmla="*/ f104 1 f69"/>
                <a:gd name="f127" fmla="*/ f105 1 f70"/>
                <a:gd name="f128" fmla="*/ f106 1 f69"/>
                <a:gd name="f129" fmla="*/ f107 1 f70"/>
                <a:gd name="f130" fmla="*/ f108 f60 1"/>
                <a:gd name="f131" fmla="*/ f109 f60 1"/>
                <a:gd name="f132" fmla="*/ f111 f61 1"/>
                <a:gd name="f133" fmla="*/ f110 f61 1"/>
                <a:gd name="f134" fmla="*/ f112 f60 1"/>
                <a:gd name="f135" fmla="*/ f113 f61 1"/>
                <a:gd name="f136" fmla="*/ f114 f60 1"/>
                <a:gd name="f137" fmla="*/ f115 f61 1"/>
                <a:gd name="f138" fmla="*/ f116 f60 1"/>
                <a:gd name="f139" fmla="*/ f117 f60 1"/>
                <a:gd name="f140" fmla="*/ f118 f60 1"/>
                <a:gd name="f141" fmla="*/ f119 f61 1"/>
                <a:gd name="f142" fmla="*/ f120 f60 1"/>
                <a:gd name="f143" fmla="*/ f121 f61 1"/>
                <a:gd name="f144" fmla="*/ f122 f60 1"/>
                <a:gd name="f145" fmla="*/ f123 f61 1"/>
                <a:gd name="f146" fmla="*/ f124 f60 1"/>
                <a:gd name="f147" fmla="*/ f125 f61 1"/>
                <a:gd name="f148" fmla="*/ f126 f60 1"/>
                <a:gd name="f149" fmla="*/ f127 f61 1"/>
                <a:gd name="f150" fmla="*/ f128 f60 1"/>
                <a:gd name="f151" fmla="*/ f129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4" y="f135"/>
                </a:cxn>
                <a:cxn ang="f89">
                  <a:pos x="f136" y="f137"/>
                </a:cxn>
                <a:cxn ang="f89">
                  <a:pos x="f138" y="f137"/>
                </a:cxn>
                <a:cxn ang="f89">
                  <a:pos x="f139" y="f137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34" y="f135"/>
                </a:cxn>
              </a:cxnLst>
              <a:rect l="f130" t="f133" r="f131" b="f132"/>
              <a:pathLst>
                <a:path w="203602" h="83564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4"/>
                    <a:pt x="f8" y="f14"/>
                    <a:pt x="f16" y="f14"/>
                  </a:cubicBezTo>
                  <a:cubicBezTo>
                    <a:pt x="f17" y="f14"/>
                    <a:pt x="f18" y="f19"/>
                    <a:pt x="f20" y="f14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9"/>
                    <a:pt x="f52" y="f53"/>
                    <a:pt x="f54" y="f55"/>
                  </a:cubicBezTo>
                  <a:cubicBezTo>
                    <a:pt x="f56" y="f57"/>
                    <a:pt x="f58" y="f9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orma libre: forma 31">
              <a:extLst>
                <a:ext uri="{FF2B5EF4-FFF2-40B4-BE49-F238E27FC236}">
                  <a16:creationId xmlns:a16="http://schemas.microsoft.com/office/drawing/2014/main" id="{4F22B9E5-2101-46FA-BB10-FBEB1F426067}"/>
                </a:ext>
              </a:extLst>
            </p:cNvPr>
            <p:cNvSpPr/>
            <p:nvPr/>
          </p:nvSpPr>
          <p:spPr>
            <a:xfrm flipH="1">
              <a:off x="8604494" y="734903"/>
              <a:ext cx="31848" cy="180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724"/>
                <a:gd name="f7" fmla="val 34346"/>
                <a:gd name="f8" fmla="val 40150"/>
                <a:gd name="f9" fmla="val 30245"/>
                <a:gd name="f10" fmla="val 32340"/>
                <a:gd name="f11" fmla="val 20529"/>
                <a:gd name="f12" fmla="val 24529"/>
                <a:gd name="f13" fmla="val 10814"/>
                <a:gd name="f14" fmla="val 16528"/>
                <a:gd name="f15" fmla="val 908"/>
                <a:gd name="f16" fmla="val 25482"/>
                <a:gd name="f17" fmla="val -426"/>
                <a:gd name="f18" fmla="val 34721"/>
                <a:gd name="f19" fmla="val -1188"/>
                <a:gd name="f20" fmla="val 43198"/>
                <a:gd name="f21" fmla="val 5289"/>
                <a:gd name="f22" fmla="val 47103"/>
                <a:gd name="f23" fmla="val 8337"/>
                <a:gd name="f24" fmla="val 52818"/>
                <a:gd name="f25" fmla="val 9576"/>
                <a:gd name="f26" fmla="val 55676"/>
                <a:gd name="f27" fmla="val 13195"/>
                <a:gd name="f28" fmla="val 58724"/>
                <a:gd name="f29" fmla="val 17100"/>
                <a:gd name="f30" fmla="val 22815"/>
                <a:gd name="f31" fmla="val 27768"/>
                <a:gd name="f32" fmla="val 33483"/>
                <a:gd name="f33" fmla="val 55390"/>
                <a:gd name="f34" fmla="val 34436"/>
                <a:gd name="f35" fmla="val 50247"/>
                <a:gd name="f36" fmla="val 34341"/>
                <a:gd name="f37" fmla="val 38817"/>
                <a:gd name="f38" fmla="val 34150"/>
                <a:gd name="f39" fmla="val 27387"/>
                <a:gd name="f40" fmla="val 15957"/>
                <a:gd name="f41" fmla="val 34245"/>
                <a:gd name="f42" fmla="val 9575"/>
                <a:gd name="f43" fmla="val -807"/>
                <a:gd name="f44" fmla="val 50"/>
                <a:gd name="f45" fmla="val 19577"/>
                <a:gd name="f46" fmla="val 621"/>
                <a:gd name="f47" fmla="val 15481"/>
                <a:gd name="f48" fmla="val 3574"/>
                <a:gd name="f49" fmla="val 10719"/>
                <a:gd name="f50" fmla="val 7003"/>
                <a:gd name="f51" fmla="val 8528"/>
                <a:gd name="f52" fmla="val 9099"/>
                <a:gd name="f53" fmla="val 7194"/>
                <a:gd name="f54" fmla="val 14909"/>
                <a:gd name="f55" fmla="val 9195"/>
                <a:gd name="f56" fmla="val 17385"/>
                <a:gd name="f57" fmla="val 11576"/>
                <a:gd name="f58" fmla="val 22434"/>
                <a:gd name="f59" fmla="val 16338"/>
                <a:gd name="f60" fmla="val 26244"/>
                <a:gd name="f61" fmla="val 22529"/>
                <a:gd name="f62" fmla="val 30911"/>
                <a:gd name="f63" fmla="val 32721"/>
                <a:gd name="f64" fmla="val 29864"/>
                <a:gd name="f65" fmla="val 35578"/>
                <a:gd name="f66" fmla="val 31102"/>
                <a:gd name="f67" fmla="val 37864"/>
                <a:gd name="f68" fmla="val 38721"/>
                <a:gd name="f69" fmla="val 31959"/>
                <a:gd name="f70" fmla="val 39484"/>
                <a:gd name="f71" fmla="+- 0 0 -90"/>
                <a:gd name="f72" fmla="*/ f3 1 60724"/>
                <a:gd name="f73" fmla="*/ f4 1 34346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60724"/>
                <a:gd name="f82" fmla="*/ f78 1 34346"/>
                <a:gd name="f83" fmla="*/ 40150 f79 1"/>
                <a:gd name="f84" fmla="*/ 30245 f78 1"/>
                <a:gd name="f85" fmla="*/ 16528 f79 1"/>
                <a:gd name="f86" fmla="*/ 908 f78 1"/>
                <a:gd name="f87" fmla="*/ 43198 f79 1"/>
                <a:gd name="f88" fmla="*/ 5289 f78 1"/>
                <a:gd name="f89" fmla="*/ 55676 f79 1"/>
                <a:gd name="f90" fmla="*/ 13195 f78 1"/>
                <a:gd name="f91" fmla="*/ 60724 f79 1"/>
                <a:gd name="f92" fmla="*/ 27768 f78 1"/>
                <a:gd name="f93" fmla="*/ 50247 f79 1"/>
                <a:gd name="f94" fmla="*/ 34341 f78 1"/>
                <a:gd name="f95" fmla="*/ 15957 f79 1"/>
                <a:gd name="f96" fmla="*/ 34245 f78 1"/>
                <a:gd name="f97" fmla="*/ 50 f79 1"/>
                <a:gd name="f98" fmla="*/ 19577 f78 1"/>
                <a:gd name="f99" fmla="*/ 7003 f79 1"/>
                <a:gd name="f100" fmla="*/ 8528 f78 1"/>
                <a:gd name="f101" fmla="*/ 17385 f79 1"/>
                <a:gd name="f102" fmla="*/ 11576 f78 1"/>
                <a:gd name="f103" fmla="*/ 30911 f79 1"/>
                <a:gd name="f104" fmla="*/ 37864 f79 1"/>
                <a:gd name="f105" fmla="*/ 32721 f78 1"/>
                <a:gd name="f106" fmla="+- f80 0 f1"/>
                <a:gd name="f107" fmla="*/ f83 1 60724"/>
                <a:gd name="f108" fmla="*/ f84 1 34346"/>
                <a:gd name="f109" fmla="*/ f85 1 60724"/>
                <a:gd name="f110" fmla="*/ f86 1 34346"/>
                <a:gd name="f111" fmla="*/ f87 1 60724"/>
                <a:gd name="f112" fmla="*/ f88 1 34346"/>
                <a:gd name="f113" fmla="*/ f89 1 60724"/>
                <a:gd name="f114" fmla="*/ f90 1 34346"/>
                <a:gd name="f115" fmla="*/ f91 1 60724"/>
                <a:gd name="f116" fmla="*/ f92 1 34346"/>
                <a:gd name="f117" fmla="*/ f93 1 60724"/>
                <a:gd name="f118" fmla="*/ f94 1 34346"/>
                <a:gd name="f119" fmla="*/ f95 1 60724"/>
                <a:gd name="f120" fmla="*/ f96 1 34346"/>
                <a:gd name="f121" fmla="*/ f97 1 60724"/>
                <a:gd name="f122" fmla="*/ f98 1 34346"/>
                <a:gd name="f123" fmla="*/ f99 1 60724"/>
                <a:gd name="f124" fmla="*/ f100 1 34346"/>
                <a:gd name="f125" fmla="*/ f101 1 60724"/>
                <a:gd name="f126" fmla="*/ f102 1 34346"/>
                <a:gd name="f127" fmla="*/ f103 1 60724"/>
                <a:gd name="f128" fmla="*/ f104 1 60724"/>
                <a:gd name="f129" fmla="*/ f105 1 34346"/>
                <a:gd name="f130" fmla="*/ f74 1 f81"/>
                <a:gd name="f131" fmla="*/ f75 1 f81"/>
                <a:gd name="f132" fmla="*/ f74 1 f82"/>
                <a:gd name="f133" fmla="*/ f76 1 f82"/>
                <a:gd name="f134" fmla="*/ f107 1 f81"/>
                <a:gd name="f135" fmla="*/ f108 1 f82"/>
                <a:gd name="f136" fmla="*/ f109 1 f81"/>
                <a:gd name="f137" fmla="*/ f110 1 f82"/>
                <a:gd name="f138" fmla="*/ f111 1 f81"/>
                <a:gd name="f139" fmla="*/ f112 1 f82"/>
                <a:gd name="f140" fmla="*/ f113 1 f81"/>
                <a:gd name="f141" fmla="*/ f114 1 f82"/>
                <a:gd name="f142" fmla="*/ f115 1 f81"/>
                <a:gd name="f143" fmla="*/ f116 1 f82"/>
                <a:gd name="f144" fmla="*/ f117 1 f81"/>
                <a:gd name="f145" fmla="*/ f118 1 f82"/>
                <a:gd name="f146" fmla="*/ f119 1 f81"/>
                <a:gd name="f147" fmla="*/ f120 1 f82"/>
                <a:gd name="f148" fmla="*/ f121 1 f81"/>
                <a:gd name="f149" fmla="*/ f122 1 f82"/>
                <a:gd name="f150" fmla="*/ f123 1 f81"/>
                <a:gd name="f151" fmla="*/ f124 1 f82"/>
                <a:gd name="f152" fmla="*/ f125 1 f81"/>
                <a:gd name="f153" fmla="*/ f126 1 f82"/>
                <a:gd name="f154" fmla="*/ f127 1 f81"/>
                <a:gd name="f155" fmla="*/ f128 1 f81"/>
                <a:gd name="f156" fmla="*/ f129 1 f82"/>
                <a:gd name="f157" fmla="*/ f130 f72 1"/>
                <a:gd name="f158" fmla="*/ f131 f72 1"/>
                <a:gd name="f159" fmla="*/ f133 f73 1"/>
                <a:gd name="f160" fmla="*/ f132 f73 1"/>
                <a:gd name="f161" fmla="*/ f134 f72 1"/>
                <a:gd name="f162" fmla="*/ f135 f73 1"/>
                <a:gd name="f163" fmla="*/ f136 f72 1"/>
                <a:gd name="f164" fmla="*/ f137 f73 1"/>
                <a:gd name="f165" fmla="*/ f138 f72 1"/>
                <a:gd name="f166" fmla="*/ f139 f73 1"/>
                <a:gd name="f167" fmla="*/ f140 f72 1"/>
                <a:gd name="f168" fmla="*/ f141 f73 1"/>
                <a:gd name="f169" fmla="*/ f142 f72 1"/>
                <a:gd name="f170" fmla="*/ f143 f73 1"/>
                <a:gd name="f171" fmla="*/ f144 f72 1"/>
                <a:gd name="f172" fmla="*/ f145 f73 1"/>
                <a:gd name="f173" fmla="*/ f146 f72 1"/>
                <a:gd name="f174" fmla="*/ f147 f73 1"/>
                <a:gd name="f175" fmla="*/ f148 f72 1"/>
                <a:gd name="f176" fmla="*/ f149 f73 1"/>
                <a:gd name="f177" fmla="*/ f150 f72 1"/>
                <a:gd name="f178" fmla="*/ f151 f73 1"/>
                <a:gd name="f179" fmla="*/ f152 f72 1"/>
                <a:gd name="f180" fmla="*/ f153 f73 1"/>
                <a:gd name="f181" fmla="*/ f154 f72 1"/>
                <a:gd name="f182" fmla="*/ f155 f72 1"/>
                <a:gd name="f183" fmla="*/ f156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61" y="f162"/>
                </a:cxn>
                <a:cxn ang="f106">
                  <a:pos x="f163" y="f164"/>
                </a:cxn>
                <a:cxn ang="f106">
                  <a:pos x="f165" y="f166"/>
                </a:cxn>
                <a:cxn ang="f106">
                  <a:pos x="f167" y="f168"/>
                </a:cxn>
                <a:cxn ang="f106">
                  <a:pos x="f169" y="f170"/>
                </a:cxn>
                <a:cxn ang="f106">
                  <a:pos x="f171" y="f172"/>
                </a:cxn>
                <a:cxn ang="f106">
                  <a:pos x="f173" y="f174"/>
                </a:cxn>
                <a:cxn ang="f106">
                  <a:pos x="f175" y="f176"/>
                </a:cxn>
                <a:cxn ang="f106">
                  <a:pos x="f177" y="f178"/>
                </a:cxn>
                <a:cxn ang="f106">
                  <a:pos x="f179" y="f180"/>
                </a:cxn>
                <a:cxn ang="f106">
                  <a:pos x="f181" y="f170"/>
                </a:cxn>
                <a:cxn ang="f106">
                  <a:pos x="f182" y="f183"/>
                </a:cxn>
                <a:cxn ang="f106">
                  <a:pos x="f161" y="f162"/>
                </a:cxn>
              </a:cxnLst>
              <a:rect l="f157" t="f160" r="f158" b="f159"/>
              <a:pathLst>
                <a:path w="60724" h="3434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6" y="f30"/>
                    <a:pt x="f6" y="f31"/>
                  </a:cubicBezTo>
                  <a:cubicBezTo>
                    <a:pt x="f6" y="f32"/>
                    <a:pt x="f33" y="f34"/>
                    <a:pt x="f35" y="f36"/>
                  </a:cubicBezTo>
                  <a:cubicBezTo>
                    <a:pt x="f37" y="f38"/>
                    <a:pt x="f39" y="f36"/>
                    <a:pt x="f40" y="f41"/>
                  </a:cubicBezTo>
                  <a:cubicBezTo>
                    <a:pt x="f42" y="f41"/>
                    <a:pt x="f43" y="f16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64"/>
                    <a:pt x="f65" y="f66"/>
                    <a:pt x="f67" y="f63"/>
                  </a:cubicBezTo>
                  <a:cubicBezTo>
                    <a:pt x="f68" y="f69"/>
                    <a:pt x="f70" y="f66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orma libre: forma 32">
              <a:extLst>
                <a:ext uri="{FF2B5EF4-FFF2-40B4-BE49-F238E27FC236}">
                  <a16:creationId xmlns:a16="http://schemas.microsoft.com/office/drawing/2014/main" id="{FC2B814C-5F72-4C66-81FA-8377463BE0F1}"/>
                </a:ext>
              </a:extLst>
            </p:cNvPr>
            <p:cNvSpPr/>
            <p:nvPr/>
          </p:nvSpPr>
          <p:spPr>
            <a:xfrm flipH="1">
              <a:off x="8650699" y="47073"/>
              <a:ext cx="9966" cy="12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03"/>
                <a:gd name="f7" fmla="val 23022"/>
                <a:gd name="f8" fmla="val 7334"/>
                <a:gd name="f9" fmla="val 18718"/>
                <a:gd name="f10" fmla="val 16097"/>
                <a:gd name="f11" fmla="val 11955"/>
                <a:gd name="f12" fmla="val 24289"/>
                <a:gd name="f13" fmla="val 7097"/>
                <a:gd name="f14" fmla="val 22860"/>
                <a:gd name="f15" fmla="val 4049"/>
                <a:gd name="f16" fmla="val 22003"/>
                <a:gd name="f17" fmla="val -523"/>
                <a:gd name="f18" fmla="val 16192"/>
                <a:gd name="f19" fmla="val 49"/>
                <a:gd name="f20" fmla="val 15145"/>
                <a:gd name="f21" fmla="val 3192"/>
                <a:gd name="f22" fmla="val 9620"/>
                <a:gd name="f23" fmla="val 7669"/>
                <a:gd name="f24" fmla="val 4953"/>
                <a:gd name="f25" fmla="val 11765"/>
                <a:gd name="f26" fmla="val 14622"/>
                <a:gd name="f27" fmla="val 2858"/>
                <a:gd name="f28" fmla="val 17480"/>
                <a:gd name="f29" fmla="val 5715"/>
                <a:gd name="f30" fmla="+- 0 0 -90"/>
                <a:gd name="f31" fmla="*/ f3 1 19003"/>
                <a:gd name="f32" fmla="*/ f4 1 2302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9003"/>
                <a:gd name="f41" fmla="*/ f37 1 23022"/>
                <a:gd name="f42" fmla="*/ 19003 f38 1"/>
                <a:gd name="f43" fmla="*/ 7334 f37 1"/>
                <a:gd name="f44" fmla="*/ 7097 f38 1"/>
                <a:gd name="f45" fmla="*/ 22860 f37 1"/>
                <a:gd name="f46" fmla="*/ 49 f38 1"/>
                <a:gd name="f47" fmla="*/ 15145 f37 1"/>
                <a:gd name="f48" fmla="*/ 11765 f38 1"/>
                <a:gd name="f49" fmla="*/ 0 f37 1"/>
                <a:gd name="f50" fmla="+- f39 0 f1"/>
                <a:gd name="f51" fmla="*/ f42 1 19003"/>
                <a:gd name="f52" fmla="*/ f43 1 23022"/>
                <a:gd name="f53" fmla="*/ f44 1 19003"/>
                <a:gd name="f54" fmla="*/ f45 1 23022"/>
                <a:gd name="f55" fmla="*/ f46 1 19003"/>
                <a:gd name="f56" fmla="*/ f47 1 23022"/>
                <a:gd name="f57" fmla="*/ f48 1 19003"/>
                <a:gd name="f58" fmla="*/ f49 1 23022"/>
                <a:gd name="f59" fmla="*/ f33 1 f40"/>
                <a:gd name="f60" fmla="*/ f34 1 f40"/>
                <a:gd name="f61" fmla="*/ f33 1 f41"/>
                <a:gd name="f62" fmla="*/ f35 1 f41"/>
                <a:gd name="f63" fmla="*/ f51 1 f40"/>
                <a:gd name="f64" fmla="*/ f52 1 f41"/>
                <a:gd name="f65" fmla="*/ f53 1 f40"/>
                <a:gd name="f66" fmla="*/ f54 1 f41"/>
                <a:gd name="f67" fmla="*/ f55 1 f40"/>
                <a:gd name="f68" fmla="*/ f56 1 f41"/>
                <a:gd name="f69" fmla="*/ f57 1 f40"/>
                <a:gd name="f70" fmla="*/ f58 1 f41"/>
                <a:gd name="f71" fmla="*/ f59 f31 1"/>
                <a:gd name="f72" fmla="*/ f60 f31 1"/>
                <a:gd name="f73" fmla="*/ f62 f32 1"/>
                <a:gd name="f74" fmla="*/ f61 f32 1"/>
                <a:gd name="f75" fmla="*/ f63 f31 1"/>
                <a:gd name="f76" fmla="*/ f64 f32 1"/>
                <a:gd name="f77" fmla="*/ f65 f31 1"/>
                <a:gd name="f78" fmla="*/ f66 f32 1"/>
                <a:gd name="f79" fmla="*/ f67 f31 1"/>
                <a:gd name="f80" fmla="*/ f68 f32 1"/>
                <a:gd name="f81" fmla="*/ f69 f31 1"/>
                <a:gd name="f82" fmla="*/ f7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5" y="f76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75" y="f76"/>
                </a:cxn>
              </a:cxnLst>
              <a:rect l="f71" t="f74" r="f72" b="f73"/>
              <a:pathLst>
                <a:path w="19003" h="23022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5"/>
                  </a:cubicBezTo>
                  <a:cubicBezTo>
                    <a:pt x="f26" y="f27"/>
                    <a:pt x="f28" y="f29"/>
                    <a:pt x="f6" y="f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orma libre: forma 33">
              <a:extLst>
                <a:ext uri="{FF2B5EF4-FFF2-40B4-BE49-F238E27FC236}">
                  <a16:creationId xmlns:a16="http://schemas.microsoft.com/office/drawing/2014/main" id="{810DA7D2-CDB9-4048-B7E8-BFE4FCC01181}"/>
                </a:ext>
              </a:extLst>
            </p:cNvPr>
            <p:cNvSpPr/>
            <p:nvPr/>
          </p:nvSpPr>
          <p:spPr>
            <a:xfrm flipH="1">
              <a:off x="8635520" y="747613"/>
              <a:ext cx="11987" cy="49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59"/>
                <a:gd name="f7" fmla="val 9441"/>
                <a:gd name="f8" fmla="val 21717"/>
                <a:gd name="f9" fmla="val 14954"/>
                <a:gd name="f10" fmla="val 8287"/>
                <a:gd name="f11" fmla="val 1524"/>
                <a:gd name="f12" fmla="val 1048"/>
                <a:gd name="f13" fmla="val 8774"/>
                <a:gd name="f14" fmla="val 476"/>
                <a:gd name="f15" fmla="val 8108"/>
                <a:gd name="f16" fmla="val 7441"/>
                <a:gd name="f17" fmla="val 3143"/>
                <a:gd name="f18" fmla="val 4774"/>
                <a:gd name="f19" fmla="val 6572"/>
                <a:gd name="f20" fmla="val -274"/>
                <a:gd name="f21" fmla="val 9525"/>
                <a:gd name="f22" fmla="val 12"/>
                <a:gd name="f23" fmla="val 14192"/>
                <a:gd name="f24" fmla="val 488"/>
                <a:gd name="f25" fmla="val 18479"/>
                <a:gd name="f26" fmla="val 4488"/>
                <a:gd name="f27" fmla="val 22860"/>
                <a:gd name="f28" fmla="val 6965"/>
                <a:gd name="f29" fmla="val 22384"/>
                <a:gd name="f30" fmla="val 7822"/>
                <a:gd name="f31" fmla="val 22003"/>
                <a:gd name="f32" fmla="val 8679"/>
                <a:gd name="f33" fmla="+- 0 0 -90"/>
                <a:gd name="f34" fmla="*/ f3 1 22859"/>
                <a:gd name="f35" fmla="*/ f4 1 944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2859"/>
                <a:gd name="f44" fmla="*/ f40 1 9441"/>
                <a:gd name="f45" fmla="*/ 21717 f41 1"/>
                <a:gd name="f46" fmla="*/ 9441 f40 1"/>
                <a:gd name="f47" fmla="*/ 1524 f41 1"/>
                <a:gd name="f48" fmla="*/ 0 f41 1"/>
                <a:gd name="f49" fmla="*/ 7441 f40 1"/>
                <a:gd name="f50" fmla="*/ 9525 f41 1"/>
                <a:gd name="f51" fmla="*/ 12 f40 1"/>
                <a:gd name="f52" fmla="*/ 22860 f41 1"/>
                <a:gd name="f53" fmla="*/ 6965 f40 1"/>
                <a:gd name="f54" fmla="+- f42 0 f1"/>
                <a:gd name="f55" fmla="*/ f45 1 22859"/>
                <a:gd name="f56" fmla="*/ f46 1 9441"/>
                <a:gd name="f57" fmla="*/ f47 1 22859"/>
                <a:gd name="f58" fmla="*/ f48 1 22859"/>
                <a:gd name="f59" fmla="*/ f49 1 9441"/>
                <a:gd name="f60" fmla="*/ f50 1 22859"/>
                <a:gd name="f61" fmla="*/ f51 1 9441"/>
                <a:gd name="f62" fmla="*/ f52 1 22859"/>
                <a:gd name="f63" fmla="*/ f53 1 9441"/>
                <a:gd name="f64" fmla="*/ f36 1 f43"/>
                <a:gd name="f65" fmla="*/ f37 1 f43"/>
                <a:gd name="f66" fmla="*/ f36 1 f44"/>
                <a:gd name="f67" fmla="*/ f38 1 f44"/>
                <a:gd name="f68" fmla="*/ f55 1 f43"/>
                <a:gd name="f69" fmla="*/ f56 1 f44"/>
                <a:gd name="f70" fmla="*/ f57 1 f43"/>
                <a:gd name="f71" fmla="*/ f58 1 f43"/>
                <a:gd name="f72" fmla="*/ f59 1 f44"/>
                <a:gd name="f73" fmla="*/ f60 1 f43"/>
                <a:gd name="f74" fmla="*/ f61 1 f44"/>
                <a:gd name="f75" fmla="*/ f62 1 f43"/>
                <a:gd name="f76" fmla="*/ f63 1 f44"/>
                <a:gd name="f77" fmla="*/ f64 f34 1"/>
                <a:gd name="f78" fmla="*/ f65 f34 1"/>
                <a:gd name="f79" fmla="*/ f67 f35 1"/>
                <a:gd name="f80" fmla="*/ f66 f35 1"/>
                <a:gd name="f81" fmla="*/ f68 f34 1"/>
                <a:gd name="f82" fmla="*/ f69 f35 1"/>
                <a:gd name="f83" fmla="*/ f70 f34 1"/>
                <a:gd name="f84" fmla="*/ f71 f34 1"/>
                <a:gd name="f85" fmla="*/ f72 f35 1"/>
                <a:gd name="f86" fmla="*/ f73 f34 1"/>
                <a:gd name="f87" fmla="*/ f74 f35 1"/>
                <a:gd name="f88" fmla="*/ f75 f34 1"/>
                <a:gd name="f89" fmla="*/ f7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1" y="f82"/>
                </a:cxn>
                <a:cxn ang="f54">
                  <a:pos x="f83" y="f82"/>
                </a:cxn>
                <a:cxn ang="f54">
                  <a:pos x="f84" y="f85"/>
                </a:cxn>
                <a:cxn ang="f54">
                  <a:pos x="f86" y="f87"/>
                </a:cxn>
                <a:cxn ang="f54">
                  <a:pos x="f88" y="f89"/>
                </a:cxn>
                <a:cxn ang="f54">
                  <a:pos x="f81" y="f82"/>
                </a:cxn>
              </a:cxnLst>
              <a:rect l="f77" t="f80" r="f78" b="f79"/>
              <a:pathLst>
                <a:path w="22859" h="9441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8" y="f7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orma libre: forma 34">
              <a:extLst>
                <a:ext uri="{FF2B5EF4-FFF2-40B4-BE49-F238E27FC236}">
                  <a16:creationId xmlns:a16="http://schemas.microsoft.com/office/drawing/2014/main" id="{CD3F9D63-278B-4C06-BACE-B3B7ED2D14FD}"/>
                </a:ext>
              </a:extLst>
            </p:cNvPr>
            <p:cNvSpPr/>
            <p:nvPr/>
          </p:nvSpPr>
          <p:spPr>
            <a:xfrm flipH="1">
              <a:off x="8276371" y="459879"/>
              <a:ext cx="88075" cy="75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925"/>
                <a:gd name="f7" fmla="val 144091"/>
                <a:gd name="f8" fmla="val 167926"/>
                <a:gd name="f9" fmla="val 58555"/>
                <a:gd name="f10" fmla="val 152209"/>
                <a:gd name="f11" fmla="val 49602"/>
                <a:gd name="f12" fmla="val 136874"/>
                <a:gd name="f13" fmla="val 40838"/>
                <a:gd name="f14" fmla="val 121539"/>
                <a:gd name="f15" fmla="val 32076"/>
                <a:gd name="f16" fmla="val 120872"/>
                <a:gd name="f17" fmla="val 32838"/>
                <a:gd name="f18" fmla="val 120301"/>
                <a:gd name="f19" fmla="val 33600"/>
                <a:gd name="f20" fmla="val 119634"/>
                <a:gd name="f21" fmla="val 34362"/>
                <a:gd name="f22" fmla="val 120396"/>
                <a:gd name="f23" fmla="val 35981"/>
                <a:gd name="f24" fmla="val 121063"/>
                <a:gd name="f25" fmla="val 37600"/>
                <a:gd name="f26" fmla="val 121825"/>
                <a:gd name="f27" fmla="val 39219"/>
                <a:gd name="f28" fmla="val 136398"/>
                <a:gd name="f29" fmla="val 67413"/>
                <a:gd name="f30" fmla="val 136588"/>
                <a:gd name="f31" fmla="val 95417"/>
                <a:gd name="f32" fmla="val 118872"/>
                <a:gd name="f33" fmla="val 122087"/>
                <a:gd name="f34" fmla="val 99632"/>
                <a:gd name="f35" fmla="val 151138"/>
                <a:gd name="f36" fmla="val 60865"/>
                <a:gd name="f37" fmla="val 151424"/>
                <a:gd name="f38" fmla="val 40862"/>
                <a:gd name="f39" fmla="val 122944"/>
                <a:gd name="f40" fmla="val 24765"/>
                <a:gd name="f41" fmla="val 99894"/>
                <a:gd name="f42" fmla="val 23526"/>
                <a:gd name="f43" fmla="val 74843"/>
                <a:gd name="f44" fmla="val 32766"/>
                <a:gd name="f45" fmla="val 48840"/>
                <a:gd name="f46" fmla="val 33623"/>
                <a:gd name="f47" fmla="val 46363"/>
                <a:gd name="f48" fmla="val 34766"/>
                <a:gd name="f49" fmla="val 43982"/>
                <a:gd name="f50" fmla="val 35814"/>
                <a:gd name="f51" fmla="val 41505"/>
                <a:gd name="f52" fmla="val 35909"/>
                <a:gd name="f53" fmla="val 41315"/>
                <a:gd name="f54" fmla="val 35719"/>
                <a:gd name="f55" fmla="val 40934"/>
                <a:gd name="f56" fmla="val 35528"/>
                <a:gd name="f57" fmla="val 39600"/>
                <a:gd name="f58" fmla="val 24479"/>
                <a:gd name="f59" fmla="val 40553"/>
                <a:gd name="f60" fmla="val 13240"/>
                <a:gd name="f61" fmla="val 41601"/>
                <a:gd name="f62" fmla="val 42839"/>
                <a:gd name="f63" fmla="val 2095"/>
                <a:gd name="f64" fmla="val 37981"/>
                <a:gd name="f65" fmla="val 3143"/>
                <a:gd name="f66" fmla="val 34171"/>
                <a:gd name="f67" fmla="val 5239"/>
                <a:gd name="f68" fmla="val 31123"/>
                <a:gd name="f69" fmla="val 18479"/>
                <a:gd name="f70" fmla="val 11978"/>
                <a:gd name="f71" fmla="val 36957"/>
                <a:gd name="f72" fmla="val 738"/>
                <a:gd name="f73" fmla="val 60007"/>
                <a:gd name="f74" fmla="val 71"/>
                <a:gd name="f75" fmla="val 103061"/>
                <a:gd name="f76" fmla="val -1167"/>
                <a:gd name="f77" fmla="val 139065"/>
                <a:gd name="f78" fmla="val 13597"/>
                <a:gd name="f79" fmla="val 163925"/>
                <a:gd name="f80" fmla="val 50459"/>
                <a:gd name="f81" fmla="val 165259"/>
                <a:gd name="f82" fmla="val 52364"/>
                <a:gd name="f83" fmla="val 166401"/>
                <a:gd name="f84" fmla="val 54459"/>
                <a:gd name="f85" fmla="val 167640"/>
                <a:gd name="f86" fmla="val 56460"/>
                <a:gd name="f87" fmla="val 168021"/>
                <a:gd name="f88" fmla="val 56745"/>
                <a:gd name="f89" fmla="val 167830"/>
                <a:gd name="f90" fmla="val 57507"/>
                <a:gd name="f91" fmla="val 100108"/>
                <a:gd name="f92" fmla="val 78558"/>
                <a:gd name="f93" fmla="val 96298"/>
                <a:gd name="f94" fmla="val 69318"/>
                <a:gd name="f95" fmla="val 93916"/>
                <a:gd name="f96" fmla="val 60651"/>
                <a:gd name="f97" fmla="val 89345"/>
                <a:gd name="f98" fmla="val 53507"/>
                <a:gd name="f99" fmla="val 84201"/>
                <a:gd name="f100" fmla="val 45506"/>
                <a:gd name="f101" fmla="val 76581"/>
                <a:gd name="f102" fmla="val 45887"/>
                <a:gd name="f103" fmla="val 70199"/>
                <a:gd name="f104" fmla="val 52935"/>
                <a:gd name="f105" fmla="val 58769"/>
                <a:gd name="f106" fmla="val 65318"/>
                <a:gd name="f107" fmla="val 58864"/>
                <a:gd name="f108" fmla="val 92178"/>
                <a:gd name="f109" fmla="val 70390"/>
                <a:gd name="f110" fmla="val 104561"/>
                <a:gd name="f111" fmla="val 76485"/>
                <a:gd name="f112" fmla="val 111228"/>
                <a:gd name="f113" fmla="val 84106"/>
                <a:gd name="f114" fmla="val 111800"/>
                <a:gd name="f115" fmla="val 89059"/>
                <a:gd name="f116" fmla="val 104180"/>
                <a:gd name="f117" fmla="val 93821"/>
                <a:gd name="f118" fmla="val 96560"/>
                <a:gd name="f119" fmla="val 96393"/>
                <a:gd name="f120" fmla="val 87416"/>
                <a:gd name="f121" fmla="+- 0 0 -90"/>
                <a:gd name="f122" fmla="*/ f3 1 167925"/>
                <a:gd name="f123" fmla="*/ f4 1 144091"/>
                <a:gd name="f124" fmla="val f5"/>
                <a:gd name="f125" fmla="val f6"/>
                <a:gd name="f126" fmla="val f7"/>
                <a:gd name="f127" fmla="*/ f121 f0 1"/>
                <a:gd name="f128" fmla="+- f126 0 f124"/>
                <a:gd name="f129" fmla="+- f125 0 f124"/>
                <a:gd name="f130" fmla="*/ f127 1 f2"/>
                <a:gd name="f131" fmla="*/ f129 1 167925"/>
                <a:gd name="f132" fmla="*/ f128 1 144091"/>
                <a:gd name="f133" fmla="*/ 167926 f129 1"/>
                <a:gd name="f134" fmla="*/ 58555 f128 1"/>
                <a:gd name="f135" fmla="*/ 121539 f129 1"/>
                <a:gd name="f136" fmla="*/ 32076 f128 1"/>
                <a:gd name="f137" fmla="*/ 119634 f129 1"/>
                <a:gd name="f138" fmla="*/ 34362 f128 1"/>
                <a:gd name="f139" fmla="*/ 121825 f129 1"/>
                <a:gd name="f140" fmla="*/ 39219 f128 1"/>
                <a:gd name="f141" fmla="*/ 118872 f129 1"/>
                <a:gd name="f142" fmla="*/ 122087 f128 1"/>
                <a:gd name="f143" fmla="*/ 40862 f129 1"/>
                <a:gd name="f144" fmla="*/ 122944 f128 1"/>
                <a:gd name="f145" fmla="*/ 32766 f129 1"/>
                <a:gd name="f146" fmla="*/ 48840 f128 1"/>
                <a:gd name="f147" fmla="*/ 35814 f129 1"/>
                <a:gd name="f148" fmla="*/ 41505 f128 1"/>
                <a:gd name="f149" fmla="*/ 35528 f129 1"/>
                <a:gd name="f150" fmla="*/ 39600 f128 1"/>
                <a:gd name="f151" fmla="*/ 0 f129 1"/>
                <a:gd name="f152" fmla="*/ 42839 f128 1"/>
                <a:gd name="f153" fmla="*/ 5239 f129 1"/>
                <a:gd name="f154" fmla="*/ 31123 f128 1"/>
                <a:gd name="f155" fmla="*/ 60007 f129 1"/>
                <a:gd name="f156" fmla="*/ 71 f128 1"/>
                <a:gd name="f157" fmla="*/ 163925 f129 1"/>
                <a:gd name="f158" fmla="*/ 50459 f128 1"/>
                <a:gd name="f159" fmla="*/ 167640 f129 1"/>
                <a:gd name="f160" fmla="*/ 56460 f128 1"/>
                <a:gd name="f161" fmla="*/ 100108 f129 1"/>
                <a:gd name="f162" fmla="*/ 78558 f128 1"/>
                <a:gd name="f163" fmla="*/ 89345 f129 1"/>
                <a:gd name="f164" fmla="*/ 53507 f128 1"/>
                <a:gd name="f165" fmla="*/ 70199 f129 1"/>
                <a:gd name="f166" fmla="*/ 52935 f128 1"/>
                <a:gd name="f167" fmla="*/ 70390 f129 1"/>
                <a:gd name="f168" fmla="*/ 104561 f128 1"/>
                <a:gd name="f169" fmla="*/ 89059 f129 1"/>
                <a:gd name="f170" fmla="*/ 104180 f128 1"/>
                <a:gd name="f171" fmla="+- f130 0 f1"/>
                <a:gd name="f172" fmla="*/ f133 1 167925"/>
                <a:gd name="f173" fmla="*/ f134 1 144091"/>
                <a:gd name="f174" fmla="*/ f135 1 167925"/>
                <a:gd name="f175" fmla="*/ f136 1 144091"/>
                <a:gd name="f176" fmla="*/ f137 1 167925"/>
                <a:gd name="f177" fmla="*/ f138 1 144091"/>
                <a:gd name="f178" fmla="*/ f139 1 167925"/>
                <a:gd name="f179" fmla="*/ f140 1 144091"/>
                <a:gd name="f180" fmla="*/ f141 1 167925"/>
                <a:gd name="f181" fmla="*/ f142 1 144091"/>
                <a:gd name="f182" fmla="*/ f143 1 167925"/>
                <a:gd name="f183" fmla="*/ f144 1 144091"/>
                <a:gd name="f184" fmla="*/ f145 1 167925"/>
                <a:gd name="f185" fmla="*/ f146 1 144091"/>
                <a:gd name="f186" fmla="*/ f147 1 167925"/>
                <a:gd name="f187" fmla="*/ f148 1 144091"/>
                <a:gd name="f188" fmla="*/ f149 1 167925"/>
                <a:gd name="f189" fmla="*/ f150 1 144091"/>
                <a:gd name="f190" fmla="*/ f151 1 167925"/>
                <a:gd name="f191" fmla="*/ f152 1 144091"/>
                <a:gd name="f192" fmla="*/ f153 1 167925"/>
                <a:gd name="f193" fmla="*/ f154 1 144091"/>
                <a:gd name="f194" fmla="*/ f155 1 167925"/>
                <a:gd name="f195" fmla="*/ f156 1 144091"/>
                <a:gd name="f196" fmla="*/ f157 1 167925"/>
                <a:gd name="f197" fmla="*/ f158 1 144091"/>
                <a:gd name="f198" fmla="*/ f159 1 167925"/>
                <a:gd name="f199" fmla="*/ f160 1 144091"/>
                <a:gd name="f200" fmla="*/ f161 1 167925"/>
                <a:gd name="f201" fmla="*/ f162 1 144091"/>
                <a:gd name="f202" fmla="*/ f163 1 167925"/>
                <a:gd name="f203" fmla="*/ f164 1 144091"/>
                <a:gd name="f204" fmla="*/ f165 1 167925"/>
                <a:gd name="f205" fmla="*/ f166 1 144091"/>
                <a:gd name="f206" fmla="*/ f167 1 167925"/>
                <a:gd name="f207" fmla="*/ f168 1 144091"/>
                <a:gd name="f208" fmla="*/ f169 1 167925"/>
                <a:gd name="f209" fmla="*/ f170 1 144091"/>
                <a:gd name="f210" fmla="*/ f124 1 f131"/>
                <a:gd name="f211" fmla="*/ f125 1 f131"/>
                <a:gd name="f212" fmla="*/ f124 1 f132"/>
                <a:gd name="f213" fmla="*/ f126 1 f132"/>
                <a:gd name="f214" fmla="*/ f172 1 f131"/>
                <a:gd name="f215" fmla="*/ f173 1 f132"/>
                <a:gd name="f216" fmla="*/ f174 1 f131"/>
                <a:gd name="f217" fmla="*/ f175 1 f132"/>
                <a:gd name="f218" fmla="*/ f176 1 f131"/>
                <a:gd name="f219" fmla="*/ f177 1 f132"/>
                <a:gd name="f220" fmla="*/ f178 1 f131"/>
                <a:gd name="f221" fmla="*/ f179 1 f132"/>
                <a:gd name="f222" fmla="*/ f180 1 f131"/>
                <a:gd name="f223" fmla="*/ f181 1 f132"/>
                <a:gd name="f224" fmla="*/ f182 1 f131"/>
                <a:gd name="f225" fmla="*/ f183 1 f132"/>
                <a:gd name="f226" fmla="*/ f184 1 f131"/>
                <a:gd name="f227" fmla="*/ f185 1 f132"/>
                <a:gd name="f228" fmla="*/ f186 1 f131"/>
                <a:gd name="f229" fmla="*/ f187 1 f132"/>
                <a:gd name="f230" fmla="*/ f188 1 f131"/>
                <a:gd name="f231" fmla="*/ f189 1 f132"/>
                <a:gd name="f232" fmla="*/ f190 1 f131"/>
                <a:gd name="f233" fmla="*/ f191 1 f132"/>
                <a:gd name="f234" fmla="*/ f192 1 f131"/>
                <a:gd name="f235" fmla="*/ f193 1 f132"/>
                <a:gd name="f236" fmla="*/ f194 1 f131"/>
                <a:gd name="f237" fmla="*/ f195 1 f132"/>
                <a:gd name="f238" fmla="*/ f196 1 f131"/>
                <a:gd name="f239" fmla="*/ f197 1 f132"/>
                <a:gd name="f240" fmla="*/ f198 1 f131"/>
                <a:gd name="f241" fmla="*/ f199 1 f132"/>
                <a:gd name="f242" fmla="*/ f200 1 f131"/>
                <a:gd name="f243" fmla="*/ f201 1 f132"/>
                <a:gd name="f244" fmla="*/ f202 1 f131"/>
                <a:gd name="f245" fmla="*/ f203 1 f132"/>
                <a:gd name="f246" fmla="*/ f204 1 f131"/>
                <a:gd name="f247" fmla="*/ f205 1 f132"/>
                <a:gd name="f248" fmla="*/ f206 1 f131"/>
                <a:gd name="f249" fmla="*/ f207 1 f132"/>
                <a:gd name="f250" fmla="*/ f208 1 f131"/>
                <a:gd name="f251" fmla="*/ f209 1 f132"/>
                <a:gd name="f252" fmla="*/ f210 f122 1"/>
                <a:gd name="f253" fmla="*/ f211 f122 1"/>
                <a:gd name="f254" fmla="*/ f213 f123 1"/>
                <a:gd name="f255" fmla="*/ f212 f123 1"/>
                <a:gd name="f256" fmla="*/ f214 f122 1"/>
                <a:gd name="f257" fmla="*/ f215 f123 1"/>
                <a:gd name="f258" fmla="*/ f216 f122 1"/>
                <a:gd name="f259" fmla="*/ f217 f123 1"/>
                <a:gd name="f260" fmla="*/ f218 f122 1"/>
                <a:gd name="f261" fmla="*/ f219 f123 1"/>
                <a:gd name="f262" fmla="*/ f220 f122 1"/>
                <a:gd name="f263" fmla="*/ f221 f123 1"/>
                <a:gd name="f264" fmla="*/ f222 f122 1"/>
                <a:gd name="f265" fmla="*/ f223 f123 1"/>
                <a:gd name="f266" fmla="*/ f224 f122 1"/>
                <a:gd name="f267" fmla="*/ f225 f123 1"/>
                <a:gd name="f268" fmla="*/ f226 f122 1"/>
                <a:gd name="f269" fmla="*/ f227 f123 1"/>
                <a:gd name="f270" fmla="*/ f228 f122 1"/>
                <a:gd name="f271" fmla="*/ f229 f123 1"/>
                <a:gd name="f272" fmla="*/ f230 f122 1"/>
                <a:gd name="f273" fmla="*/ f231 f123 1"/>
                <a:gd name="f274" fmla="*/ f232 f122 1"/>
                <a:gd name="f275" fmla="*/ f233 f123 1"/>
                <a:gd name="f276" fmla="*/ f234 f122 1"/>
                <a:gd name="f277" fmla="*/ f235 f123 1"/>
                <a:gd name="f278" fmla="*/ f236 f122 1"/>
                <a:gd name="f279" fmla="*/ f237 f123 1"/>
                <a:gd name="f280" fmla="*/ f238 f122 1"/>
                <a:gd name="f281" fmla="*/ f239 f123 1"/>
                <a:gd name="f282" fmla="*/ f240 f122 1"/>
                <a:gd name="f283" fmla="*/ f241 f123 1"/>
                <a:gd name="f284" fmla="*/ f242 f122 1"/>
                <a:gd name="f285" fmla="*/ f243 f123 1"/>
                <a:gd name="f286" fmla="*/ f244 f122 1"/>
                <a:gd name="f287" fmla="*/ f245 f123 1"/>
                <a:gd name="f288" fmla="*/ f246 f122 1"/>
                <a:gd name="f289" fmla="*/ f247 f123 1"/>
                <a:gd name="f290" fmla="*/ f248 f122 1"/>
                <a:gd name="f291" fmla="*/ f249 f123 1"/>
                <a:gd name="f292" fmla="*/ f250 f122 1"/>
                <a:gd name="f293" fmla="*/ f251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56" y="f257"/>
                </a:cxn>
                <a:cxn ang="f171">
                  <a:pos x="f258" y="f259"/>
                </a:cxn>
                <a:cxn ang="f171">
                  <a:pos x="f260" y="f261"/>
                </a:cxn>
                <a:cxn ang="f171">
                  <a:pos x="f262" y="f263"/>
                </a:cxn>
                <a:cxn ang="f171">
                  <a:pos x="f264" y="f265"/>
                </a:cxn>
                <a:cxn ang="f171">
                  <a:pos x="f266" y="f267"/>
                </a:cxn>
                <a:cxn ang="f171">
                  <a:pos x="f268" y="f269"/>
                </a:cxn>
                <a:cxn ang="f171">
                  <a:pos x="f270" y="f271"/>
                </a:cxn>
                <a:cxn ang="f171">
                  <a:pos x="f272" y="f273"/>
                </a:cxn>
                <a:cxn ang="f171">
                  <a:pos x="f274" y="f275"/>
                </a:cxn>
                <a:cxn ang="f171">
                  <a:pos x="f276" y="f277"/>
                </a:cxn>
                <a:cxn ang="f171">
                  <a:pos x="f278" y="f279"/>
                </a:cxn>
                <a:cxn ang="f171">
                  <a:pos x="f280" y="f281"/>
                </a:cxn>
                <a:cxn ang="f171">
                  <a:pos x="f282" y="f283"/>
                </a:cxn>
                <a:cxn ang="f171">
                  <a:pos x="f256" y="f257"/>
                </a:cxn>
                <a:cxn ang="f171">
                  <a:pos x="f284" y="f285"/>
                </a:cxn>
                <a:cxn ang="f171">
                  <a:pos x="f286" y="f287"/>
                </a:cxn>
                <a:cxn ang="f171">
                  <a:pos x="f288" y="f289"/>
                </a:cxn>
                <a:cxn ang="f171">
                  <a:pos x="f290" y="f291"/>
                </a:cxn>
                <a:cxn ang="f171">
                  <a:pos x="f292" y="f293"/>
                </a:cxn>
                <a:cxn ang="f171">
                  <a:pos x="f284" y="f285"/>
                </a:cxn>
              </a:cxnLst>
              <a:rect l="f252" t="f255" r="f253" b="f254"/>
              <a:pathLst>
                <a:path w="167925" h="14409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5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8" y="f9"/>
                  </a:cubicBezTo>
                  <a:close/>
                  <a:moveTo>
                    <a:pt x="f91" y="f92"/>
                  </a:move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91" y="f92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orma libre: forma 35">
              <a:extLst>
                <a:ext uri="{FF2B5EF4-FFF2-40B4-BE49-F238E27FC236}">
                  <a16:creationId xmlns:a16="http://schemas.microsoft.com/office/drawing/2014/main" id="{24080B69-74B4-4689-A2C6-6134183BE81E}"/>
                </a:ext>
              </a:extLst>
            </p:cNvPr>
            <p:cNvSpPr/>
            <p:nvPr/>
          </p:nvSpPr>
          <p:spPr>
            <a:xfrm flipH="1">
              <a:off x="8441530" y="459961"/>
              <a:ext cx="88376" cy="754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8497"/>
                <a:gd name="f7" fmla="val 143870"/>
                <a:gd name="f8" fmla="val 42588"/>
                <a:gd name="f9" fmla="val 155638"/>
                <a:gd name="f10" fmla="val 41445"/>
                <a:gd name="f11" fmla="val 144303"/>
                <a:gd name="f12" fmla="val 40397"/>
                <a:gd name="f13" fmla="val 133921"/>
                <a:gd name="f14" fmla="val 39445"/>
                <a:gd name="f15" fmla="val 136398"/>
                <a:gd name="f16" fmla="val 52304"/>
                <a:gd name="f17" fmla="val 140018"/>
                <a:gd name="f18" fmla="val 64782"/>
                <a:gd name="f19" fmla="val 140875"/>
                <a:gd name="f20" fmla="val 77355"/>
                <a:gd name="f21" fmla="val 142113"/>
                <a:gd name="f22" fmla="val 96500"/>
                <a:gd name="f23" fmla="val 136303"/>
                <a:gd name="f24" fmla="val 114121"/>
                <a:gd name="f25" fmla="val 122872"/>
                <a:gd name="f26" fmla="val 128409"/>
                <a:gd name="f27" fmla="val 103061"/>
                <a:gd name="f28" fmla="val 149554"/>
                <a:gd name="f29" fmla="val 72866"/>
                <a:gd name="f30" fmla="val 148887"/>
                <a:gd name="f31" fmla="val 53530"/>
                <a:gd name="f32" fmla="val 127170"/>
                <a:gd name="f33" fmla="val 34385"/>
                <a:gd name="f34" fmla="val 105644"/>
                <a:gd name="f35" fmla="val 30670"/>
                <a:gd name="f36" fmla="val 69925"/>
                <a:gd name="f37" fmla="val 44768"/>
                <a:gd name="f38" fmla="val 42493"/>
                <a:gd name="f39" fmla="val 46101"/>
                <a:gd name="f40" fmla="val 39921"/>
                <a:gd name="f41" fmla="val 47434"/>
                <a:gd name="f42" fmla="val 37350"/>
                <a:gd name="f43" fmla="val 49720"/>
                <a:gd name="f44" fmla="val 33254"/>
                <a:gd name="f45" fmla="val 30480"/>
                <a:gd name="f46" fmla="val 38207"/>
                <a:gd name="f47" fmla="val 15907"/>
                <a:gd name="f48" fmla="val 48494"/>
                <a:gd name="f49" fmla="val 1619"/>
                <a:gd name="f50" fmla="val 59543"/>
                <a:gd name="f51" fmla="val 1048"/>
                <a:gd name="f52" fmla="val 59067"/>
                <a:gd name="f53" fmla="val 571"/>
                <a:gd name="f54" fmla="val 58495"/>
                <a:gd name="f55" fmla="val 58019"/>
                <a:gd name="f56" fmla="val 1238"/>
                <a:gd name="f57" fmla="val 55638"/>
                <a:gd name="f58" fmla="val 2381"/>
                <a:gd name="f59" fmla="val 53066"/>
                <a:gd name="f60" fmla="val 3810"/>
                <a:gd name="f61" fmla="val 50875"/>
                <a:gd name="f62" fmla="val 30861"/>
                <a:gd name="f63" fmla="val 10680"/>
                <a:gd name="f64" fmla="val 72200"/>
                <a:gd name="f65" fmla="val -4941"/>
                <a:gd name="f66" fmla="val 118872"/>
                <a:gd name="f67" fmla="val 1345"/>
                <a:gd name="f68" fmla="val 138303"/>
                <a:gd name="f69" fmla="val 3917"/>
                <a:gd name="f70" fmla="val 153448"/>
                <a:gd name="f71" fmla="val 15823"/>
                <a:gd name="f72" fmla="val 164116"/>
                <a:gd name="f73" fmla="val 32492"/>
                <a:gd name="f74" fmla="val 165830"/>
                <a:gd name="f75" fmla="val 35064"/>
                <a:gd name="f76" fmla="val 166592"/>
                <a:gd name="f77" fmla="val 68103"/>
                <a:gd name="f78" fmla="val 78783"/>
                <a:gd name="f79" fmla="val 87927"/>
                <a:gd name="f80" fmla="val 74866"/>
                <a:gd name="f81" fmla="val 96976"/>
                <a:gd name="f82" fmla="val 79915"/>
                <a:gd name="f83" fmla="val 104501"/>
                <a:gd name="f84" fmla="val 84582"/>
                <a:gd name="f85" fmla="val 111549"/>
                <a:gd name="f86" fmla="val 92011"/>
                <a:gd name="f87" fmla="val 110787"/>
                <a:gd name="f88" fmla="val 97917"/>
                <a:gd name="f89" fmla="val 104405"/>
                <a:gd name="f90" fmla="val 109538"/>
                <a:gd name="f91" fmla="val 91833"/>
                <a:gd name="f92" fmla="val 109823"/>
                <a:gd name="f93" fmla="val 65829"/>
                <a:gd name="f94" fmla="val 98393"/>
                <a:gd name="f95" fmla="val 52780"/>
                <a:gd name="f96" fmla="val 92107"/>
                <a:gd name="f97" fmla="val 45636"/>
                <a:gd name="f98" fmla="val 84296"/>
                <a:gd name="f99" fmla="val 45160"/>
                <a:gd name="f100" fmla="val 79153"/>
                <a:gd name="f101" fmla="val 53161"/>
                <a:gd name="f102" fmla="val 74486"/>
                <a:gd name="f103" fmla="val 60591"/>
                <a:gd name="f104" fmla="val 72009"/>
                <a:gd name="f105" fmla="val 69449"/>
                <a:gd name="f106" fmla="+- 0 0 -90"/>
                <a:gd name="f107" fmla="*/ f3 1 168497"/>
                <a:gd name="f108" fmla="*/ f4 1 143870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168497"/>
                <a:gd name="f117" fmla="*/ f113 1 143870"/>
                <a:gd name="f118" fmla="*/ 168497 f114 1"/>
                <a:gd name="f119" fmla="*/ 42588 f113 1"/>
                <a:gd name="f120" fmla="*/ 133921 f114 1"/>
                <a:gd name="f121" fmla="*/ 39445 f113 1"/>
                <a:gd name="f122" fmla="*/ 140875 f114 1"/>
                <a:gd name="f123" fmla="*/ 77355 f113 1"/>
                <a:gd name="f124" fmla="*/ 122872 f114 1"/>
                <a:gd name="f125" fmla="*/ 128409 f113 1"/>
                <a:gd name="f126" fmla="*/ 53530 f114 1"/>
                <a:gd name="f127" fmla="*/ 127170 f113 1"/>
                <a:gd name="f128" fmla="*/ 44768 f114 1"/>
                <a:gd name="f129" fmla="*/ 42493 f113 1"/>
                <a:gd name="f130" fmla="*/ 49720 f114 1"/>
                <a:gd name="f131" fmla="*/ 33254 f113 1"/>
                <a:gd name="f132" fmla="*/ 1619 f114 1"/>
                <a:gd name="f133" fmla="*/ 59543 f113 1"/>
                <a:gd name="f134" fmla="*/ 0 f114 1"/>
                <a:gd name="f135" fmla="*/ 58019 f113 1"/>
                <a:gd name="f136" fmla="*/ 3810 f114 1"/>
                <a:gd name="f137" fmla="*/ 50875 f113 1"/>
                <a:gd name="f138" fmla="*/ 118872 f114 1"/>
                <a:gd name="f139" fmla="*/ 1345 f113 1"/>
                <a:gd name="f140" fmla="*/ 164116 f114 1"/>
                <a:gd name="f141" fmla="*/ 32492 f113 1"/>
                <a:gd name="f142" fmla="*/ 68103 f114 1"/>
                <a:gd name="f143" fmla="*/ 78783 f113 1"/>
                <a:gd name="f144" fmla="*/ 79915 f114 1"/>
                <a:gd name="f145" fmla="*/ 104501 f113 1"/>
                <a:gd name="f146" fmla="*/ 97917 f114 1"/>
                <a:gd name="f147" fmla="*/ 104405 f113 1"/>
                <a:gd name="f148" fmla="*/ 98393 f114 1"/>
                <a:gd name="f149" fmla="*/ 52780 f113 1"/>
                <a:gd name="f150" fmla="*/ 79153 f114 1"/>
                <a:gd name="f151" fmla="*/ 53161 f113 1"/>
                <a:gd name="f152" fmla="+- f115 0 f1"/>
                <a:gd name="f153" fmla="*/ f118 1 168497"/>
                <a:gd name="f154" fmla="*/ f119 1 143870"/>
                <a:gd name="f155" fmla="*/ f120 1 168497"/>
                <a:gd name="f156" fmla="*/ f121 1 143870"/>
                <a:gd name="f157" fmla="*/ f122 1 168497"/>
                <a:gd name="f158" fmla="*/ f123 1 143870"/>
                <a:gd name="f159" fmla="*/ f124 1 168497"/>
                <a:gd name="f160" fmla="*/ f125 1 143870"/>
                <a:gd name="f161" fmla="*/ f126 1 168497"/>
                <a:gd name="f162" fmla="*/ f127 1 143870"/>
                <a:gd name="f163" fmla="*/ f128 1 168497"/>
                <a:gd name="f164" fmla="*/ f129 1 143870"/>
                <a:gd name="f165" fmla="*/ f130 1 168497"/>
                <a:gd name="f166" fmla="*/ f131 1 143870"/>
                <a:gd name="f167" fmla="*/ f132 1 168497"/>
                <a:gd name="f168" fmla="*/ f133 1 143870"/>
                <a:gd name="f169" fmla="*/ f134 1 168497"/>
                <a:gd name="f170" fmla="*/ f135 1 143870"/>
                <a:gd name="f171" fmla="*/ f136 1 168497"/>
                <a:gd name="f172" fmla="*/ f137 1 143870"/>
                <a:gd name="f173" fmla="*/ f138 1 168497"/>
                <a:gd name="f174" fmla="*/ f139 1 143870"/>
                <a:gd name="f175" fmla="*/ f140 1 168497"/>
                <a:gd name="f176" fmla="*/ f141 1 143870"/>
                <a:gd name="f177" fmla="*/ f142 1 168497"/>
                <a:gd name="f178" fmla="*/ f143 1 143870"/>
                <a:gd name="f179" fmla="*/ f144 1 168497"/>
                <a:gd name="f180" fmla="*/ f145 1 143870"/>
                <a:gd name="f181" fmla="*/ f146 1 168497"/>
                <a:gd name="f182" fmla="*/ f147 1 143870"/>
                <a:gd name="f183" fmla="*/ f148 1 168497"/>
                <a:gd name="f184" fmla="*/ f149 1 143870"/>
                <a:gd name="f185" fmla="*/ f150 1 168497"/>
                <a:gd name="f186" fmla="*/ f151 1 143870"/>
                <a:gd name="f187" fmla="*/ f109 1 f116"/>
                <a:gd name="f188" fmla="*/ f110 1 f116"/>
                <a:gd name="f189" fmla="*/ f109 1 f117"/>
                <a:gd name="f190" fmla="*/ f111 1 f117"/>
                <a:gd name="f191" fmla="*/ f153 1 f116"/>
                <a:gd name="f192" fmla="*/ f154 1 f117"/>
                <a:gd name="f193" fmla="*/ f155 1 f116"/>
                <a:gd name="f194" fmla="*/ f156 1 f117"/>
                <a:gd name="f195" fmla="*/ f157 1 f116"/>
                <a:gd name="f196" fmla="*/ f158 1 f117"/>
                <a:gd name="f197" fmla="*/ f159 1 f116"/>
                <a:gd name="f198" fmla="*/ f160 1 f117"/>
                <a:gd name="f199" fmla="*/ f161 1 f116"/>
                <a:gd name="f200" fmla="*/ f162 1 f117"/>
                <a:gd name="f201" fmla="*/ f163 1 f116"/>
                <a:gd name="f202" fmla="*/ f164 1 f117"/>
                <a:gd name="f203" fmla="*/ f165 1 f116"/>
                <a:gd name="f204" fmla="*/ f166 1 f117"/>
                <a:gd name="f205" fmla="*/ f167 1 f116"/>
                <a:gd name="f206" fmla="*/ f168 1 f117"/>
                <a:gd name="f207" fmla="*/ f169 1 f116"/>
                <a:gd name="f208" fmla="*/ f170 1 f117"/>
                <a:gd name="f209" fmla="*/ f171 1 f116"/>
                <a:gd name="f210" fmla="*/ f172 1 f117"/>
                <a:gd name="f211" fmla="*/ f173 1 f116"/>
                <a:gd name="f212" fmla="*/ f174 1 f117"/>
                <a:gd name="f213" fmla="*/ f175 1 f116"/>
                <a:gd name="f214" fmla="*/ f176 1 f117"/>
                <a:gd name="f215" fmla="*/ f177 1 f116"/>
                <a:gd name="f216" fmla="*/ f178 1 f117"/>
                <a:gd name="f217" fmla="*/ f179 1 f116"/>
                <a:gd name="f218" fmla="*/ f180 1 f117"/>
                <a:gd name="f219" fmla="*/ f181 1 f116"/>
                <a:gd name="f220" fmla="*/ f182 1 f117"/>
                <a:gd name="f221" fmla="*/ f183 1 f116"/>
                <a:gd name="f222" fmla="*/ f184 1 f117"/>
                <a:gd name="f223" fmla="*/ f185 1 f116"/>
                <a:gd name="f224" fmla="*/ f186 1 f117"/>
                <a:gd name="f225" fmla="*/ f187 f107 1"/>
                <a:gd name="f226" fmla="*/ f188 f107 1"/>
                <a:gd name="f227" fmla="*/ f190 f108 1"/>
                <a:gd name="f228" fmla="*/ f189 f108 1"/>
                <a:gd name="f229" fmla="*/ f191 f107 1"/>
                <a:gd name="f230" fmla="*/ f192 f108 1"/>
                <a:gd name="f231" fmla="*/ f193 f107 1"/>
                <a:gd name="f232" fmla="*/ f194 f108 1"/>
                <a:gd name="f233" fmla="*/ f195 f107 1"/>
                <a:gd name="f234" fmla="*/ f196 f108 1"/>
                <a:gd name="f235" fmla="*/ f197 f107 1"/>
                <a:gd name="f236" fmla="*/ f198 f108 1"/>
                <a:gd name="f237" fmla="*/ f199 f107 1"/>
                <a:gd name="f238" fmla="*/ f200 f108 1"/>
                <a:gd name="f239" fmla="*/ f201 f107 1"/>
                <a:gd name="f240" fmla="*/ f202 f108 1"/>
                <a:gd name="f241" fmla="*/ f203 f107 1"/>
                <a:gd name="f242" fmla="*/ f204 f108 1"/>
                <a:gd name="f243" fmla="*/ f205 f107 1"/>
                <a:gd name="f244" fmla="*/ f206 f108 1"/>
                <a:gd name="f245" fmla="*/ f207 f107 1"/>
                <a:gd name="f246" fmla="*/ f208 f108 1"/>
                <a:gd name="f247" fmla="*/ f209 f107 1"/>
                <a:gd name="f248" fmla="*/ f210 f108 1"/>
                <a:gd name="f249" fmla="*/ f211 f107 1"/>
                <a:gd name="f250" fmla="*/ f212 f108 1"/>
                <a:gd name="f251" fmla="*/ f213 f107 1"/>
                <a:gd name="f252" fmla="*/ f214 f108 1"/>
                <a:gd name="f253" fmla="*/ f215 f107 1"/>
                <a:gd name="f254" fmla="*/ f216 f108 1"/>
                <a:gd name="f255" fmla="*/ f217 f107 1"/>
                <a:gd name="f256" fmla="*/ f218 f108 1"/>
                <a:gd name="f257" fmla="*/ f219 f107 1"/>
                <a:gd name="f258" fmla="*/ f220 f108 1"/>
                <a:gd name="f259" fmla="*/ f221 f107 1"/>
                <a:gd name="f260" fmla="*/ f222 f108 1"/>
                <a:gd name="f261" fmla="*/ f223 f107 1"/>
                <a:gd name="f262" fmla="*/ f224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29" y="f230"/>
                </a:cxn>
                <a:cxn ang="f152">
                  <a:pos x="f231" y="f232"/>
                </a:cxn>
                <a:cxn ang="f152">
                  <a:pos x="f233" y="f234"/>
                </a:cxn>
                <a:cxn ang="f152">
                  <a:pos x="f235" y="f236"/>
                </a:cxn>
                <a:cxn ang="f152">
                  <a:pos x="f237" y="f238"/>
                </a:cxn>
                <a:cxn ang="f152">
                  <a:pos x="f239" y="f240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29" y="f230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53" y="f254"/>
                </a:cxn>
              </a:cxnLst>
              <a:rect l="f225" t="f228" r="f226" b="f227"/>
              <a:pathLst>
                <a:path w="168497" h="14387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46"/>
                    <a:pt x="f6" y="f8"/>
                  </a:cubicBezTo>
                  <a:close/>
                  <a:moveTo>
                    <a:pt x="f77" y="f78"/>
                  </a:moveTo>
                  <a:cubicBezTo>
                    <a:pt x="f64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77" y="f7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orma libre: forma 36">
              <a:extLst>
                <a:ext uri="{FF2B5EF4-FFF2-40B4-BE49-F238E27FC236}">
                  <a16:creationId xmlns:a16="http://schemas.microsoft.com/office/drawing/2014/main" id="{FFFEDF91-CDA8-44C1-BA63-2C5AA92B0264}"/>
                </a:ext>
              </a:extLst>
            </p:cNvPr>
            <p:cNvSpPr/>
            <p:nvPr/>
          </p:nvSpPr>
          <p:spPr>
            <a:xfrm flipH="1">
              <a:off x="8341998" y="593335"/>
              <a:ext cx="118625" cy="454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168"/>
                <a:gd name="f7" fmla="val 86639"/>
                <a:gd name="f8" fmla="val 23366"/>
                <a:gd name="f9" fmla="val 10859"/>
                <a:gd name="f10" fmla="val 19366"/>
                <a:gd name="f11" fmla="val 21050"/>
                <a:gd name="f12" fmla="val 15651"/>
                <a:gd name="f13" fmla="val 31432"/>
                <a:gd name="f14" fmla="val 11745"/>
                <a:gd name="f15" fmla="val 35052"/>
                <a:gd name="f16" fmla="val 16603"/>
                <a:gd name="f17" fmla="val 38195"/>
                <a:gd name="f18" fmla="val 21556"/>
                <a:gd name="f19" fmla="val 42100"/>
                <a:gd name="f20" fmla="val 25842"/>
                <a:gd name="f21" fmla="val 60865"/>
                <a:gd name="f22" fmla="val 46321"/>
                <a:gd name="f23" fmla="val 85534"/>
                <a:gd name="f24" fmla="val 52036"/>
                <a:gd name="f25" fmla="val 111919"/>
                <a:gd name="f26" fmla="val 51941"/>
                <a:gd name="f27" fmla="val 136017"/>
                <a:gd name="f28" fmla="val 51846"/>
                <a:gd name="f29" fmla="val 158877"/>
                <a:gd name="f30" fmla="val 46607"/>
                <a:gd name="f31" fmla="val 177355"/>
                <a:gd name="f32" fmla="val 29843"/>
                <a:gd name="f33" fmla="val 183356"/>
                <a:gd name="f34" fmla="val 24414"/>
                <a:gd name="f35" fmla="val 188404"/>
                <a:gd name="f36" fmla="val 17651"/>
                <a:gd name="f37" fmla="val 192977"/>
                <a:gd name="f38" fmla="val 10888"/>
                <a:gd name="f39" fmla="val 199644"/>
                <a:gd name="f40" fmla="val 792"/>
                <a:gd name="f41" fmla="val 208502"/>
                <a:gd name="f42" fmla="val -2733"/>
                <a:gd name="f43" fmla="val 217456"/>
                <a:gd name="f44" fmla="val 2220"/>
                <a:gd name="f45" fmla="val 226600"/>
                <a:gd name="f46" fmla="val 7174"/>
                <a:gd name="f47" fmla="val 228885"/>
                <a:gd name="f48" fmla="val 17556"/>
                <a:gd name="f49" fmla="val 222695"/>
                <a:gd name="f50" fmla="val 28319"/>
                <a:gd name="f51" fmla="val 206311"/>
                <a:gd name="f52" fmla="val 56703"/>
                <a:gd name="f53" fmla="val 181451"/>
                <a:gd name="f54" fmla="val 74134"/>
                <a:gd name="f55" fmla="val 149828"/>
                <a:gd name="f56" fmla="val 81468"/>
                <a:gd name="f57" fmla="val 108013"/>
                <a:gd name="f58" fmla="val 91184"/>
                <a:gd name="f59" fmla="val 67723"/>
                <a:gd name="f60" fmla="val 88422"/>
                <a:gd name="f61" fmla="val 31528"/>
                <a:gd name="f62" fmla="val 62704"/>
                <a:gd name="f63" fmla="val 17621"/>
                <a:gd name="f64" fmla="val 52798"/>
                <a:gd name="f65" fmla="val 7144"/>
                <a:gd name="f66" fmla="val 40035"/>
                <a:gd name="f67" fmla="+- 0 0 -90"/>
                <a:gd name="f68" fmla="*/ f3 1 226168"/>
                <a:gd name="f69" fmla="*/ f4 1 86639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226168"/>
                <a:gd name="f78" fmla="*/ f74 1 86639"/>
                <a:gd name="f79" fmla="*/ 0 f75 1"/>
                <a:gd name="f80" fmla="*/ 23366 f74 1"/>
                <a:gd name="f81" fmla="*/ 31432 f75 1"/>
                <a:gd name="f82" fmla="*/ 11745 f74 1"/>
                <a:gd name="f83" fmla="*/ 42100 f75 1"/>
                <a:gd name="f84" fmla="*/ 25842 f74 1"/>
                <a:gd name="f85" fmla="*/ 111919 f75 1"/>
                <a:gd name="f86" fmla="*/ 51941 f74 1"/>
                <a:gd name="f87" fmla="*/ 177355 f75 1"/>
                <a:gd name="f88" fmla="*/ 29843 f74 1"/>
                <a:gd name="f89" fmla="*/ 192977 f75 1"/>
                <a:gd name="f90" fmla="*/ 10888 f74 1"/>
                <a:gd name="f91" fmla="*/ 217456 f75 1"/>
                <a:gd name="f92" fmla="*/ 2220 f74 1"/>
                <a:gd name="f93" fmla="*/ 222695 f75 1"/>
                <a:gd name="f94" fmla="*/ 28319 f74 1"/>
                <a:gd name="f95" fmla="*/ 149828 f75 1"/>
                <a:gd name="f96" fmla="*/ 81468 f74 1"/>
                <a:gd name="f97" fmla="*/ 31528 f75 1"/>
                <a:gd name="f98" fmla="*/ 62704 f74 1"/>
                <a:gd name="f99" fmla="+- f76 0 f1"/>
                <a:gd name="f100" fmla="*/ f79 1 226168"/>
                <a:gd name="f101" fmla="*/ f80 1 86639"/>
                <a:gd name="f102" fmla="*/ f81 1 226168"/>
                <a:gd name="f103" fmla="*/ f82 1 86639"/>
                <a:gd name="f104" fmla="*/ f83 1 226168"/>
                <a:gd name="f105" fmla="*/ f84 1 86639"/>
                <a:gd name="f106" fmla="*/ f85 1 226168"/>
                <a:gd name="f107" fmla="*/ f86 1 86639"/>
                <a:gd name="f108" fmla="*/ f87 1 226168"/>
                <a:gd name="f109" fmla="*/ f88 1 86639"/>
                <a:gd name="f110" fmla="*/ f89 1 226168"/>
                <a:gd name="f111" fmla="*/ f90 1 86639"/>
                <a:gd name="f112" fmla="*/ f91 1 226168"/>
                <a:gd name="f113" fmla="*/ f92 1 86639"/>
                <a:gd name="f114" fmla="*/ f93 1 226168"/>
                <a:gd name="f115" fmla="*/ f94 1 86639"/>
                <a:gd name="f116" fmla="*/ f95 1 226168"/>
                <a:gd name="f117" fmla="*/ f96 1 86639"/>
                <a:gd name="f118" fmla="*/ f97 1 226168"/>
                <a:gd name="f119" fmla="*/ f98 1 86639"/>
                <a:gd name="f120" fmla="*/ f70 1 f77"/>
                <a:gd name="f121" fmla="*/ f71 1 f77"/>
                <a:gd name="f122" fmla="*/ f70 1 f78"/>
                <a:gd name="f123" fmla="*/ f72 1 f78"/>
                <a:gd name="f124" fmla="*/ f100 1 f77"/>
                <a:gd name="f125" fmla="*/ f101 1 f78"/>
                <a:gd name="f126" fmla="*/ f102 1 f77"/>
                <a:gd name="f127" fmla="*/ f103 1 f78"/>
                <a:gd name="f128" fmla="*/ f104 1 f77"/>
                <a:gd name="f129" fmla="*/ f105 1 f78"/>
                <a:gd name="f130" fmla="*/ f106 1 f77"/>
                <a:gd name="f131" fmla="*/ f107 1 f78"/>
                <a:gd name="f132" fmla="*/ f108 1 f77"/>
                <a:gd name="f133" fmla="*/ f109 1 f78"/>
                <a:gd name="f134" fmla="*/ f110 1 f77"/>
                <a:gd name="f135" fmla="*/ f111 1 f78"/>
                <a:gd name="f136" fmla="*/ f112 1 f77"/>
                <a:gd name="f137" fmla="*/ f113 1 f78"/>
                <a:gd name="f138" fmla="*/ f114 1 f77"/>
                <a:gd name="f139" fmla="*/ f115 1 f78"/>
                <a:gd name="f140" fmla="*/ f116 1 f77"/>
                <a:gd name="f141" fmla="*/ f117 1 f78"/>
                <a:gd name="f142" fmla="*/ f118 1 f77"/>
                <a:gd name="f143" fmla="*/ f119 1 f78"/>
                <a:gd name="f144" fmla="*/ f120 f68 1"/>
                <a:gd name="f145" fmla="*/ f121 f68 1"/>
                <a:gd name="f146" fmla="*/ f123 f69 1"/>
                <a:gd name="f147" fmla="*/ f122 f69 1"/>
                <a:gd name="f148" fmla="*/ f124 f68 1"/>
                <a:gd name="f149" fmla="*/ f125 f69 1"/>
                <a:gd name="f150" fmla="*/ f126 f68 1"/>
                <a:gd name="f151" fmla="*/ f127 f69 1"/>
                <a:gd name="f152" fmla="*/ f128 f68 1"/>
                <a:gd name="f153" fmla="*/ f129 f69 1"/>
                <a:gd name="f154" fmla="*/ f130 f68 1"/>
                <a:gd name="f155" fmla="*/ f131 f69 1"/>
                <a:gd name="f156" fmla="*/ f132 f68 1"/>
                <a:gd name="f157" fmla="*/ f133 f69 1"/>
                <a:gd name="f158" fmla="*/ f134 f68 1"/>
                <a:gd name="f159" fmla="*/ f135 f69 1"/>
                <a:gd name="f160" fmla="*/ f136 f68 1"/>
                <a:gd name="f161" fmla="*/ f137 f69 1"/>
                <a:gd name="f162" fmla="*/ f138 f68 1"/>
                <a:gd name="f163" fmla="*/ f139 f69 1"/>
                <a:gd name="f164" fmla="*/ f140 f68 1"/>
                <a:gd name="f165" fmla="*/ f141 f69 1"/>
                <a:gd name="f166" fmla="*/ f142 f68 1"/>
                <a:gd name="f167" fmla="*/ f143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48" y="f149"/>
                </a:cxn>
                <a:cxn ang="f99">
                  <a:pos x="f150" y="f151"/>
                </a:cxn>
                <a:cxn ang="f99">
                  <a:pos x="f152" y="f153"/>
                </a:cxn>
                <a:cxn ang="f99">
                  <a:pos x="f154" y="f155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48" y="f149"/>
                </a:cxn>
              </a:cxnLst>
              <a:rect l="f144" t="f147" r="f145" b="f146"/>
              <a:pathLst>
                <a:path w="226168" h="86639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orma libre: forma 37">
              <a:extLst>
                <a:ext uri="{FF2B5EF4-FFF2-40B4-BE49-F238E27FC236}">
                  <a16:creationId xmlns:a16="http://schemas.microsoft.com/office/drawing/2014/main" id="{9CF04198-1868-42B0-9908-E6E69DA95D56}"/>
                </a:ext>
              </a:extLst>
            </p:cNvPr>
            <p:cNvSpPr/>
            <p:nvPr/>
          </p:nvSpPr>
          <p:spPr>
            <a:xfrm flipH="1">
              <a:off x="8592251" y="735031"/>
              <a:ext cx="65041" cy="178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015"/>
                <a:gd name="f7" fmla="val 34099"/>
                <a:gd name="f8" fmla="+- 0 0 -90"/>
                <a:gd name="f9" fmla="*/ f3 1 124015"/>
                <a:gd name="f10" fmla="*/ f4 1 3409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24015"/>
                <a:gd name="f19" fmla="*/ f15 1 34099"/>
                <a:gd name="f20" fmla="*/ 0 f16 1"/>
                <a:gd name="f21" fmla="*/ 0 f15 1"/>
                <a:gd name="f22" fmla="*/ 124015 f16 1"/>
                <a:gd name="f23" fmla="*/ 34099 f15 1"/>
                <a:gd name="f24" fmla="+- f17 0 f1"/>
                <a:gd name="f25" fmla="*/ f20 1 124015"/>
                <a:gd name="f26" fmla="*/ f21 1 34099"/>
                <a:gd name="f27" fmla="*/ f22 1 124015"/>
                <a:gd name="f28" fmla="*/ f23 1 34099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</a:cxnLst>
              <a:rect l="f37" t="f40" r="f38" b="f39"/>
              <a:pathLst>
                <a:path w="124015" h="34099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orma libre: forma 38">
              <a:extLst>
                <a:ext uri="{FF2B5EF4-FFF2-40B4-BE49-F238E27FC236}">
                  <a16:creationId xmlns:a16="http://schemas.microsoft.com/office/drawing/2014/main" id="{A16F38B9-D950-486B-AEC9-B426EF670771}"/>
                </a:ext>
              </a:extLst>
            </p:cNvPr>
            <p:cNvSpPr/>
            <p:nvPr/>
          </p:nvSpPr>
          <p:spPr>
            <a:xfrm flipH="1">
              <a:off x="8631469" y="42675"/>
              <a:ext cx="45710" cy="18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153"/>
                <a:gd name="f7" fmla="val 35052"/>
                <a:gd name="f8" fmla="val 87154"/>
                <a:gd name="f9" fmla="+- 0 0 -90"/>
                <a:gd name="f10" fmla="*/ f3 1 87153"/>
                <a:gd name="f11" fmla="*/ f4 1 3505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87153"/>
                <a:gd name="f20" fmla="*/ f16 1 35052"/>
                <a:gd name="f21" fmla="*/ 0 f17 1"/>
                <a:gd name="f22" fmla="*/ 0 f16 1"/>
                <a:gd name="f23" fmla="*/ 87154 f17 1"/>
                <a:gd name="f24" fmla="*/ 35052 f16 1"/>
                <a:gd name="f25" fmla="+- f18 0 f1"/>
                <a:gd name="f26" fmla="*/ f21 1 87153"/>
                <a:gd name="f27" fmla="*/ f22 1 35052"/>
                <a:gd name="f28" fmla="*/ f23 1 87153"/>
                <a:gd name="f29" fmla="*/ f24 1 35052"/>
                <a:gd name="f30" fmla="*/ f12 1 f19"/>
                <a:gd name="f31" fmla="*/ f13 1 f19"/>
                <a:gd name="f32" fmla="*/ f12 1 f20"/>
                <a:gd name="f33" fmla="*/ f14 1 f20"/>
                <a:gd name="f34" fmla="*/ f26 1 f19"/>
                <a:gd name="f35" fmla="*/ f27 1 f20"/>
                <a:gd name="f36" fmla="*/ f28 1 f19"/>
                <a:gd name="f37" fmla="*/ f29 1 f20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3"/>
                </a:cxn>
                <a:cxn ang="f25">
                  <a:pos x="f44" y="f45"/>
                </a:cxn>
                <a:cxn ang="f25">
                  <a:pos x="f42" y="f45"/>
                </a:cxn>
              </a:cxnLst>
              <a:rect l="f38" t="f41" r="f39" b="f40"/>
              <a:pathLst>
                <a:path w="87153" h="35052">
                  <a:moveTo>
                    <a:pt x="f5" y="f5"/>
                  </a:moveTo>
                  <a:lnTo>
                    <a:pt x="f8" y="f5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2696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63AE06FA-22B9-469E-8CB9-3A75AE2EF8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  <p:grpSp>
        <p:nvGrpSpPr>
          <p:cNvPr id="3" name="Grupo 4">
            <a:extLst>
              <a:ext uri="{FF2B5EF4-FFF2-40B4-BE49-F238E27FC236}">
                <a16:creationId xmlns:a16="http://schemas.microsoft.com/office/drawing/2014/main" id="{4C52BEBC-4D5B-42CB-B505-16735FAF293E}"/>
              </a:ext>
            </a:extLst>
          </p:cNvPr>
          <p:cNvGrpSpPr/>
          <p:nvPr/>
        </p:nvGrpSpPr>
        <p:grpSpPr>
          <a:xfrm>
            <a:off x="265395" y="98855"/>
            <a:ext cx="582207" cy="709674"/>
            <a:chOff x="265395" y="98855"/>
            <a:chExt cx="582207" cy="709674"/>
          </a:xfrm>
        </p:grpSpPr>
        <p:sp>
          <p:nvSpPr>
            <p:cNvPr id="4" name="Forma libre: forma 57">
              <a:extLst>
                <a:ext uri="{FF2B5EF4-FFF2-40B4-BE49-F238E27FC236}">
                  <a16:creationId xmlns:a16="http://schemas.microsoft.com/office/drawing/2014/main" id="{0AE06831-6A31-4902-8DBB-D73CB99757A6}"/>
                </a:ext>
              </a:extLst>
            </p:cNvPr>
            <p:cNvSpPr/>
            <p:nvPr/>
          </p:nvSpPr>
          <p:spPr>
            <a:xfrm>
              <a:off x="265395" y="98855"/>
              <a:ext cx="582207" cy="7096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5310"/>
                <a:gd name="f7" fmla="val 908479"/>
                <a:gd name="f8" fmla="val 132516"/>
                <a:gd name="f9" fmla="val 67382"/>
                <a:gd name="f10" fmla="val 57555"/>
                <a:gd name="f11" fmla="val 84908"/>
                <a:gd name="f12" fmla="val 15454"/>
                <a:gd name="f13" fmla="val 151964"/>
                <a:gd name="f14" fmla="val 32885"/>
                <a:gd name="f15" fmla="val 228926"/>
                <a:gd name="f16" fmla="val 37838"/>
                <a:gd name="f17" fmla="val 250929"/>
                <a:gd name="f18" fmla="val 46315"/>
                <a:gd name="f19" fmla="val 272550"/>
                <a:gd name="f20" fmla="val 55840"/>
                <a:gd name="f21" fmla="val 293124"/>
                <a:gd name="f22" fmla="val 72128"/>
                <a:gd name="f23" fmla="val 328653"/>
                <a:gd name="f24" fmla="val 90416"/>
                <a:gd name="f25" fmla="val 363324"/>
                <a:gd name="f26" fmla="val 108228"/>
                <a:gd name="f27" fmla="val 398185"/>
                <a:gd name="f28" fmla="val 110228"/>
                <a:gd name="f29" fmla="val 402090"/>
                <a:gd name="f30" fmla="val 114800"/>
                <a:gd name="f31" fmla="val 404567"/>
                <a:gd name="f32" fmla="val 117943"/>
                <a:gd name="f33" fmla="val 407996"/>
                <a:gd name="f34" fmla="val 122706"/>
                <a:gd name="f35" fmla="val 413139"/>
                <a:gd name="f36" fmla="val 128325"/>
                <a:gd name="f37" fmla="val 417902"/>
                <a:gd name="f38" fmla="val 131564"/>
                <a:gd name="f39" fmla="val 423903"/>
                <a:gd name="f40" fmla="val 143946"/>
                <a:gd name="f41" fmla="val 446477"/>
                <a:gd name="f42" fmla="val 153757"/>
                <a:gd name="f43" fmla="val 470575"/>
                <a:gd name="f44" fmla="val 167759"/>
                <a:gd name="f45" fmla="val 492006"/>
                <a:gd name="f46" fmla="val 196334"/>
                <a:gd name="f47" fmla="val 535726"/>
                <a:gd name="f48" fmla="val 235958"/>
                <a:gd name="f49" fmla="val 563539"/>
                <a:gd name="f50" fmla="val 290250"/>
                <a:gd name="f51" fmla="val 561539"/>
                <a:gd name="f52" fmla="val 337875"/>
                <a:gd name="f53" fmla="val 559824"/>
                <a:gd name="f54" fmla="val 373404"/>
                <a:gd name="f55" fmla="val 534107"/>
                <a:gd name="f56" fmla="val 399121"/>
                <a:gd name="f57" fmla="val 495816"/>
                <a:gd name="f58" fmla="val 413599"/>
                <a:gd name="f59" fmla="val 474290"/>
                <a:gd name="f60" fmla="val 424172"/>
                <a:gd name="f61" fmla="val 450192"/>
                <a:gd name="f62" fmla="val 436174"/>
                <a:gd name="f63" fmla="val 427141"/>
                <a:gd name="f64" fmla="val 440745"/>
                <a:gd name="f65" fmla="val 418378"/>
                <a:gd name="f66" fmla="val 444841"/>
                <a:gd name="f67" fmla="val 409710"/>
                <a:gd name="f68" fmla="val 455414"/>
                <a:gd name="f69" fmla="val 406377"/>
                <a:gd name="f70" fmla="val 457700"/>
                <a:gd name="f71" fmla="val 405710"/>
                <a:gd name="f72" fmla="val 459510"/>
                <a:gd name="f73" fmla="val 402376"/>
                <a:gd name="f74" fmla="val 460748"/>
                <a:gd name="f75" fmla="val 399900"/>
                <a:gd name="f76" fmla="val 480274"/>
                <a:gd name="f77" fmla="val 360847"/>
                <a:gd name="f78" fmla="val 500372"/>
                <a:gd name="f79" fmla="val 321985"/>
                <a:gd name="f80" fmla="val 519041"/>
                <a:gd name="f81" fmla="val 282552"/>
                <a:gd name="f82" fmla="val 536662"/>
                <a:gd name="f83" fmla="val 245309"/>
                <a:gd name="f84" fmla="val 546378"/>
                <a:gd name="f85" fmla="val 206256"/>
                <a:gd name="f86" fmla="val 537139"/>
                <a:gd name="f87" fmla="val 164823"/>
                <a:gd name="f88" fmla="val 526661"/>
                <a:gd name="f89" fmla="val 117674"/>
                <a:gd name="f90" fmla="val 495895"/>
                <a:gd name="f91" fmla="val 88718"/>
                <a:gd name="f92" fmla="val 451509"/>
                <a:gd name="f93" fmla="val 71573"/>
                <a:gd name="f94" fmla="val 446460"/>
                <a:gd name="f95" fmla="val 81098"/>
                <a:gd name="f96" fmla="val 439698"/>
                <a:gd name="f97" fmla="val 83289"/>
                <a:gd name="f98" fmla="val 430458"/>
                <a:gd name="f99" fmla="val 77955"/>
                <a:gd name="f100" fmla="val 428744"/>
                <a:gd name="f101" fmla="val 77002"/>
                <a:gd name="f102" fmla="val 425506"/>
                <a:gd name="f103" fmla="val 78145"/>
                <a:gd name="f104" fmla="val 423315"/>
                <a:gd name="f105" fmla="val 79098"/>
                <a:gd name="f106" fmla="val 418743"/>
                <a:gd name="f107" fmla="val 80907"/>
                <a:gd name="f108" fmla="val 414552"/>
                <a:gd name="f109" fmla="val 83384"/>
                <a:gd name="f110" fmla="val 409980"/>
                <a:gd name="f111" fmla="val 85194"/>
                <a:gd name="f112" fmla="val 384167"/>
                <a:gd name="f113" fmla="val 95576"/>
                <a:gd name="f114" fmla="val 361212"/>
                <a:gd name="f115" fmla="val 80812"/>
                <a:gd name="f116" fmla="val 361688"/>
                <a:gd name="f117" fmla="val 52999"/>
                <a:gd name="f118" fmla="val 361878"/>
                <a:gd name="f119" fmla="val 41950"/>
                <a:gd name="f120" fmla="val 364641"/>
                <a:gd name="f121" fmla="val 30139"/>
                <a:gd name="f122" fmla="val 369117"/>
                <a:gd name="f123" fmla="val 20043"/>
                <a:gd name="f124" fmla="val 378357"/>
                <a:gd name="f125" fmla="val -1008"/>
                <a:gd name="f126" fmla="val 401217"/>
                <a:gd name="f127" fmla="val -6056"/>
                <a:gd name="f128" fmla="val 419695"/>
                <a:gd name="f129" fmla="val 7660"/>
                <a:gd name="f130" fmla="val 424362"/>
                <a:gd name="f131" fmla="val 11089"/>
                <a:gd name="f132" fmla="val 427982"/>
                <a:gd name="f133" fmla="val 16042"/>
                <a:gd name="f134" fmla="val 432649"/>
                <a:gd name="f135" fmla="val 19566"/>
                <a:gd name="f136" fmla="val 437031"/>
                <a:gd name="f137" fmla="val 22900"/>
                <a:gd name="f138" fmla="val 442365"/>
                <a:gd name="f139" fmla="val 24996"/>
                <a:gd name="f140" fmla="val 447032"/>
                <a:gd name="f141" fmla="val 28044"/>
                <a:gd name="f142" fmla="val 450175"/>
                <a:gd name="f143" fmla="val 30044"/>
                <a:gd name="f144" fmla="val 455319"/>
                <a:gd name="f145" fmla="val 32616"/>
                <a:gd name="f146" fmla="val 35092"/>
                <a:gd name="f147" fmla="val 455604"/>
                <a:gd name="f148" fmla="val 43664"/>
                <a:gd name="f149" fmla="val 461986"/>
                <a:gd name="f150" fmla="val 44427"/>
                <a:gd name="f151" fmla="val 467415"/>
                <a:gd name="f152" fmla="val 46712"/>
                <a:gd name="f153" fmla="val 522565"/>
                <a:gd name="f154" fmla="val 69287"/>
                <a:gd name="f155" fmla="val 557617"/>
                <a:gd name="f156" fmla="val 108911"/>
                <a:gd name="f157" fmla="val 567523"/>
                <a:gd name="f158" fmla="val 168442"/>
                <a:gd name="f159" fmla="val 574286"/>
                <a:gd name="f160" fmla="val 209209"/>
                <a:gd name="f161" fmla="val 566475"/>
                <a:gd name="f162" fmla="val 248643"/>
                <a:gd name="f163" fmla="val 549426"/>
                <a:gd name="f164" fmla="val 285695"/>
                <a:gd name="f165" fmla="val 530471"/>
                <a:gd name="f166" fmla="val 326843"/>
                <a:gd name="f167" fmla="val 509707"/>
                <a:gd name="f168" fmla="val 367134"/>
                <a:gd name="f169" fmla="val 489418"/>
                <a:gd name="f170" fmla="val 407710"/>
                <a:gd name="f171" fmla="val 486275"/>
                <a:gd name="f172" fmla="val 413901"/>
                <a:gd name="f173" fmla="val 483036"/>
                <a:gd name="f174" fmla="val 419426"/>
                <a:gd name="f175" fmla="val 485799"/>
                <a:gd name="f176" fmla="val 426951"/>
                <a:gd name="f177" fmla="val 486846"/>
                <a:gd name="f178" fmla="val 429903"/>
                <a:gd name="f179" fmla="val 486180"/>
                <a:gd name="f180" fmla="val 434285"/>
                <a:gd name="f181" fmla="val 484751"/>
                <a:gd name="f182" fmla="val 437333"/>
                <a:gd name="f183" fmla="val 468082"/>
                <a:gd name="f184" fmla="val 474099"/>
                <a:gd name="f185" fmla="val 452175"/>
                <a:gd name="f186" fmla="val 511437"/>
                <a:gd name="f187" fmla="val 425220"/>
                <a:gd name="f188" fmla="val 542298"/>
                <a:gd name="f189" fmla="val 393025"/>
                <a:gd name="f190" fmla="val 579255"/>
                <a:gd name="f191" fmla="val 353401"/>
                <a:gd name="f192" fmla="val 603258"/>
                <a:gd name="f193" fmla="val 304062"/>
                <a:gd name="f194" fmla="val 609354"/>
                <a:gd name="f195" fmla="val 302728"/>
                <a:gd name="f196" fmla="val 609545"/>
                <a:gd name="f197" fmla="val 301490"/>
                <a:gd name="f198" fmla="val 609831"/>
                <a:gd name="f199" fmla="val 300252"/>
                <a:gd name="f200" fmla="val 610116"/>
                <a:gd name="f201" fmla="val 299680"/>
                <a:gd name="f202" fmla="val 610307"/>
                <a:gd name="f203" fmla="val 299109"/>
                <a:gd name="f204" fmla="val 610783"/>
                <a:gd name="f205" fmla="val 297585"/>
                <a:gd name="f206" fmla="val 611736"/>
                <a:gd name="f207" fmla="val 620499"/>
                <a:gd name="f208" fmla="val 297394"/>
                <a:gd name="f209" fmla="val 629928"/>
                <a:gd name="f210" fmla="val 639358"/>
                <a:gd name="f211" fmla="val 298251"/>
                <a:gd name="f212" fmla="val 672600"/>
                <a:gd name="f213" fmla="val 296156"/>
                <a:gd name="f214" fmla="val 706224"/>
                <a:gd name="f215" fmla="val 300442"/>
                <a:gd name="f216" fmla="val 738990"/>
                <a:gd name="f217" fmla="val 309682"/>
                <a:gd name="f218" fmla="val 808903"/>
                <a:gd name="f219" fmla="val 366736"/>
                <a:gd name="f220" fmla="val 864719"/>
                <a:gd name="f221" fmla="val 877007"/>
                <a:gd name="f222" fmla="val 505515"/>
                <a:gd name="f223" fmla="val 889008"/>
                <a:gd name="f224" fmla="val 576477"/>
                <a:gd name="f225" fmla="val 855576"/>
                <a:gd name="f226" fmla="val 610862"/>
                <a:gd name="f227" fmla="val 795187"/>
                <a:gd name="f228" fmla="val 624864"/>
                <a:gd name="f229" fmla="val 770613"/>
                <a:gd name="f230" fmla="val 632960"/>
                <a:gd name="f231" fmla="val 744228"/>
                <a:gd name="f232" fmla="val 633150"/>
                <a:gd name="f233" fmla="val 716034"/>
                <a:gd name="f234" fmla="val 633532"/>
                <a:gd name="f235" fmla="val 656979"/>
                <a:gd name="f236" fmla="val 633341"/>
                <a:gd name="f237" fmla="val 597924"/>
                <a:gd name="f238" fmla="val 538869"/>
                <a:gd name="f239" fmla="val 536964"/>
                <a:gd name="f240" fmla="val 633055"/>
                <a:gd name="f241" fmla="val 535059"/>
                <a:gd name="f242" fmla="val 632865"/>
                <a:gd name="f243" fmla="val 532488"/>
                <a:gd name="f244" fmla="val 602004"/>
                <a:gd name="f245" fmla="val 526582"/>
                <a:gd name="f246" fmla="val 578096"/>
                <a:gd name="f247" fmla="val 510390"/>
                <a:gd name="f248" fmla="val 562570"/>
                <a:gd name="f249" fmla="val 482958"/>
                <a:gd name="f250" fmla="val 551616"/>
                <a:gd name="f251" fmla="val 463622"/>
                <a:gd name="f252" fmla="val 548092"/>
                <a:gd name="f253" fmla="val 442381"/>
                <a:gd name="f254" fmla="val 551807"/>
                <a:gd name="f255" fmla="val 420569"/>
                <a:gd name="f256" fmla="val 559903"/>
                <a:gd name="f257" fmla="val 372944"/>
                <a:gd name="f258" fmla="val 599241"/>
                <a:gd name="f259" fmla="val 339321"/>
                <a:gd name="f260" fmla="val 646390"/>
                <a:gd name="f261" fmla="val 338844"/>
                <a:gd name="f262" fmla="val 694682"/>
                <a:gd name="f263" fmla="val 338368"/>
                <a:gd name="f264" fmla="val 734116"/>
                <a:gd name="f265" fmla="val 370467"/>
                <a:gd name="f266" fmla="val 743450"/>
                <a:gd name="f267" fmla="val 418759"/>
                <a:gd name="f268" fmla="val 748689"/>
                <a:gd name="f269" fmla="val 445715"/>
                <a:gd name="f270" fmla="val 742783"/>
                <a:gd name="f271" fmla="val 470670"/>
                <a:gd name="f272" fmla="val 726781"/>
                <a:gd name="f273" fmla="val 492959"/>
                <a:gd name="f274" fmla="val 711065"/>
                <a:gd name="f275" fmla="val 514866"/>
                <a:gd name="f276" fmla="val 689158"/>
                <a:gd name="f277" fmla="val 527535"/>
                <a:gd name="f278" fmla="val 662392"/>
                <a:gd name="f279" fmla="val 532678"/>
                <a:gd name="f280" fmla="val 545727"/>
                <a:gd name="f281" fmla="val 558110"/>
                <a:gd name="f282" fmla="val 570397"/>
                <a:gd name="f283" fmla="val 617069"/>
                <a:gd name="f284" fmla="val 662487"/>
                <a:gd name="f285" fmla="val 663742"/>
                <a:gd name="f286" fmla="val 710415"/>
                <a:gd name="f287" fmla="val 662107"/>
                <a:gd name="f288" fmla="val 822714"/>
                <a:gd name="f289" fmla="val 572095"/>
                <a:gd name="f290" fmla="val 910630"/>
                <a:gd name="f291" fmla="val 459891"/>
                <a:gd name="f292" fmla="val 908439"/>
                <a:gd name="f293" fmla="val 356259"/>
                <a:gd name="f294" fmla="val 906439"/>
                <a:gd name="f295" fmla="val 269962"/>
                <a:gd name="f296" fmla="val 819666"/>
                <a:gd name="f297" fmla="val 268819"/>
                <a:gd name="f298" fmla="val 715939"/>
                <a:gd name="f299" fmla="val 268438"/>
                <a:gd name="f300" fmla="val 683649"/>
                <a:gd name="f301" fmla="val 268724"/>
                <a:gd name="f302" fmla="val 651360"/>
                <a:gd name="f303" fmla="val 618975"/>
                <a:gd name="f304" fmla="val 613831"/>
                <a:gd name="f305" fmla="val 268915"/>
                <a:gd name="f306" fmla="val 609926"/>
                <a:gd name="f307" fmla="val 261771"/>
                <a:gd name="f308" fmla="val 608783"/>
                <a:gd name="f309" fmla="val 199573"/>
                <a:gd name="f310" fmla="val 598877"/>
                <a:gd name="f311" fmla="val 154233"/>
                <a:gd name="f312" fmla="val 564206"/>
                <a:gd name="f313" fmla="val 122515"/>
                <a:gd name="f314" fmla="val 511152"/>
                <a:gd name="f315" fmla="val 109180"/>
                <a:gd name="f316" fmla="val 488863"/>
                <a:gd name="f317" fmla="val 98322"/>
                <a:gd name="f318" fmla="val 465051"/>
                <a:gd name="f319" fmla="val 86606"/>
                <a:gd name="f320" fmla="val 441810"/>
                <a:gd name="f321" fmla="val 84606"/>
                <a:gd name="f322" fmla="val 437904"/>
                <a:gd name="f323" fmla="val 82415"/>
                <a:gd name="f324" fmla="val 432380"/>
                <a:gd name="f325" fmla="val 83748"/>
                <a:gd name="f326" fmla="val 428856"/>
                <a:gd name="f327" fmla="val 87273"/>
                <a:gd name="f328" fmla="val 419331"/>
                <a:gd name="f329" fmla="val 82510"/>
                <a:gd name="f330" fmla="val 412473"/>
                <a:gd name="f331" fmla="val 78795"/>
                <a:gd name="f332" fmla="val 404948"/>
                <a:gd name="f333" fmla="val 59650"/>
                <a:gd name="f334" fmla="val 366086"/>
                <a:gd name="f335" fmla="val 39457"/>
                <a:gd name="f336" fmla="val 327700"/>
                <a:gd name="f337" fmla="val 21455"/>
                <a:gd name="f338" fmla="val 288267"/>
                <a:gd name="f339" fmla="val 2786"/>
                <a:gd name="f340" fmla="val 247404"/>
                <a:gd name="f341" fmla="val -5691"/>
                <a:gd name="f342" fmla="val 204447"/>
                <a:gd name="f343" fmla="val 4119"/>
                <a:gd name="f344" fmla="val 159584"/>
                <a:gd name="f345" fmla="val 17073"/>
                <a:gd name="f346" fmla="val 100338"/>
                <a:gd name="f347" fmla="val 55364"/>
                <a:gd name="f348" fmla="val 63858"/>
                <a:gd name="f349" fmla="val 110895"/>
                <a:gd name="f350" fmla="val 43569"/>
                <a:gd name="f351" fmla="val 115181"/>
                <a:gd name="f352" fmla="val 42045"/>
                <a:gd name="f353" fmla="val 119848"/>
                <a:gd name="f354" fmla="val 41379"/>
                <a:gd name="f355" fmla="val 123849"/>
                <a:gd name="f356" fmla="val 39283"/>
                <a:gd name="f357" fmla="val 126992"/>
                <a:gd name="f358" fmla="val 37569"/>
                <a:gd name="f359" fmla="val 130231"/>
                <a:gd name="f360" fmla="val 34806"/>
                <a:gd name="f361" fmla="val 131659"/>
                <a:gd name="f362" fmla="val 31663"/>
                <a:gd name="f363" fmla="val 134612"/>
                <a:gd name="f364" fmla="val 25091"/>
                <a:gd name="f365" fmla="val 139946"/>
                <a:gd name="f366" fmla="val 22138"/>
                <a:gd name="f367" fmla="val 145661"/>
                <a:gd name="f368" fmla="val 24424"/>
                <a:gd name="f369" fmla="val 152043"/>
                <a:gd name="f370" fmla="val 26901"/>
                <a:gd name="f371" fmla="val 155376"/>
                <a:gd name="f372" fmla="val 24234"/>
                <a:gd name="f373" fmla="val 159377"/>
                <a:gd name="f374" fmla="val 20709"/>
                <a:gd name="f375" fmla="val 164806"/>
                <a:gd name="f376" fmla="val 170045"/>
                <a:gd name="f377" fmla="val 176046"/>
                <a:gd name="f378" fmla="val 7089"/>
                <a:gd name="f379" fmla="val 194619"/>
                <a:gd name="f380" fmla="val -5389"/>
                <a:gd name="f381" fmla="val 215860"/>
                <a:gd name="f382" fmla="val 802"/>
                <a:gd name="f383" fmla="val 224909"/>
                <a:gd name="f384" fmla="val 20995"/>
                <a:gd name="f385" fmla="val 231100"/>
                <a:gd name="f386" fmla="val 232339"/>
                <a:gd name="f387" fmla="val 49380"/>
                <a:gd name="f388" fmla="val 229100"/>
                <a:gd name="f389" fmla="val 64143"/>
                <a:gd name="f390" fmla="val 224528"/>
                <a:gd name="f391" fmla="val 84622"/>
                <a:gd name="f392" fmla="val 204621"/>
                <a:gd name="f393" fmla="val 94623"/>
                <a:gd name="f394" fmla="val 184047"/>
                <a:gd name="f395" fmla="val 87003"/>
                <a:gd name="f396" fmla="val 178903"/>
                <a:gd name="f397" fmla="val 85098"/>
                <a:gd name="f398" fmla="val 174045"/>
                <a:gd name="f399" fmla="val 82241"/>
                <a:gd name="f400" fmla="val 169283"/>
                <a:gd name="f401" fmla="val 79479"/>
                <a:gd name="f402" fmla="val 162711"/>
                <a:gd name="f403" fmla="val 75669"/>
                <a:gd name="f404" fmla="val 156996"/>
                <a:gd name="f405" fmla="val 71192"/>
                <a:gd name="f406" fmla="val 148328"/>
                <a:gd name="f407" fmla="val 76431"/>
                <a:gd name="f408" fmla="val 142232"/>
                <a:gd name="f409" fmla="val 79860"/>
                <a:gd name="f410" fmla="val 137755"/>
                <a:gd name="f411" fmla="val 76335"/>
                <a:gd name="f412" fmla="val 715827"/>
                <a:gd name="f413" fmla="val 436095"/>
                <a:gd name="f414" fmla="val 716208"/>
                <a:gd name="f415" fmla="val 398661"/>
                <a:gd name="f416" fmla="val 686205"/>
                <a:gd name="f417" fmla="val 367991"/>
                <a:gd name="f418" fmla="val 648867"/>
                <a:gd name="f419" fmla="val 367610"/>
                <a:gd name="f420" fmla="val 610386"/>
                <a:gd name="f421" fmla="val 579525"/>
                <a:gd name="f422" fmla="val 397328"/>
                <a:gd name="f423" fmla="val 579334"/>
                <a:gd name="f424" fmla="val 435618"/>
                <a:gd name="f425" fmla="val 579144"/>
                <a:gd name="f426" fmla="val 472861"/>
                <a:gd name="f427" fmla="val 609433"/>
                <a:gd name="f428" fmla="val 503913"/>
                <a:gd name="f429" fmla="val 646295"/>
                <a:gd name="f430" fmla="val 504294"/>
                <a:gd name="f431" fmla="val 684681"/>
                <a:gd name="f432" fmla="val 504675"/>
                <a:gd name="f433" fmla="val 715542"/>
                <a:gd name="f434" fmla="val 474480"/>
                <a:gd name="f435" fmla="+- 0 0 -90"/>
                <a:gd name="f436" fmla="*/ f3 1 745310"/>
                <a:gd name="f437" fmla="*/ f4 1 908479"/>
                <a:gd name="f438" fmla="val f5"/>
                <a:gd name="f439" fmla="val f6"/>
                <a:gd name="f440" fmla="val f7"/>
                <a:gd name="f441" fmla="*/ f435 f0 1"/>
                <a:gd name="f442" fmla="+- f440 0 f438"/>
                <a:gd name="f443" fmla="+- f439 0 f438"/>
                <a:gd name="f444" fmla="*/ f441 1 f2"/>
                <a:gd name="f445" fmla="*/ f443 1 745310"/>
                <a:gd name="f446" fmla="*/ f442 1 908479"/>
                <a:gd name="f447" fmla="*/ 132516 f443 1"/>
                <a:gd name="f448" fmla="*/ 67382 f442 1"/>
                <a:gd name="f449" fmla="*/ 32885 f443 1"/>
                <a:gd name="f450" fmla="*/ 228926 f442 1"/>
                <a:gd name="f451" fmla="*/ 55840 f443 1"/>
                <a:gd name="f452" fmla="*/ 293124 f442 1"/>
                <a:gd name="f453" fmla="*/ 108228 f443 1"/>
                <a:gd name="f454" fmla="*/ 398185 f442 1"/>
                <a:gd name="f455" fmla="*/ 117943 f443 1"/>
                <a:gd name="f456" fmla="*/ 407996 f442 1"/>
                <a:gd name="f457" fmla="*/ 131564 f443 1"/>
                <a:gd name="f458" fmla="*/ 423903 f442 1"/>
                <a:gd name="f459" fmla="*/ 167759 f443 1"/>
                <a:gd name="f460" fmla="*/ 492006 f442 1"/>
                <a:gd name="f461" fmla="*/ 290250 f443 1"/>
                <a:gd name="f462" fmla="*/ 561539 f442 1"/>
                <a:gd name="f463" fmla="*/ 399121 f443 1"/>
                <a:gd name="f464" fmla="*/ 495816 f442 1"/>
                <a:gd name="f465" fmla="*/ 436174 f443 1"/>
                <a:gd name="f466" fmla="*/ 427141 f442 1"/>
                <a:gd name="f467" fmla="*/ 455414 f443 1"/>
                <a:gd name="f468" fmla="*/ 406377 f442 1"/>
                <a:gd name="f469" fmla="*/ 460748 f443 1"/>
                <a:gd name="f470" fmla="*/ 399900 f442 1"/>
                <a:gd name="f471" fmla="*/ 519041 f443 1"/>
                <a:gd name="f472" fmla="*/ 282552 f442 1"/>
                <a:gd name="f473" fmla="*/ 537139 f443 1"/>
                <a:gd name="f474" fmla="*/ 164823 f442 1"/>
                <a:gd name="f475" fmla="*/ 451509 f443 1"/>
                <a:gd name="f476" fmla="*/ 71573 f442 1"/>
                <a:gd name="f477" fmla="*/ 430458 f443 1"/>
                <a:gd name="f478" fmla="*/ 77955 f442 1"/>
                <a:gd name="f479" fmla="*/ 423315 f443 1"/>
                <a:gd name="f480" fmla="*/ 79098 f442 1"/>
                <a:gd name="f481" fmla="*/ 409980 f443 1"/>
                <a:gd name="f482" fmla="*/ 85194 f442 1"/>
                <a:gd name="f483" fmla="*/ 361688 f443 1"/>
                <a:gd name="f484" fmla="*/ 52999 f442 1"/>
                <a:gd name="f485" fmla="*/ 369117 f443 1"/>
                <a:gd name="f486" fmla="*/ 20043 f442 1"/>
                <a:gd name="f487" fmla="*/ 419695 f443 1"/>
                <a:gd name="f488" fmla="*/ 7660 f442 1"/>
                <a:gd name="f489" fmla="*/ 432649 f443 1"/>
                <a:gd name="f490" fmla="*/ 19566 f442 1"/>
                <a:gd name="f491" fmla="*/ 447032 f443 1"/>
                <a:gd name="f492" fmla="*/ 28044 f442 1"/>
                <a:gd name="f493" fmla="*/ 35092 f442 1"/>
                <a:gd name="f494" fmla="*/ 467415 f443 1"/>
                <a:gd name="f495" fmla="*/ 46712 f442 1"/>
                <a:gd name="f496" fmla="*/ 567523 f443 1"/>
                <a:gd name="f497" fmla="*/ 168442 f442 1"/>
                <a:gd name="f498" fmla="*/ 549426 f443 1"/>
                <a:gd name="f499" fmla="*/ 285695 f442 1"/>
                <a:gd name="f500" fmla="*/ 489418 f443 1"/>
                <a:gd name="f501" fmla="*/ 407710 f442 1"/>
                <a:gd name="f502" fmla="*/ 485799 f443 1"/>
                <a:gd name="f503" fmla="*/ 426951 f442 1"/>
                <a:gd name="f504" fmla="*/ 484751 f443 1"/>
                <a:gd name="f505" fmla="*/ 437333 f442 1"/>
                <a:gd name="f506" fmla="*/ 425220 f443 1"/>
                <a:gd name="f507" fmla="*/ 542298 f442 1"/>
                <a:gd name="f508" fmla="*/ 304062 f443 1"/>
                <a:gd name="f509" fmla="*/ 609354 f442 1"/>
                <a:gd name="f510" fmla="*/ 300252 f443 1"/>
                <a:gd name="f511" fmla="*/ 610116 f442 1"/>
                <a:gd name="f512" fmla="*/ 297585 f443 1"/>
                <a:gd name="f513" fmla="*/ 611736 f442 1"/>
                <a:gd name="f514" fmla="*/ 639358 f442 1"/>
                <a:gd name="f515" fmla="*/ 300442 f443 1"/>
                <a:gd name="f516" fmla="*/ 738990 f442 1"/>
                <a:gd name="f517" fmla="*/ 437031 f443 1"/>
                <a:gd name="f518" fmla="*/ 877007 f442 1"/>
                <a:gd name="f519" fmla="*/ 610862 f443 1"/>
                <a:gd name="f520" fmla="*/ 795187 f442 1"/>
                <a:gd name="f521" fmla="*/ 633150 f443 1"/>
                <a:gd name="f522" fmla="*/ 716034 f442 1"/>
                <a:gd name="f523" fmla="*/ 633341 f443 1"/>
                <a:gd name="f524" fmla="*/ 538869 f442 1"/>
                <a:gd name="f525" fmla="*/ 632865 f443 1"/>
                <a:gd name="f526" fmla="*/ 532488 f442 1"/>
                <a:gd name="f527" fmla="*/ 562570 f443 1"/>
                <a:gd name="f528" fmla="*/ 482958 f442 1"/>
                <a:gd name="f529" fmla="*/ 551807 f443 1"/>
                <a:gd name="f530" fmla="*/ 420569 f442 1"/>
                <a:gd name="f531" fmla="*/ 646390 f443 1"/>
                <a:gd name="f532" fmla="*/ 338844 f442 1"/>
                <a:gd name="f533" fmla="*/ 743450 f443 1"/>
                <a:gd name="f534" fmla="*/ 418759 f442 1"/>
                <a:gd name="f535" fmla="*/ 726781 f443 1"/>
                <a:gd name="f536" fmla="*/ 492959 f442 1"/>
                <a:gd name="f537" fmla="*/ 662392 f443 1"/>
                <a:gd name="f538" fmla="*/ 532678 f442 1"/>
                <a:gd name="f539" fmla="*/ 570397 f442 1"/>
                <a:gd name="f540" fmla="*/ 710415 f442 1"/>
                <a:gd name="f541" fmla="*/ 459891 f443 1"/>
                <a:gd name="f542" fmla="*/ 908439 f442 1"/>
                <a:gd name="f543" fmla="*/ 268819 f443 1"/>
                <a:gd name="f544" fmla="*/ 715939 f442 1"/>
                <a:gd name="f545" fmla="*/ 268724 f443 1"/>
                <a:gd name="f546" fmla="*/ 618975 f442 1"/>
                <a:gd name="f547" fmla="*/ 261771 f443 1"/>
                <a:gd name="f548" fmla="*/ 608783 f442 1"/>
                <a:gd name="f549" fmla="*/ 122515 f443 1"/>
                <a:gd name="f550" fmla="*/ 511152 f442 1"/>
                <a:gd name="f551" fmla="*/ 86606 f443 1"/>
                <a:gd name="f552" fmla="*/ 441810 f442 1"/>
                <a:gd name="f553" fmla="*/ 83748 f443 1"/>
                <a:gd name="f554" fmla="*/ 428856 f442 1"/>
                <a:gd name="f555" fmla="*/ 78795 f443 1"/>
                <a:gd name="f556" fmla="*/ 404948 f442 1"/>
                <a:gd name="f557" fmla="*/ 21455 f443 1"/>
                <a:gd name="f558" fmla="*/ 288267 f442 1"/>
                <a:gd name="f559" fmla="*/ 4119 f443 1"/>
                <a:gd name="f560" fmla="*/ 159584 f442 1"/>
                <a:gd name="f561" fmla="*/ 110895 f443 1"/>
                <a:gd name="f562" fmla="*/ 43569 f442 1"/>
                <a:gd name="f563" fmla="*/ 123849 f443 1"/>
                <a:gd name="f564" fmla="*/ 39283 f442 1"/>
                <a:gd name="f565" fmla="*/ 131659 f443 1"/>
                <a:gd name="f566" fmla="*/ 31663 f442 1"/>
                <a:gd name="f567" fmla="*/ 145661 f443 1"/>
                <a:gd name="f568" fmla="*/ 24424 f442 1"/>
                <a:gd name="f569" fmla="*/ 159377 f443 1"/>
                <a:gd name="f570" fmla="*/ 20709 f442 1"/>
                <a:gd name="f571" fmla="*/ 176046 f443 1"/>
                <a:gd name="f572" fmla="*/ 7089 f442 1"/>
                <a:gd name="f573" fmla="*/ 224909 f443 1"/>
                <a:gd name="f574" fmla="*/ 20995 f442 1"/>
                <a:gd name="f575" fmla="*/ 229100 f443 1"/>
                <a:gd name="f576" fmla="*/ 64143 f442 1"/>
                <a:gd name="f577" fmla="*/ 184047 f443 1"/>
                <a:gd name="f578" fmla="*/ 87003 f442 1"/>
                <a:gd name="f579" fmla="*/ 169283 f443 1"/>
                <a:gd name="f580" fmla="*/ 79479 f442 1"/>
                <a:gd name="f581" fmla="*/ 148328 f443 1"/>
                <a:gd name="f582" fmla="*/ 76431 f442 1"/>
                <a:gd name="f583" fmla="*/ 715827 f443 1"/>
                <a:gd name="f584" fmla="*/ 436095 f442 1"/>
                <a:gd name="f585" fmla="*/ 648867 f443 1"/>
                <a:gd name="f586" fmla="*/ 367610 f442 1"/>
                <a:gd name="f587" fmla="*/ 579334 f443 1"/>
                <a:gd name="f588" fmla="*/ 435618 f442 1"/>
                <a:gd name="f589" fmla="*/ 646295 f443 1"/>
                <a:gd name="f590" fmla="*/ 504294 f442 1"/>
                <a:gd name="f591" fmla="+- f444 0 f1"/>
                <a:gd name="f592" fmla="*/ f447 1 745310"/>
                <a:gd name="f593" fmla="*/ f448 1 908479"/>
                <a:gd name="f594" fmla="*/ f449 1 745310"/>
                <a:gd name="f595" fmla="*/ f450 1 908479"/>
                <a:gd name="f596" fmla="*/ f451 1 745310"/>
                <a:gd name="f597" fmla="*/ f452 1 908479"/>
                <a:gd name="f598" fmla="*/ f453 1 745310"/>
                <a:gd name="f599" fmla="*/ f454 1 908479"/>
                <a:gd name="f600" fmla="*/ f455 1 745310"/>
                <a:gd name="f601" fmla="*/ f456 1 908479"/>
                <a:gd name="f602" fmla="*/ f457 1 745310"/>
                <a:gd name="f603" fmla="*/ f458 1 908479"/>
                <a:gd name="f604" fmla="*/ f459 1 745310"/>
                <a:gd name="f605" fmla="*/ f460 1 908479"/>
                <a:gd name="f606" fmla="*/ f461 1 745310"/>
                <a:gd name="f607" fmla="*/ f462 1 908479"/>
                <a:gd name="f608" fmla="*/ f463 1 745310"/>
                <a:gd name="f609" fmla="*/ f464 1 908479"/>
                <a:gd name="f610" fmla="*/ f465 1 745310"/>
                <a:gd name="f611" fmla="*/ f466 1 908479"/>
                <a:gd name="f612" fmla="*/ f467 1 745310"/>
                <a:gd name="f613" fmla="*/ f468 1 908479"/>
                <a:gd name="f614" fmla="*/ f469 1 745310"/>
                <a:gd name="f615" fmla="*/ f470 1 908479"/>
                <a:gd name="f616" fmla="*/ f471 1 745310"/>
                <a:gd name="f617" fmla="*/ f472 1 908479"/>
                <a:gd name="f618" fmla="*/ f473 1 745310"/>
                <a:gd name="f619" fmla="*/ f474 1 908479"/>
                <a:gd name="f620" fmla="*/ f475 1 745310"/>
                <a:gd name="f621" fmla="*/ f476 1 908479"/>
                <a:gd name="f622" fmla="*/ f477 1 745310"/>
                <a:gd name="f623" fmla="*/ f478 1 908479"/>
                <a:gd name="f624" fmla="*/ f479 1 745310"/>
                <a:gd name="f625" fmla="*/ f480 1 908479"/>
                <a:gd name="f626" fmla="*/ f481 1 745310"/>
                <a:gd name="f627" fmla="*/ f482 1 908479"/>
                <a:gd name="f628" fmla="*/ f483 1 745310"/>
                <a:gd name="f629" fmla="*/ f484 1 908479"/>
                <a:gd name="f630" fmla="*/ f485 1 745310"/>
                <a:gd name="f631" fmla="*/ f486 1 908479"/>
                <a:gd name="f632" fmla="*/ f487 1 745310"/>
                <a:gd name="f633" fmla="*/ f488 1 908479"/>
                <a:gd name="f634" fmla="*/ f489 1 745310"/>
                <a:gd name="f635" fmla="*/ f490 1 908479"/>
                <a:gd name="f636" fmla="*/ f491 1 745310"/>
                <a:gd name="f637" fmla="*/ f492 1 908479"/>
                <a:gd name="f638" fmla="*/ f493 1 908479"/>
                <a:gd name="f639" fmla="*/ f494 1 745310"/>
                <a:gd name="f640" fmla="*/ f495 1 908479"/>
                <a:gd name="f641" fmla="*/ f496 1 745310"/>
                <a:gd name="f642" fmla="*/ f497 1 908479"/>
                <a:gd name="f643" fmla="*/ f498 1 745310"/>
                <a:gd name="f644" fmla="*/ f499 1 908479"/>
                <a:gd name="f645" fmla="*/ f500 1 745310"/>
                <a:gd name="f646" fmla="*/ f501 1 908479"/>
                <a:gd name="f647" fmla="*/ f502 1 745310"/>
                <a:gd name="f648" fmla="*/ f503 1 908479"/>
                <a:gd name="f649" fmla="*/ f504 1 745310"/>
                <a:gd name="f650" fmla="*/ f505 1 908479"/>
                <a:gd name="f651" fmla="*/ f506 1 745310"/>
                <a:gd name="f652" fmla="*/ f507 1 908479"/>
                <a:gd name="f653" fmla="*/ f508 1 745310"/>
                <a:gd name="f654" fmla="*/ f509 1 908479"/>
                <a:gd name="f655" fmla="*/ f510 1 745310"/>
                <a:gd name="f656" fmla="*/ f511 1 908479"/>
                <a:gd name="f657" fmla="*/ f512 1 745310"/>
                <a:gd name="f658" fmla="*/ f513 1 908479"/>
                <a:gd name="f659" fmla="*/ f514 1 908479"/>
                <a:gd name="f660" fmla="*/ f515 1 745310"/>
                <a:gd name="f661" fmla="*/ f516 1 908479"/>
                <a:gd name="f662" fmla="*/ f517 1 745310"/>
                <a:gd name="f663" fmla="*/ f518 1 908479"/>
                <a:gd name="f664" fmla="*/ f519 1 745310"/>
                <a:gd name="f665" fmla="*/ f520 1 908479"/>
                <a:gd name="f666" fmla="*/ f521 1 745310"/>
                <a:gd name="f667" fmla="*/ f522 1 908479"/>
                <a:gd name="f668" fmla="*/ f523 1 745310"/>
                <a:gd name="f669" fmla="*/ f524 1 908479"/>
                <a:gd name="f670" fmla="*/ f525 1 745310"/>
                <a:gd name="f671" fmla="*/ f526 1 908479"/>
                <a:gd name="f672" fmla="*/ f527 1 745310"/>
                <a:gd name="f673" fmla="*/ f528 1 908479"/>
                <a:gd name="f674" fmla="*/ f529 1 745310"/>
                <a:gd name="f675" fmla="*/ f530 1 908479"/>
                <a:gd name="f676" fmla="*/ f531 1 745310"/>
                <a:gd name="f677" fmla="*/ f532 1 908479"/>
                <a:gd name="f678" fmla="*/ f533 1 745310"/>
                <a:gd name="f679" fmla="*/ f534 1 908479"/>
                <a:gd name="f680" fmla="*/ f535 1 745310"/>
                <a:gd name="f681" fmla="*/ f536 1 908479"/>
                <a:gd name="f682" fmla="*/ f537 1 745310"/>
                <a:gd name="f683" fmla="*/ f538 1 908479"/>
                <a:gd name="f684" fmla="*/ f539 1 908479"/>
                <a:gd name="f685" fmla="*/ f540 1 908479"/>
                <a:gd name="f686" fmla="*/ f541 1 745310"/>
                <a:gd name="f687" fmla="*/ f542 1 908479"/>
                <a:gd name="f688" fmla="*/ f543 1 745310"/>
                <a:gd name="f689" fmla="*/ f544 1 908479"/>
                <a:gd name="f690" fmla="*/ f545 1 745310"/>
                <a:gd name="f691" fmla="*/ f546 1 908479"/>
                <a:gd name="f692" fmla="*/ f547 1 745310"/>
                <a:gd name="f693" fmla="*/ f548 1 908479"/>
                <a:gd name="f694" fmla="*/ f549 1 745310"/>
                <a:gd name="f695" fmla="*/ f550 1 908479"/>
                <a:gd name="f696" fmla="*/ f551 1 745310"/>
                <a:gd name="f697" fmla="*/ f552 1 908479"/>
                <a:gd name="f698" fmla="*/ f553 1 745310"/>
                <a:gd name="f699" fmla="*/ f554 1 908479"/>
                <a:gd name="f700" fmla="*/ f555 1 745310"/>
                <a:gd name="f701" fmla="*/ f556 1 908479"/>
                <a:gd name="f702" fmla="*/ f557 1 745310"/>
                <a:gd name="f703" fmla="*/ f558 1 908479"/>
                <a:gd name="f704" fmla="*/ f559 1 745310"/>
                <a:gd name="f705" fmla="*/ f560 1 908479"/>
                <a:gd name="f706" fmla="*/ f561 1 745310"/>
                <a:gd name="f707" fmla="*/ f562 1 908479"/>
                <a:gd name="f708" fmla="*/ f563 1 745310"/>
                <a:gd name="f709" fmla="*/ f564 1 908479"/>
                <a:gd name="f710" fmla="*/ f565 1 745310"/>
                <a:gd name="f711" fmla="*/ f566 1 908479"/>
                <a:gd name="f712" fmla="*/ f567 1 745310"/>
                <a:gd name="f713" fmla="*/ f568 1 908479"/>
                <a:gd name="f714" fmla="*/ f569 1 745310"/>
                <a:gd name="f715" fmla="*/ f570 1 908479"/>
                <a:gd name="f716" fmla="*/ f571 1 745310"/>
                <a:gd name="f717" fmla="*/ f572 1 908479"/>
                <a:gd name="f718" fmla="*/ f573 1 745310"/>
                <a:gd name="f719" fmla="*/ f574 1 908479"/>
                <a:gd name="f720" fmla="*/ f575 1 745310"/>
                <a:gd name="f721" fmla="*/ f576 1 908479"/>
                <a:gd name="f722" fmla="*/ f577 1 745310"/>
                <a:gd name="f723" fmla="*/ f578 1 908479"/>
                <a:gd name="f724" fmla="*/ f579 1 745310"/>
                <a:gd name="f725" fmla="*/ f580 1 908479"/>
                <a:gd name="f726" fmla="*/ f581 1 745310"/>
                <a:gd name="f727" fmla="*/ f582 1 908479"/>
                <a:gd name="f728" fmla="*/ f583 1 745310"/>
                <a:gd name="f729" fmla="*/ f584 1 908479"/>
                <a:gd name="f730" fmla="*/ f585 1 745310"/>
                <a:gd name="f731" fmla="*/ f586 1 908479"/>
                <a:gd name="f732" fmla="*/ f587 1 745310"/>
                <a:gd name="f733" fmla="*/ f588 1 908479"/>
                <a:gd name="f734" fmla="*/ f589 1 745310"/>
                <a:gd name="f735" fmla="*/ f590 1 908479"/>
                <a:gd name="f736" fmla="*/ f438 1 f445"/>
                <a:gd name="f737" fmla="*/ f439 1 f445"/>
                <a:gd name="f738" fmla="*/ f438 1 f446"/>
                <a:gd name="f739" fmla="*/ f440 1 f446"/>
                <a:gd name="f740" fmla="*/ f592 1 f445"/>
                <a:gd name="f741" fmla="*/ f593 1 f446"/>
                <a:gd name="f742" fmla="*/ f594 1 f445"/>
                <a:gd name="f743" fmla="*/ f595 1 f446"/>
                <a:gd name="f744" fmla="*/ f596 1 f445"/>
                <a:gd name="f745" fmla="*/ f597 1 f446"/>
                <a:gd name="f746" fmla="*/ f598 1 f445"/>
                <a:gd name="f747" fmla="*/ f599 1 f446"/>
                <a:gd name="f748" fmla="*/ f600 1 f445"/>
                <a:gd name="f749" fmla="*/ f601 1 f446"/>
                <a:gd name="f750" fmla="*/ f602 1 f445"/>
                <a:gd name="f751" fmla="*/ f603 1 f446"/>
                <a:gd name="f752" fmla="*/ f604 1 f445"/>
                <a:gd name="f753" fmla="*/ f605 1 f446"/>
                <a:gd name="f754" fmla="*/ f606 1 f445"/>
                <a:gd name="f755" fmla="*/ f607 1 f446"/>
                <a:gd name="f756" fmla="*/ f608 1 f445"/>
                <a:gd name="f757" fmla="*/ f609 1 f446"/>
                <a:gd name="f758" fmla="*/ f610 1 f445"/>
                <a:gd name="f759" fmla="*/ f611 1 f446"/>
                <a:gd name="f760" fmla="*/ f612 1 f445"/>
                <a:gd name="f761" fmla="*/ f613 1 f446"/>
                <a:gd name="f762" fmla="*/ f614 1 f445"/>
                <a:gd name="f763" fmla="*/ f615 1 f446"/>
                <a:gd name="f764" fmla="*/ f616 1 f445"/>
                <a:gd name="f765" fmla="*/ f617 1 f446"/>
                <a:gd name="f766" fmla="*/ f618 1 f445"/>
                <a:gd name="f767" fmla="*/ f619 1 f446"/>
                <a:gd name="f768" fmla="*/ f620 1 f445"/>
                <a:gd name="f769" fmla="*/ f621 1 f446"/>
                <a:gd name="f770" fmla="*/ f622 1 f445"/>
                <a:gd name="f771" fmla="*/ f623 1 f446"/>
                <a:gd name="f772" fmla="*/ f624 1 f445"/>
                <a:gd name="f773" fmla="*/ f625 1 f446"/>
                <a:gd name="f774" fmla="*/ f626 1 f445"/>
                <a:gd name="f775" fmla="*/ f627 1 f446"/>
                <a:gd name="f776" fmla="*/ f628 1 f445"/>
                <a:gd name="f777" fmla="*/ f629 1 f446"/>
                <a:gd name="f778" fmla="*/ f630 1 f445"/>
                <a:gd name="f779" fmla="*/ f631 1 f446"/>
                <a:gd name="f780" fmla="*/ f632 1 f445"/>
                <a:gd name="f781" fmla="*/ f633 1 f446"/>
                <a:gd name="f782" fmla="*/ f634 1 f445"/>
                <a:gd name="f783" fmla="*/ f635 1 f446"/>
                <a:gd name="f784" fmla="*/ f636 1 f445"/>
                <a:gd name="f785" fmla="*/ f637 1 f446"/>
                <a:gd name="f786" fmla="*/ f638 1 f446"/>
                <a:gd name="f787" fmla="*/ f639 1 f445"/>
                <a:gd name="f788" fmla="*/ f640 1 f446"/>
                <a:gd name="f789" fmla="*/ f641 1 f445"/>
                <a:gd name="f790" fmla="*/ f642 1 f446"/>
                <a:gd name="f791" fmla="*/ f643 1 f445"/>
                <a:gd name="f792" fmla="*/ f644 1 f446"/>
                <a:gd name="f793" fmla="*/ f645 1 f445"/>
                <a:gd name="f794" fmla="*/ f646 1 f446"/>
                <a:gd name="f795" fmla="*/ f647 1 f445"/>
                <a:gd name="f796" fmla="*/ f648 1 f446"/>
                <a:gd name="f797" fmla="*/ f649 1 f445"/>
                <a:gd name="f798" fmla="*/ f650 1 f446"/>
                <a:gd name="f799" fmla="*/ f651 1 f445"/>
                <a:gd name="f800" fmla="*/ f652 1 f446"/>
                <a:gd name="f801" fmla="*/ f653 1 f445"/>
                <a:gd name="f802" fmla="*/ f654 1 f446"/>
                <a:gd name="f803" fmla="*/ f655 1 f445"/>
                <a:gd name="f804" fmla="*/ f656 1 f446"/>
                <a:gd name="f805" fmla="*/ f657 1 f445"/>
                <a:gd name="f806" fmla="*/ f658 1 f446"/>
                <a:gd name="f807" fmla="*/ f659 1 f446"/>
                <a:gd name="f808" fmla="*/ f660 1 f445"/>
                <a:gd name="f809" fmla="*/ f661 1 f446"/>
                <a:gd name="f810" fmla="*/ f662 1 f445"/>
                <a:gd name="f811" fmla="*/ f663 1 f446"/>
                <a:gd name="f812" fmla="*/ f664 1 f445"/>
                <a:gd name="f813" fmla="*/ f665 1 f446"/>
                <a:gd name="f814" fmla="*/ f666 1 f445"/>
                <a:gd name="f815" fmla="*/ f667 1 f446"/>
                <a:gd name="f816" fmla="*/ f668 1 f445"/>
                <a:gd name="f817" fmla="*/ f669 1 f446"/>
                <a:gd name="f818" fmla="*/ f670 1 f445"/>
                <a:gd name="f819" fmla="*/ f671 1 f446"/>
                <a:gd name="f820" fmla="*/ f672 1 f445"/>
                <a:gd name="f821" fmla="*/ f673 1 f446"/>
                <a:gd name="f822" fmla="*/ f674 1 f445"/>
                <a:gd name="f823" fmla="*/ f675 1 f446"/>
                <a:gd name="f824" fmla="*/ f676 1 f445"/>
                <a:gd name="f825" fmla="*/ f677 1 f446"/>
                <a:gd name="f826" fmla="*/ f678 1 f445"/>
                <a:gd name="f827" fmla="*/ f679 1 f446"/>
                <a:gd name="f828" fmla="*/ f680 1 f445"/>
                <a:gd name="f829" fmla="*/ f681 1 f446"/>
                <a:gd name="f830" fmla="*/ f682 1 f445"/>
                <a:gd name="f831" fmla="*/ f683 1 f446"/>
                <a:gd name="f832" fmla="*/ f684 1 f446"/>
                <a:gd name="f833" fmla="*/ f685 1 f446"/>
                <a:gd name="f834" fmla="*/ f686 1 f445"/>
                <a:gd name="f835" fmla="*/ f687 1 f446"/>
                <a:gd name="f836" fmla="*/ f688 1 f445"/>
                <a:gd name="f837" fmla="*/ f689 1 f446"/>
                <a:gd name="f838" fmla="*/ f690 1 f445"/>
                <a:gd name="f839" fmla="*/ f691 1 f446"/>
                <a:gd name="f840" fmla="*/ f692 1 f445"/>
                <a:gd name="f841" fmla="*/ f693 1 f446"/>
                <a:gd name="f842" fmla="*/ f694 1 f445"/>
                <a:gd name="f843" fmla="*/ f695 1 f446"/>
                <a:gd name="f844" fmla="*/ f696 1 f445"/>
                <a:gd name="f845" fmla="*/ f697 1 f446"/>
                <a:gd name="f846" fmla="*/ f698 1 f445"/>
                <a:gd name="f847" fmla="*/ f699 1 f446"/>
                <a:gd name="f848" fmla="*/ f700 1 f445"/>
                <a:gd name="f849" fmla="*/ f701 1 f446"/>
                <a:gd name="f850" fmla="*/ f702 1 f445"/>
                <a:gd name="f851" fmla="*/ f703 1 f446"/>
                <a:gd name="f852" fmla="*/ f704 1 f445"/>
                <a:gd name="f853" fmla="*/ f705 1 f446"/>
                <a:gd name="f854" fmla="*/ f706 1 f445"/>
                <a:gd name="f855" fmla="*/ f707 1 f446"/>
                <a:gd name="f856" fmla="*/ f708 1 f445"/>
                <a:gd name="f857" fmla="*/ f709 1 f446"/>
                <a:gd name="f858" fmla="*/ f710 1 f445"/>
                <a:gd name="f859" fmla="*/ f711 1 f446"/>
                <a:gd name="f860" fmla="*/ f712 1 f445"/>
                <a:gd name="f861" fmla="*/ f713 1 f446"/>
                <a:gd name="f862" fmla="*/ f714 1 f445"/>
                <a:gd name="f863" fmla="*/ f715 1 f446"/>
                <a:gd name="f864" fmla="*/ f716 1 f445"/>
                <a:gd name="f865" fmla="*/ f717 1 f446"/>
                <a:gd name="f866" fmla="*/ f718 1 f445"/>
                <a:gd name="f867" fmla="*/ f719 1 f446"/>
                <a:gd name="f868" fmla="*/ f720 1 f445"/>
                <a:gd name="f869" fmla="*/ f721 1 f446"/>
                <a:gd name="f870" fmla="*/ f722 1 f445"/>
                <a:gd name="f871" fmla="*/ f723 1 f446"/>
                <a:gd name="f872" fmla="*/ f724 1 f445"/>
                <a:gd name="f873" fmla="*/ f725 1 f446"/>
                <a:gd name="f874" fmla="*/ f726 1 f445"/>
                <a:gd name="f875" fmla="*/ f727 1 f446"/>
                <a:gd name="f876" fmla="*/ f728 1 f445"/>
                <a:gd name="f877" fmla="*/ f729 1 f446"/>
                <a:gd name="f878" fmla="*/ f730 1 f445"/>
                <a:gd name="f879" fmla="*/ f731 1 f446"/>
                <a:gd name="f880" fmla="*/ f732 1 f445"/>
                <a:gd name="f881" fmla="*/ f733 1 f446"/>
                <a:gd name="f882" fmla="*/ f734 1 f445"/>
                <a:gd name="f883" fmla="*/ f735 1 f446"/>
                <a:gd name="f884" fmla="*/ f736 f436 1"/>
                <a:gd name="f885" fmla="*/ f737 f436 1"/>
                <a:gd name="f886" fmla="*/ f739 f437 1"/>
                <a:gd name="f887" fmla="*/ f738 f437 1"/>
                <a:gd name="f888" fmla="*/ f740 f436 1"/>
                <a:gd name="f889" fmla="*/ f741 f437 1"/>
                <a:gd name="f890" fmla="*/ f742 f436 1"/>
                <a:gd name="f891" fmla="*/ f743 f437 1"/>
                <a:gd name="f892" fmla="*/ f744 f436 1"/>
                <a:gd name="f893" fmla="*/ f745 f437 1"/>
                <a:gd name="f894" fmla="*/ f746 f436 1"/>
                <a:gd name="f895" fmla="*/ f747 f437 1"/>
                <a:gd name="f896" fmla="*/ f748 f436 1"/>
                <a:gd name="f897" fmla="*/ f749 f437 1"/>
                <a:gd name="f898" fmla="*/ f750 f436 1"/>
                <a:gd name="f899" fmla="*/ f751 f437 1"/>
                <a:gd name="f900" fmla="*/ f752 f436 1"/>
                <a:gd name="f901" fmla="*/ f753 f437 1"/>
                <a:gd name="f902" fmla="*/ f754 f436 1"/>
                <a:gd name="f903" fmla="*/ f755 f437 1"/>
                <a:gd name="f904" fmla="*/ f756 f436 1"/>
                <a:gd name="f905" fmla="*/ f757 f437 1"/>
                <a:gd name="f906" fmla="*/ f758 f436 1"/>
                <a:gd name="f907" fmla="*/ f759 f437 1"/>
                <a:gd name="f908" fmla="*/ f760 f436 1"/>
                <a:gd name="f909" fmla="*/ f761 f437 1"/>
                <a:gd name="f910" fmla="*/ f762 f436 1"/>
                <a:gd name="f911" fmla="*/ f763 f437 1"/>
                <a:gd name="f912" fmla="*/ f764 f436 1"/>
                <a:gd name="f913" fmla="*/ f765 f437 1"/>
                <a:gd name="f914" fmla="*/ f766 f436 1"/>
                <a:gd name="f915" fmla="*/ f767 f437 1"/>
                <a:gd name="f916" fmla="*/ f768 f436 1"/>
                <a:gd name="f917" fmla="*/ f769 f437 1"/>
                <a:gd name="f918" fmla="*/ f770 f436 1"/>
                <a:gd name="f919" fmla="*/ f771 f437 1"/>
                <a:gd name="f920" fmla="*/ f772 f436 1"/>
                <a:gd name="f921" fmla="*/ f773 f437 1"/>
                <a:gd name="f922" fmla="*/ f774 f436 1"/>
                <a:gd name="f923" fmla="*/ f775 f437 1"/>
                <a:gd name="f924" fmla="*/ f776 f436 1"/>
                <a:gd name="f925" fmla="*/ f777 f437 1"/>
                <a:gd name="f926" fmla="*/ f778 f436 1"/>
                <a:gd name="f927" fmla="*/ f779 f437 1"/>
                <a:gd name="f928" fmla="*/ f780 f436 1"/>
                <a:gd name="f929" fmla="*/ f781 f437 1"/>
                <a:gd name="f930" fmla="*/ f782 f436 1"/>
                <a:gd name="f931" fmla="*/ f783 f437 1"/>
                <a:gd name="f932" fmla="*/ f784 f436 1"/>
                <a:gd name="f933" fmla="*/ f785 f437 1"/>
                <a:gd name="f934" fmla="*/ f786 f437 1"/>
                <a:gd name="f935" fmla="*/ f787 f436 1"/>
                <a:gd name="f936" fmla="*/ f788 f437 1"/>
                <a:gd name="f937" fmla="*/ f789 f436 1"/>
                <a:gd name="f938" fmla="*/ f790 f437 1"/>
                <a:gd name="f939" fmla="*/ f791 f436 1"/>
                <a:gd name="f940" fmla="*/ f792 f437 1"/>
                <a:gd name="f941" fmla="*/ f793 f436 1"/>
                <a:gd name="f942" fmla="*/ f794 f437 1"/>
                <a:gd name="f943" fmla="*/ f795 f436 1"/>
                <a:gd name="f944" fmla="*/ f796 f437 1"/>
                <a:gd name="f945" fmla="*/ f797 f436 1"/>
                <a:gd name="f946" fmla="*/ f798 f437 1"/>
                <a:gd name="f947" fmla="*/ f799 f436 1"/>
                <a:gd name="f948" fmla="*/ f800 f437 1"/>
                <a:gd name="f949" fmla="*/ f801 f436 1"/>
                <a:gd name="f950" fmla="*/ f802 f437 1"/>
                <a:gd name="f951" fmla="*/ f803 f436 1"/>
                <a:gd name="f952" fmla="*/ f804 f437 1"/>
                <a:gd name="f953" fmla="*/ f805 f436 1"/>
                <a:gd name="f954" fmla="*/ f806 f437 1"/>
                <a:gd name="f955" fmla="*/ f807 f437 1"/>
                <a:gd name="f956" fmla="*/ f808 f436 1"/>
                <a:gd name="f957" fmla="*/ f809 f437 1"/>
                <a:gd name="f958" fmla="*/ f810 f436 1"/>
                <a:gd name="f959" fmla="*/ f811 f437 1"/>
                <a:gd name="f960" fmla="*/ f812 f436 1"/>
                <a:gd name="f961" fmla="*/ f813 f437 1"/>
                <a:gd name="f962" fmla="*/ f814 f436 1"/>
                <a:gd name="f963" fmla="*/ f815 f437 1"/>
                <a:gd name="f964" fmla="*/ f816 f436 1"/>
                <a:gd name="f965" fmla="*/ f817 f437 1"/>
                <a:gd name="f966" fmla="*/ f818 f436 1"/>
                <a:gd name="f967" fmla="*/ f819 f437 1"/>
                <a:gd name="f968" fmla="*/ f820 f436 1"/>
                <a:gd name="f969" fmla="*/ f821 f437 1"/>
                <a:gd name="f970" fmla="*/ f822 f436 1"/>
                <a:gd name="f971" fmla="*/ f823 f437 1"/>
                <a:gd name="f972" fmla="*/ f824 f436 1"/>
                <a:gd name="f973" fmla="*/ f825 f437 1"/>
                <a:gd name="f974" fmla="*/ f826 f436 1"/>
                <a:gd name="f975" fmla="*/ f827 f437 1"/>
                <a:gd name="f976" fmla="*/ f828 f436 1"/>
                <a:gd name="f977" fmla="*/ f829 f437 1"/>
                <a:gd name="f978" fmla="*/ f830 f436 1"/>
                <a:gd name="f979" fmla="*/ f831 f437 1"/>
                <a:gd name="f980" fmla="*/ f832 f437 1"/>
                <a:gd name="f981" fmla="*/ f833 f437 1"/>
                <a:gd name="f982" fmla="*/ f834 f436 1"/>
                <a:gd name="f983" fmla="*/ f835 f437 1"/>
                <a:gd name="f984" fmla="*/ f836 f436 1"/>
                <a:gd name="f985" fmla="*/ f837 f437 1"/>
                <a:gd name="f986" fmla="*/ f838 f436 1"/>
                <a:gd name="f987" fmla="*/ f839 f437 1"/>
                <a:gd name="f988" fmla="*/ f840 f436 1"/>
                <a:gd name="f989" fmla="*/ f841 f437 1"/>
                <a:gd name="f990" fmla="*/ f842 f436 1"/>
                <a:gd name="f991" fmla="*/ f843 f437 1"/>
                <a:gd name="f992" fmla="*/ f844 f436 1"/>
                <a:gd name="f993" fmla="*/ f845 f437 1"/>
                <a:gd name="f994" fmla="*/ f846 f436 1"/>
                <a:gd name="f995" fmla="*/ f847 f437 1"/>
                <a:gd name="f996" fmla="*/ f848 f436 1"/>
                <a:gd name="f997" fmla="*/ f849 f437 1"/>
                <a:gd name="f998" fmla="*/ f850 f436 1"/>
                <a:gd name="f999" fmla="*/ f851 f437 1"/>
                <a:gd name="f1000" fmla="*/ f852 f436 1"/>
                <a:gd name="f1001" fmla="*/ f853 f437 1"/>
                <a:gd name="f1002" fmla="*/ f854 f436 1"/>
                <a:gd name="f1003" fmla="*/ f855 f437 1"/>
                <a:gd name="f1004" fmla="*/ f856 f436 1"/>
                <a:gd name="f1005" fmla="*/ f857 f437 1"/>
                <a:gd name="f1006" fmla="*/ f858 f436 1"/>
                <a:gd name="f1007" fmla="*/ f859 f437 1"/>
                <a:gd name="f1008" fmla="*/ f860 f436 1"/>
                <a:gd name="f1009" fmla="*/ f861 f437 1"/>
                <a:gd name="f1010" fmla="*/ f862 f436 1"/>
                <a:gd name="f1011" fmla="*/ f863 f437 1"/>
                <a:gd name="f1012" fmla="*/ f864 f436 1"/>
                <a:gd name="f1013" fmla="*/ f865 f437 1"/>
                <a:gd name="f1014" fmla="*/ f866 f436 1"/>
                <a:gd name="f1015" fmla="*/ f867 f437 1"/>
                <a:gd name="f1016" fmla="*/ f868 f436 1"/>
                <a:gd name="f1017" fmla="*/ f869 f437 1"/>
                <a:gd name="f1018" fmla="*/ f870 f436 1"/>
                <a:gd name="f1019" fmla="*/ f871 f437 1"/>
                <a:gd name="f1020" fmla="*/ f872 f436 1"/>
                <a:gd name="f1021" fmla="*/ f873 f437 1"/>
                <a:gd name="f1022" fmla="*/ f874 f436 1"/>
                <a:gd name="f1023" fmla="*/ f875 f437 1"/>
                <a:gd name="f1024" fmla="*/ f876 f436 1"/>
                <a:gd name="f1025" fmla="*/ f877 f437 1"/>
                <a:gd name="f1026" fmla="*/ f878 f436 1"/>
                <a:gd name="f1027" fmla="*/ f879 f437 1"/>
                <a:gd name="f1028" fmla="*/ f880 f436 1"/>
                <a:gd name="f1029" fmla="*/ f881 f437 1"/>
                <a:gd name="f1030" fmla="*/ f882 f436 1"/>
                <a:gd name="f1031" fmla="*/ f883 f4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1">
                  <a:pos x="f888" y="f889"/>
                </a:cxn>
                <a:cxn ang="f591">
                  <a:pos x="f890" y="f891"/>
                </a:cxn>
                <a:cxn ang="f591">
                  <a:pos x="f892" y="f893"/>
                </a:cxn>
                <a:cxn ang="f591">
                  <a:pos x="f894" y="f895"/>
                </a:cxn>
                <a:cxn ang="f591">
                  <a:pos x="f896" y="f897"/>
                </a:cxn>
                <a:cxn ang="f591">
                  <a:pos x="f898" y="f899"/>
                </a:cxn>
                <a:cxn ang="f591">
                  <a:pos x="f900" y="f901"/>
                </a:cxn>
                <a:cxn ang="f591">
                  <a:pos x="f902" y="f903"/>
                </a:cxn>
                <a:cxn ang="f591">
                  <a:pos x="f904" y="f905"/>
                </a:cxn>
                <a:cxn ang="f591">
                  <a:pos x="f906" y="f907"/>
                </a:cxn>
                <a:cxn ang="f591">
                  <a:pos x="f908" y="f909"/>
                </a:cxn>
                <a:cxn ang="f591">
                  <a:pos x="f910" y="f911"/>
                </a:cxn>
                <a:cxn ang="f591">
                  <a:pos x="f912" y="f913"/>
                </a:cxn>
                <a:cxn ang="f591">
                  <a:pos x="f914" y="f915"/>
                </a:cxn>
                <a:cxn ang="f591">
                  <a:pos x="f916" y="f917"/>
                </a:cxn>
                <a:cxn ang="f591">
                  <a:pos x="f918" y="f919"/>
                </a:cxn>
                <a:cxn ang="f591">
                  <a:pos x="f920" y="f921"/>
                </a:cxn>
                <a:cxn ang="f591">
                  <a:pos x="f922" y="f923"/>
                </a:cxn>
                <a:cxn ang="f591">
                  <a:pos x="f924" y="f925"/>
                </a:cxn>
                <a:cxn ang="f591">
                  <a:pos x="f926" y="f927"/>
                </a:cxn>
                <a:cxn ang="f591">
                  <a:pos x="f928" y="f929"/>
                </a:cxn>
                <a:cxn ang="f591">
                  <a:pos x="f930" y="f931"/>
                </a:cxn>
                <a:cxn ang="f591">
                  <a:pos x="f932" y="f933"/>
                </a:cxn>
                <a:cxn ang="f591">
                  <a:pos x="f908" y="f934"/>
                </a:cxn>
                <a:cxn ang="f591">
                  <a:pos x="f935" y="f936"/>
                </a:cxn>
                <a:cxn ang="f591">
                  <a:pos x="f937" y="f938"/>
                </a:cxn>
                <a:cxn ang="f591">
                  <a:pos x="f939" y="f940"/>
                </a:cxn>
                <a:cxn ang="f591">
                  <a:pos x="f941" y="f942"/>
                </a:cxn>
                <a:cxn ang="f591">
                  <a:pos x="f943" y="f944"/>
                </a:cxn>
                <a:cxn ang="f591">
                  <a:pos x="f945" y="f946"/>
                </a:cxn>
                <a:cxn ang="f591">
                  <a:pos x="f947" y="f948"/>
                </a:cxn>
                <a:cxn ang="f591">
                  <a:pos x="f949" y="f950"/>
                </a:cxn>
                <a:cxn ang="f591">
                  <a:pos x="f951" y="f952"/>
                </a:cxn>
                <a:cxn ang="f591">
                  <a:pos x="f953" y="f954"/>
                </a:cxn>
                <a:cxn ang="f591">
                  <a:pos x="f953" y="f955"/>
                </a:cxn>
                <a:cxn ang="f591">
                  <a:pos x="f956" y="f957"/>
                </a:cxn>
                <a:cxn ang="f591">
                  <a:pos x="f958" y="f959"/>
                </a:cxn>
                <a:cxn ang="f591">
                  <a:pos x="f960" y="f961"/>
                </a:cxn>
                <a:cxn ang="f591">
                  <a:pos x="f962" y="f963"/>
                </a:cxn>
                <a:cxn ang="f591">
                  <a:pos x="f964" y="f965"/>
                </a:cxn>
                <a:cxn ang="f591">
                  <a:pos x="f966" y="f967"/>
                </a:cxn>
                <a:cxn ang="f591">
                  <a:pos x="f968" y="f969"/>
                </a:cxn>
                <a:cxn ang="f591">
                  <a:pos x="f970" y="f971"/>
                </a:cxn>
                <a:cxn ang="f591">
                  <a:pos x="f972" y="f973"/>
                </a:cxn>
                <a:cxn ang="f591">
                  <a:pos x="f974" y="f975"/>
                </a:cxn>
                <a:cxn ang="f591">
                  <a:pos x="f976" y="f977"/>
                </a:cxn>
                <a:cxn ang="f591">
                  <a:pos x="f978" y="f979"/>
                </a:cxn>
                <a:cxn ang="f591">
                  <a:pos x="f978" y="f980"/>
                </a:cxn>
                <a:cxn ang="f591">
                  <a:pos x="f978" y="f981"/>
                </a:cxn>
                <a:cxn ang="f591">
                  <a:pos x="f982" y="f983"/>
                </a:cxn>
                <a:cxn ang="f591">
                  <a:pos x="f984" y="f985"/>
                </a:cxn>
                <a:cxn ang="f591">
                  <a:pos x="f986" y="f987"/>
                </a:cxn>
                <a:cxn ang="f591">
                  <a:pos x="f988" y="f989"/>
                </a:cxn>
                <a:cxn ang="f591">
                  <a:pos x="f990" y="f991"/>
                </a:cxn>
                <a:cxn ang="f591">
                  <a:pos x="f992" y="f993"/>
                </a:cxn>
                <a:cxn ang="f591">
                  <a:pos x="f994" y="f995"/>
                </a:cxn>
                <a:cxn ang="f591">
                  <a:pos x="f996" y="f997"/>
                </a:cxn>
                <a:cxn ang="f591">
                  <a:pos x="f998" y="f999"/>
                </a:cxn>
                <a:cxn ang="f591">
                  <a:pos x="f1000" y="f1001"/>
                </a:cxn>
                <a:cxn ang="f591">
                  <a:pos x="f1002" y="f1003"/>
                </a:cxn>
                <a:cxn ang="f591">
                  <a:pos x="f1004" y="f1005"/>
                </a:cxn>
                <a:cxn ang="f591">
                  <a:pos x="f1006" y="f1007"/>
                </a:cxn>
                <a:cxn ang="f591">
                  <a:pos x="f1008" y="f1009"/>
                </a:cxn>
                <a:cxn ang="f591">
                  <a:pos x="f1010" y="f1011"/>
                </a:cxn>
                <a:cxn ang="f591">
                  <a:pos x="f1012" y="f1013"/>
                </a:cxn>
                <a:cxn ang="f591">
                  <a:pos x="f1014" y="f1015"/>
                </a:cxn>
                <a:cxn ang="f591">
                  <a:pos x="f1016" y="f1017"/>
                </a:cxn>
                <a:cxn ang="f591">
                  <a:pos x="f1018" y="f1019"/>
                </a:cxn>
                <a:cxn ang="f591">
                  <a:pos x="f1020" y="f1021"/>
                </a:cxn>
                <a:cxn ang="f591">
                  <a:pos x="f1022" y="f1023"/>
                </a:cxn>
                <a:cxn ang="f591">
                  <a:pos x="f888" y="f889"/>
                </a:cxn>
                <a:cxn ang="f591">
                  <a:pos x="f1024" y="f1025"/>
                </a:cxn>
                <a:cxn ang="f591">
                  <a:pos x="f1026" y="f1027"/>
                </a:cxn>
                <a:cxn ang="f591">
                  <a:pos x="f1028" y="f1029"/>
                </a:cxn>
                <a:cxn ang="f591">
                  <a:pos x="f1030" y="f1031"/>
                </a:cxn>
                <a:cxn ang="f591">
                  <a:pos x="f1024" y="f1025"/>
                </a:cxn>
              </a:cxnLst>
              <a:rect l="f884" t="f887" r="f885" b="f886"/>
              <a:pathLst>
                <a:path w="745310" h="90847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68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5" y="f207"/>
                    <a:pt x="f208" y="f209"/>
                    <a:pt x="f205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136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6" y="f238"/>
                  </a:cubicBezTo>
                  <a:cubicBezTo>
                    <a:pt x="f236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78" y="f280"/>
                    <a:pt x="f278" y="f281"/>
                    <a:pt x="f278" y="f282"/>
                  </a:cubicBezTo>
                  <a:cubicBezTo>
                    <a:pt x="f278" y="f283"/>
                    <a:pt x="f284" y="f285"/>
                    <a:pt x="f278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1" y="f303"/>
                  </a:cubicBezTo>
                  <a:cubicBezTo>
                    <a:pt x="f301" y="f304"/>
                    <a:pt x="f305" y="f306"/>
                    <a:pt x="f307" y="f308"/>
                  </a:cubicBez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333" y="f334"/>
                    <a:pt x="f335" y="f336"/>
                    <a:pt x="f337" y="f338"/>
                  </a:cubicBezTo>
                  <a:cubicBezTo>
                    <a:pt x="f339" y="f340"/>
                    <a:pt x="f341" y="f342"/>
                    <a:pt x="f343" y="f344"/>
                  </a:cubicBezTo>
                  <a:cubicBezTo>
                    <a:pt x="f345" y="f346"/>
                    <a:pt x="f347" y="f348"/>
                    <a:pt x="f349" y="f350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7" y="f368"/>
                  </a:cubicBezTo>
                  <a:cubicBezTo>
                    <a:pt x="f369" y="f370"/>
                    <a:pt x="f371" y="f372"/>
                    <a:pt x="f373" y="f374"/>
                  </a:cubicBezTo>
                  <a:cubicBezTo>
                    <a:pt x="f375" y="f133"/>
                    <a:pt x="f376" y="f131"/>
                    <a:pt x="f377" y="f378"/>
                  </a:cubicBezTo>
                  <a:cubicBezTo>
                    <a:pt x="f379" y="f380"/>
                    <a:pt x="f381" y="f382"/>
                    <a:pt x="f383" y="f384"/>
                  </a:cubicBezTo>
                  <a:cubicBezTo>
                    <a:pt x="f385" y="f360"/>
                    <a:pt x="f386" y="f387"/>
                    <a:pt x="f388" y="f389"/>
                  </a:cubicBezTo>
                  <a:cubicBezTo>
                    <a:pt x="f390" y="f391"/>
                    <a:pt x="f392" y="f393"/>
                    <a:pt x="f394" y="f395"/>
                  </a:cubicBezTo>
                  <a:cubicBezTo>
                    <a:pt x="f396" y="f397"/>
                    <a:pt x="f398" y="f399"/>
                    <a:pt x="f400" y="f401"/>
                  </a:cubicBezTo>
                  <a:cubicBezTo>
                    <a:pt x="f402" y="f403"/>
                    <a:pt x="f404" y="f405"/>
                    <a:pt x="f406" y="f407"/>
                  </a:cubicBezTo>
                  <a:cubicBezTo>
                    <a:pt x="f408" y="f409"/>
                    <a:pt x="f410" y="f411"/>
                    <a:pt x="f8" y="f9"/>
                  </a:cubicBezTo>
                  <a:close/>
                  <a:moveTo>
                    <a:pt x="f412" y="f413"/>
                  </a:moveTo>
                  <a:cubicBezTo>
                    <a:pt x="f414" y="f415"/>
                    <a:pt x="f416" y="f417"/>
                    <a:pt x="f418" y="f419"/>
                  </a:cubicBezTo>
                  <a:cubicBezTo>
                    <a:pt x="f420" y="f168"/>
                    <a:pt x="f421" y="f422"/>
                    <a:pt x="f423" y="f424"/>
                  </a:cubicBezTo>
                  <a:cubicBezTo>
                    <a:pt x="f425" y="f426"/>
                    <a:pt x="f427" y="f428"/>
                    <a:pt x="f429" y="f430"/>
                  </a:cubicBezTo>
                  <a:cubicBezTo>
                    <a:pt x="f431" y="f432"/>
                    <a:pt x="f433" y="f434"/>
                    <a:pt x="f412" y="f413"/>
                  </a:cubicBezTo>
                  <a:close/>
                </a:path>
              </a:pathLst>
            </a:custGeom>
            <a:solidFill>
              <a:srgbClr val="1499B8"/>
            </a:solidFill>
            <a:ln w="19046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orma libre: forma 58">
              <a:extLst>
                <a:ext uri="{FF2B5EF4-FFF2-40B4-BE49-F238E27FC236}">
                  <a16:creationId xmlns:a16="http://schemas.microsoft.com/office/drawing/2014/main" id="{ED947ED8-1F04-4939-A681-18695AFB8F26}"/>
                </a:ext>
              </a:extLst>
            </p:cNvPr>
            <p:cNvSpPr/>
            <p:nvPr/>
          </p:nvSpPr>
          <p:spPr>
            <a:xfrm>
              <a:off x="736558" y="404393"/>
              <a:ext cx="69567" cy="697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060"/>
                <a:gd name="f7" fmla="val 89262"/>
                <a:gd name="f8" fmla="val 44768"/>
                <a:gd name="f9" fmla="val 1"/>
                <a:gd name="f10" fmla="val 69914"/>
                <a:gd name="f11" fmla="val 287"/>
                <a:gd name="f12" fmla="val 89250"/>
                <a:gd name="f13" fmla="val 19813"/>
                <a:gd name="f14" fmla="val 89059"/>
                <a:gd name="f15" fmla="val 44864"/>
                <a:gd name="f16" fmla="val 88868"/>
                <a:gd name="f17" fmla="val 70391"/>
                <a:gd name="f18" fmla="val 68771"/>
                <a:gd name="f19" fmla="val 89822"/>
                <a:gd name="f20" fmla="val 43339"/>
                <a:gd name="f21" fmla="val 89251"/>
                <a:gd name="f22" fmla="val 18955"/>
                <a:gd name="f23" fmla="val 88774"/>
                <a:gd name="f24" fmla="val -95"/>
                <a:gd name="f25" fmla="val 69058"/>
                <a:gd name="f26" fmla="val 44388"/>
                <a:gd name="f27" fmla="val 95"/>
                <a:gd name="f28" fmla="val 19432"/>
                <a:gd name="f29" fmla="val 19812"/>
                <a:gd name="f30" fmla="val -189"/>
                <a:gd name="f31" fmla="+- 0 0 -90"/>
                <a:gd name="f32" fmla="*/ f3 1 89060"/>
                <a:gd name="f33" fmla="*/ f4 1 89262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89060"/>
                <a:gd name="f42" fmla="*/ f38 1 89262"/>
                <a:gd name="f43" fmla="*/ 44768 f39 1"/>
                <a:gd name="f44" fmla="*/ 1 f38 1"/>
                <a:gd name="f45" fmla="*/ 89059 f39 1"/>
                <a:gd name="f46" fmla="*/ 44864 f38 1"/>
                <a:gd name="f47" fmla="*/ 43339 f39 1"/>
                <a:gd name="f48" fmla="*/ 89251 f38 1"/>
                <a:gd name="f49" fmla="*/ 0 f39 1"/>
                <a:gd name="f50" fmla="*/ 44388 f38 1"/>
                <a:gd name="f51" fmla="+- f40 0 f1"/>
                <a:gd name="f52" fmla="*/ f43 1 89060"/>
                <a:gd name="f53" fmla="*/ f44 1 89262"/>
                <a:gd name="f54" fmla="*/ f45 1 89060"/>
                <a:gd name="f55" fmla="*/ f46 1 89262"/>
                <a:gd name="f56" fmla="*/ f47 1 89060"/>
                <a:gd name="f57" fmla="*/ f48 1 89262"/>
                <a:gd name="f58" fmla="*/ f49 1 89060"/>
                <a:gd name="f59" fmla="*/ f50 1 89262"/>
                <a:gd name="f60" fmla="*/ f34 1 f41"/>
                <a:gd name="f61" fmla="*/ f35 1 f41"/>
                <a:gd name="f62" fmla="*/ f34 1 f42"/>
                <a:gd name="f63" fmla="*/ f36 1 f42"/>
                <a:gd name="f64" fmla="*/ f52 1 f41"/>
                <a:gd name="f65" fmla="*/ f53 1 f42"/>
                <a:gd name="f66" fmla="*/ f54 1 f41"/>
                <a:gd name="f67" fmla="*/ f55 1 f42"/>
                <a:gd name="f68" fmla="*/ f56 1 f41"/>
                <a:gd name="f69" fmla="*/ f57 1 f42"/>
                <a:gd name="f70" fmla="*/ f58 1 f41"/>
                <a:gd name="f71" fmla="*/ f59 1 f42"/>
                <a:gd name="f72" fmla="*/ f60 f32 1"/>
                <a:gd name="f73" fmla="*/ f61 f32 1"/>
                <a:gd name="f74" fmla="*/ f63 f33 1"/>
                <a:gd name="f75" fmla="*/ f62 f33 1"/>
                <a:gd name="f76" fmla="*/ f64 f32 1"/>
                <a:gd name="f77" fmla="*/ f65 f33 1"/>
                <a:gd name="f78" fmla="*/ f66 f32 1"/>
                <a:gd name="f79" fmla="*/ f67 f33 1"/>
                <a:gd name="f80" fmla="*/ f68 f32 1"/>
                <a:gd name="f81" fmla="*/ f69 f33 1"/>
                <a:gd name="f82" fmla="*/ f70 f32 1"/>
                <a:gd name="f83" fmla="*/ f7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76" y="f77"/>
                </a:cxn>
                <a:cxn ang="f51">
                  <a:pos x="f78" y="f79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76" y="f77"/>
                </a:cxn>
              </a:cxnLst>
              <a:rect l="f72" t="f75" r="f73" b="f74"/>
              <a:pathLst>
                <a:path w="89060" h="8926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26"/>
                  </a:cubicBezTo>
                  <a:cubicBezTo>
                    <a:pt x="f27" y="f28"/>
                    <a:pt x="f29" y="f30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" name="Grupo 59">
            <a:extLst>
              <a:ext uri="{FF2B5EF4-FFF2-40B4-BE49-F238E27FC236}">
                <a16:creationId xmlns:a16="http://schemas.microsoft.com/office/drawing/2014/main" id="{B93BDA18-C328-4688-83DE-7211820AA405}"/>
              </a:ext>
            </a:extLst>
          </p:cNvPr>
          <p:cNvGrpSpPr/>
          <p:nvPr/>
        </p:nvGrpSpPr>
        <p:grpSpPr>
          <a:xfrm>
            <a:off x="8344567" y="98855"/>
            <a:ext cx="582207" cy="709674"/>
            <a:chOff x="8344567" y="98855"/>
            <a:chExt cx="582207" cy="709674"/>
          </a:xfrm>
        </p:grpSpPr>
        <p:sp>
          <p:nvSpPr>
            <p:cNvPr id="7" name="Forma libre: forma 60">
              <a:extLst>
                <a:ext uri="{FF2B5EF4-FFF2-40B4-BE49-F238E27FC236}">
                  <a16:creationId xmlns:a16="http://schemas.microsoft.com/office/drawing/2014/main" id="{9A756609-534F-40D5-B3BB-868DE2EC77EE}"/>
                </a:ext>
              </a:extLst>
            </p:cNvPr>
            <p:cNvSpPr/>
            <p:nvPr/>
          </p:nvSpPr>
          <p:spPr>
            <a:xfrm flipH="1">
              <a:off x="8344567" y="98855"/>
              <a:ext cx="582207" cy="7096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5310"/>
                <a:gd name="f7" fmla="val 908479"/>
                <a:gd name="f8" fmla="val 132516"/>
                <a:gd name="f9" fmla="val 67382"/>
                <a:gd name="f10" fmla="val 57555"/>
                <a:gd name="f11" fmla="val 84908"/>
                <a:gd name="f12" fmla="val 15454"/>
                <a:gd name="f13" fmla="val 151964"/>
                <a:gd name="f14" fmla="val 32885"/>
                <a:gd name="f15" fmla="val 228926"/>
                <a:gd name="f16" fmla="val 37838"/>
                <a:gd name="f17" fmla="val 250929"/>
                <a:gd name="f18" fmla="val 46315"/>
                <a:gd name="f19" fmla="val 272550"/>
                <a:gd name="f20" fmla="val 55840"/>
                <a:gd name="f21" fmla="val 293124"/>
                <a:gd name="f22" fmla="val 72128"/>
                <a:gd name="f23" fmla="val 328653"/>
                <a:gd name="f24" fmla="val 90416"/>
                <a:gd name="f25" fmla="val 363324"/>
                <a:gd name="f26" fmla="val 108228"/>
                <a:gd name="f27" fmla="val 398185"/>
                <a:gd name="f28" fmla="val 110228"/>
                <a:gd name="f29" fmla="val 402090"/>
                <a:gd name="f30" fmla="val 114800"/>
                <a:gd name="f31" fmla="val 404567"/>
                <a:gd name="f32" fmla="val 117943"/>
                <a:gd name="f33" fmla="val 407996"/>
                <a:gd name="f34" fmla="val 122706"/>
                <a:gd name="f35" fmla="val 413139"/>
                <a:gd name="f36" fmla="val 128325"/>
                <a:gd name="f37" fmla="val 417902"/>
                <a:gd name="f38" fmla="val 131564"/>
                <a:gd name="f39" fmla="val 423903"/>
                <a:gd name="f40" fmla="val 143946"/>
                <a:gd name="f41" fmla="val 446477"/>
                <a:gd name="f42" fmla="val 153757"/>
                <a:gd name="f43" fmla="val 470575"/>
                <a:gd name="f44" fmla="val 167759"/>
                <a:gd name="f45" fmla="val 492006"/>
                <a:gd name="f46" fmla="val 196334"/>
                <a:gd name="f47" fmla="val 535726"/>
                <a:gd name="f48" fmla="val 235958"/>
                <a:gd name="f49" fmla="val 563539"/>
                <a:gd name="f50" fmla="val 290250"/>
                <a:gd name="f51" fmla="val 561539"/>
                <a:gd name="f52" fmla="val 337875"/>
                <a:gd name="f53" fmla="val 559824"/>
                <a:gd name="f54" fmla="val 373404"/>
                <a:gd name="f55" fmla="val 534107"/>
                <a:gd name="f56" fmla="val 399121"/>
                <a:gd name="f57" fmla="val 495816"/>
                <a:gd name="f58" fmla="val 413599"/>
                <a:gd name="f59" fmla="val 474290"/>
                <a:gd name="f60" fmla="val 424172"/>
                <a:gd name="f61" fmla="val 450192"/>
                <a:gd name="f62" fmla="val 436174"/>
                <a:gd name="f63" fmla="val 427141"/>
                <a:gd name="f64" fmla="val 440745"/>
                <a:gd name="f65" fmla="val 418378"/>
                <a:gd name="f66" fmla="val 444841"/>
                <a:gd name="f67" fmla="val 409710"/>
                <a:gd name="f68" fmla="val 455414"/>
                <a:gd name="f69" fmla="val 406377"/>
                <a:gd name="f70" fmla="val 457700"/>
                <a:gd name="f71" fmla="val 405710"/>
                <a:gd name="f72" fmla="val 459510"/>
                <a:gd name="f73" fmla="val 402376"/>
                <a:gd name="f74" fmla="val 460748"/>
                <a:gd name="f75" fmla="val 399900"/>
                <a:gd name="f76" fmla="val 480274"/>
                <a:gd name="f77" fmla="val 360847"/>
                <a:gd name="f78" fmla="val 500372"/>
                <a:gd name="f79" fmla="val 321985"/>
                <a:gd name="f80" fmla="val 519041"/>
                <a:gd name="f81" fmla="val 282552"/>
                <a:gd name="f82" fmla="val 536662"/>
                <a:gd name="f83" fmla="val 245309"/>
                <a:gd name="f84" fmla="val 546378"/>
                <a:gd name="f85" fmla="val 206256"/>
                <a:gd name="f86" fmla="val 537139"/>
                <a:gd name="f87" fmla="val 164823"/>
                <a:gd name="f88" fmla="val 526661"/>
                <a:gd name="f89" fmla="val 117674"/>
                <a:gd name="f90" fmla="val 495895"/>
                <a:gd name="f91" fmla="val 88718"/>
                <a:gd name="f92" fmla="val 451509"/>
                <a:gd name="f93" fmla="val 71573"/>
                <a:gd name="f94" fmla="val 446460"/>
                <a:gd name="f95" fmla="val 81098"/>
                <a:gd name="f96" fmla="val 439698"/>
                <a:gd name="f97" fmla="val 83289"/>
                <a:gd name="f98" fmla="val 430458"/>
                <a:gd name="f99" fmla="val 77955"/>
                <a:gd name="f100" fmla="val 428744"/>
                <a:gd name="f101" fmla="val 77002"/>
                <a:gd name="f102" fmla="val 425506"/>
                <a:gd name="f103" fmla="val 78145"/>
                <a:gd name="f104" fmla="val 423315"/>
                <a:gd name="f105" fmla="val 79098"/>
                <a:gd name="f106" fmla="val 418743"/>
                <a:gd name="f107" fmla="val 80907"/>
                <a:gd name="f108" fmla="val 414552"/>
                <a:gd name="f109" fmla="val 83384"/>
                <a:gd name="f110" fmla="val 409980"/>
                <a:gd name="f111" fmla="val 85194"/>
                <a:gd name="f112" fmla="val 384167"/>
                <a:gd name="f113" fmla="val 95576"/>
                <a:gd name="f114" fmla="val 361212"/>
                <a:gd name="f115" fmla="val 80812"/>
                <a:gd name="f116" fmla="val 361688"/>
                <a:gd name="f117" fmla="val 52999"/>
                <a:gd name="f118" fmla="val 361878"/>
                <a:gd name="f119" fmla="val 41950"/>
                <a:gd name="f120" fmla="val 364641"/>
                <a:gd name="f121" fmla="val 30139"/>
                <a:gd name="f122" fmla="val 369117"/>
                <a:gd name="f123" fmla="val 20043"/>
                <a:gd name="f124" fmla="val 378357"/>
                <a:gd name="f125" fmla="val -1008"/>
                <a:gd name="f126" fmla="val 401217"/>
                <a:gd name="f127" fmla="val -6056"/>
                <a:gd name="f128" fmla="val 419695"/>
                <a:gd name="f129" fmla="val 7660"/>
                <a:gd name="f130" fmla="val 424362"/>
                <a:gd name="f131" fmla="val 11089"/>
                <a:gd name="f132" fmla="val 427982"/>
                <a:gd name="f133" fmla="val 16042"/>
                <a:gd name="f134" fmla="val 432649"/>
                <a:gd name="f135" fmla="val 19566"/>
                <a:gd name="f136" fmla="val 437031"/>
                <a:gd name="f137" fmla="val 22900"/>
                <a:gd name="f138" fmla="val 442365"/>
                <a:gd name="f139" fmla="val 24996"/>
                <a:gd name="f140" fmla="val 447032"/>
                <a:gd name="f141" fmla="val 28044"/>
                <a:gd name="f142" fmla="val 450175"/>
                <a:gd name="f143" fmla="val 30044"/>
                <a:gd name="f144" fmla="val 455319"/>
                <a:gd name="f145" fmla="val 32616"/>
                <a:gd name="f146" fmla="val 35092"/>
                <a:gd name="f147" fmla="val 455604"/>
                <a:gd name="f148" fmla="val 43664"/>
                <a:gd name="f149" fmla="val 461986"/>
                <a:gd name="f150" fmla="val 44427"/>
                <a:gd name="f151" fmla="val 467415"/>
                <a:gd name="f152" fmla="val 46712"/>
                <a:gd name="f153" fmla="val 522565"/>
                <a:gd name="f154" fmla="val 69287"/>
                <a:gd name="f155" fmla="val 557617"/>
                <a:gd name="f156" fmla="val 108911"/>
                <a:gd name="f157" fmla="val 567523"/>
                <a:gd name="f158" fmla="val 168442"/>
                <a:gd name="f159" fmla="val 574286"/>
                <a:gd name="f160" fmla="val 209209"/>
                <a:gd name="f161" fmla="val 566475"/>
                <a:gd name="f162" fmla="val 248643"/>
                <a:gd name="f163" fmla="val 549426"/>
                <a:gd name="f164" fmla="val 285695"/>
                <a:gd name="f165" fmla="val 530471"/>
                <a:gd name="f166" fmla="val 326843"/>
                <a:gd name="f167" fmla="val 509707"/>
                <a:gd name="f168" fmla="val 367134"/>
                <a:gd name="f169" fmla="val 489418"/>
                <a:gd name="f170" fmla="val 407710"/>
                <a:gd name="f171" fmla="val 486275"/>
                <a:gd name="f172" fmla="val 413901"/>
                <a:gd name="f173" fmla="val 483036"/>
                <a:gd name="f174" fmla="val 419426"/>
                <a:gd name="f175" fmla="val 485799"/>
                <a:gd name="f176" fmla="val 426951"/>
                <a:gd name="f177" fmla="val 486846"/>
                <a:gd name="f178" fmla="val 429903"/>
                <a:gd name="f179" fmla="val 486180"/>
                <a:gd name="f180" fmla="val 434285"/>
                <a:gd name="f181" fmla="val 484751"/>
                <a:gd name="f182" fmla="val 437333"/>
                <a:gd name="f183" fmla="val 468082"/>
                <a:gd name="f184" fmla="val 474099"/>
                <a:gd name="f185" fmla="val 452175"/>
                <a:gd name="f186" fmla="val 511437"/>
                <a:gd name="f187" fmla="val 425220"/>
                <a:gd name="f188" fmla="val 542298"/>
                <a:gd name="f189" fmla="val 393025"/>
                <a:gd name="f190" fmla="val 579255"/>
                <a:gd name="f191" fmla="val 353401"/>
                <a:gd name="f192" fmla="val 603258"/>
                <a:gd name="f193" fmla="val 304062"/>
                <a:gd name="f194" fmla="val 609354"/>
                <a:gd name="f195" fmla="val 302728"/>
                <a:gd name="f196" fmla="val 609545"/>
                <a:gd name="f197" fmla="val 301490"/>
                <a:gd name="f198" fmla="val 609831"/>
                <a:gd name="f199" fmla="val 300252"/>
                <a:gd name="f200" fmla="val 610116"/>
                <a:gd name="f201" fmla="val 299680"/>
                <a:gd name="f202" fmla="val 610307"/>
                <a:gd name="f203" fmla="val 299109"/>
                <a:gd name="f204" fmla="val 610783"/>
                <a:gd name="f205" fmla="val 297585"/>
                <a:gd name="f206" fmla="val 611736"/>
                <a:gd name="f207" fmla="val 620499"/>
                <a:gd name="f208" fmla="val 297394"/>
                <a:gd name="f209" fmla="val 629928"/>
                <a:gd name="f210" fmla="val 639358"/>
                <a:gd name="f211" fmla="val 298251"/>
                <a:gd name="f212" fmla="val 672600"/>
                <a:gd name="f213" fmla="val 296156"/>
                <a:gd name="f214" fmla="val 706224"/>
                <a:gd name="f215" fmla="val 300442"/>
                <a:gd name="f216" fmla="val 738990"/>
                <a:gd name="f217" fmla="val 309682"/>
                <a:gd name="f218" fmla="val 808903"/>
                <a:gd name="f219" fmla="val 366736"/>
                <a:gd name="f220" fmla="val 864719"/>
                <a:gd name="f221" fmla="val 877007"/>
                <a:gd name="f222" fmla="val 505515"/>
                <a:gd name="f223" fmla="val 889008"/>
                <a:gd name="f224" fmla="val 576477"/>
                <a:gd name="f225" fmla="val 855576"/>
                <a:gd name="f226" fmla="val 610862"/>
                <a:gd name="f227" fmla="val 795187"/>
                <a:gd name="f228" fmla="val 624864"/>
                <a:gd name="f229" fmla="val 770613"/>
                <a:gd name="f230" fmla="val 632960"/>
                <a:gd name="f231" fmla="val 744228"/>
                <a:gd name="f232" fmla="val 633150"/>
                <a:gd name="f233" fmla="val 716034"/>
                <a:gd name="f234" fmla="val 633532"/>
                <a:gd name="f235" fmla="val 656979"/>
                <a:gd name="f236" fmla="val 633341"/>
                <a:gd name="f237" fmla="val 597924"/>
                <a:gd name="f238" fmla="val 538869"/>
                <a:gd name="f239" fmla="val 536964"/>
                <a:gd name="f240" fmla="val 633055"/>
                <a:gd name="f241" fmla="val 535059"/>
                <a:gd name="f242" fmla="val 632865"/>
                <a:gd name="f243" fmla="val 532488"/>
                <a:gd name="f244" fmla="val 602004"/>
                <a:gd name="f245" fmla="val 526582"/>
                <a:gd name="f246" fmla="val 578096"/>
                <a:gd name="f247" fmla="val 510390"/>
                <a:gd name="f248" fmla="val 562570"/>
                <a:gd name="f249" fmla="val 482958"/>
                <a:gd name="f250" fmla="val 551616"/>
                <a:gd name="f251" fmla="val 463622"/>
                <a:gd name="f252" fmla="val 548092"/>
                <a:gd name="f253" fmla="val 442381"/>
                <a:gd name="f254" fmla="val 551807"/>
                <a:gd name="f255" fmla="val 420569"/>
                <a:gd name="f256" fmla="val 559903"/>
                <a:gd name="f257" fmla="val 372944"/>
                <a:gd name="f258" fmla="val 599241"/>
                <a:gd name="f259" fmla="val 339321"/>
                <a:gd name="f260" fmla="val 646390"/>
                <a:gd name="f261" fmla="val 338844"/>
                <a:gd name="f262" fmla="val 694682"/>
                <a:gd name="f263" fmla="val 338368"/>
                <a:gd name="f264" fmla="val 734116"/>
                <a:gd name="f265" fmla="val 370467"/>
                <a:gd name="f266" fmla="val 743450"/>
                <a:gd name="f267" fmla="val 418759"/>
                <a:gd name="f268" fmla="val 748689"/>
                <a:gd name="f269" fmla="val 445715"/>
                <a:gd name="f270" fmla="val 742783"/>
                <a:gd name="f271" fmla="val 470670"/>
                <a:gd name="f272" fmla="val 726781"/>
                <a:gd name="f273" fmla="val 492959"/>
                <a:gd name="f274" fmla="val 711065"/>
                <a:gd name="f275" fmla="val 514866"/>
                <a:gd name="f276" fmla="val 689158"/>
                <a:gd name="f277" fmla="val 527535"/>
                <a:gd name="f278" fmla="val 662392"/>
                <a:gd name="f279" fmla="val 532678"/>
                <a:gd name="f280" fmla="val 545727"/>
                <a:gd name="f281" fmla="val 558110"/>
                <a:gd name="f282" fmla="val 570397"/>
                <a:gd name="f283" fmla="val 617069"/>
                <a:gd name="f284" fmla="val 662487"/>
                <a:gd name="f285" fmla="val 663742"/>
                <a:gd name="f286" fmla="val 710415"/>
                <a:gd name="f287" fmla="val 662107"/>
                <a:gd name="f288" fmla="val 822714"/>
                <a:gd name="f289" fmla="val 572095"/>
                <a:gd name="f290" fmla="val 910630"/>
                <a:gd name="f291" fmla="val 459891"/>
                <a:gd name="f292" fmla="val 908439"/>
                <a:gd name="f293" fmla="val 356259"/>
                <a:gd name="f294" fmla="val 906439"/>
                <a:gd name="f295" fmla="val 269962"/>
                <a:gd name="f296" fmla="val 819666"/>
                <a:gd name="f297" fmla="val 268819"/>
                <a:gd name="f298" fmla="val 715939"/>
                <a:gd name="f299" fmla="val 268438"/>
                <a:gd name="f300" fmla="val 683649"/>
                <a:gd name="f301" fmla="val 268724"/>
                <a:gd name="f302" fmla="val 651360"/>
                <a:gd name="f303" fmla="val 618975"/>
                <a:gd name="f304" fmla="val 613831"/>
                <a:gd name="f305" fmla="val 268915"/>
                <a:gd name="f306" fmla="val 609926"/>
                <a:gd name="f307" fmla="val 261771"/>
                <a:gd name="f308" fmla="val 608783"/>
                <a:gd name="f309" fmla="val 199573"/>
                <a:gd name="f310" fmla="val 598877"/>
                <a:gd name="f311" fmla="val 154233"/>
                <a:gd name="f312" fmla="val 564206"/>
                <a:gd name="f313" fmla="val 122515"/>
                <a:gd name="f314" fmla="val 511152"/>
                <a:gd name="f315" fmla="val 109180"/>
                <a:gd name="f316" fmla="val 488863"/>
                <a:gd name="f317" fmla="val 98322"/>
                <a:gd name="f318" fmla="val 465051"/>
                <a:gd name="f319" fmla="val 86606"/>
                <a:gd name="f320" fmla="val 441810"/>
                <a:gd name="f321" fmla="val 84606"/>
                <a:gd name="f322" fmla="val 437904"/>
                <a:gd name="f323" fmla="val 82415"/>
                <a:gd name="f324" fmla="val 432380"/>
                <a:gd name="f325" fmla="val 83748"/>
                <a:gd name="f326" fmla="val 428856"/>
                <a:gd name="f327" fmla="val 87273"/>
                <a:gd name="f328" fmla="val 419331"/>
                <a:gd name="f329" fmla="val 82510"/>
                <a:gd name="f330" fmla="val 412473"/>
                <a:gd name="f331" fmla="val 78795"/>
                <a:gd name="f332" fmla="val 404948"/>
                <a:gd name="f333" fmla="val 59650"/>
                <a:gd name="f334" fmla="val 366086"/>
                <a:gd name="f335" fmla="val 39457"/>
                <a:gd name="f336" fmla="val 327700"/>
                <a:gd name="f337" fmla="val 21455"/>
                <a:gd name="f338" fmla="val 288267"/>
                <a:gd name="f339" fmla="val 2786"/>
                <a:gd name="f340" fmla="val 247404"/>
                <a:gd name="f341" fmla="val -5691"/>
                <a:gd name="f342" fmla="val 204447"/>
                <a:gd name="f343" fmla="val 4119"/>
                <a:gd name="f344" fmla="val 159584"/>
                <a:gd name="f345" fmla="val 17073"/>
                <a:gd name="f346" fmla="val 100338"/>
                <a:gd name="f347" fmla="val 55364"/>
                <a:gd name="f348" fmla="val 63858"/>
                <a:gd name="f349" fmla="val 110895"/>
                <a:gd name="f350" fmla="val 43569"/>
                <a:gd name="f351" fmla="val 115181"/>
                <a:gd name="f352" fmla="val 42045"/>
                <a:gd name="f353" fmla="val 119848"/>
                <a:gd name="f354" fmla="val 41379"/>
                <a:gd name="f355" fmla="val 123849"/>
                <a:gd name="f356" fmla="val 39283"/>
                <a:gd name="f357" fmla="val 126992"/>
                <a:gd name="f358" fmla="val 37569"/>
                <a:gd name="f359" fmla="val 130231"/>
                <a:gd name="f360" fmla="val 34806"/>
                <a:gd name="f361" fmla="val 131659"/>
                <a:gd name="f362" fmla="val 31663"/>
                <a:gd name="f363" fmla="val 134612"/>
                <a:gd name="f364" fmla="val 25091"/>
                <a:gd name="f365" fmla="val 139946"/>
                <a:gd name="f366" fmla="val 22138"/>
                <a:gd name="f367" fmla="val 145661"/>
                <a:gd name="f368" fmla="val 24424"/>
                <a:gd name="f369" fmla="val 152043"/>
                <a:gd name="f370" fmla="val 26901"/>
                <a:gd name="f371" fmla="val 155376"/>
                <a:gd name="f372" fmla="val 24234"/>
                <a:gd name="f373" fmla="val 159377"/>
                <a:gd name="f374" fmla="val 20709"/>
                <a:gd name="f375" fmla="val 164806"/>
                <a:gd name="f376" fmla="val 170045"/>
                <a:gd name="f377" fmla="val 176046"/>
                <a:gd name="f378" fmla="val 7089"/>
                <a:gd name="f379" fmla="val 194619"/>
                <a:gd name="f380" fmla="val -5389"/>
                <a:gd name="f381" fmla="val 215860"/>
                <a:gd name="f382" fmla="val 802"/>
                <a:gd name="f383" fmla="val 224909"/>
                <a:gd name="f384" fmla="val 20995"/>
                <a:gd name="f385" fmla="val 231100"/>
                <a:gd name="f386" fmla="val 232339"/>
                <a:gd name="f387" fmla="val 49380"/>
                <a:gd name="f388" fmla="val 229100"/>
                <a:gd name="f389" fmla="val 64143"/>
                <a:gd name="f390" fmla="val 224528"/>
                <a:gd name="f391" fmla="val 84622"/>
                <a:gd name="f392" fmla="val 204621"/>
                <a:gd name="f393" fmla="val 94623"/>
                <a:gd name="f394" fmla="val 184047"/>
                <a:gd name="f395" fmla="val 87003"/>
                <a:gd name="f396" fmla="val 178903"/>
                <a:gd name="f397" fmla="val 85098"/>
                <a:gd name="f398" fmla="val 174045"/>
                <a:gd name="f399" fmla="val 82241"/>
                <a:gd name="f400" fmla="val 169283"/>
                <a:gd name="f401" fmla="val 79479"/>
                <a:gd name="f402" fmla="val 162711"/>
                <a:gd name="f403" fmla="val 75669"/>
                <a:gd name="f404" fmla="val 156996"/>
                <a:gd name="f405" fmla="val 71192"/>
                <a:gd name="f406" fmla="val 148328"/>
                <a:gd name="f407" fmla="val 76431"/>
                <a:gd name="f408" fmla="val 142232"/>
                <a:gd name="f409" fmla="val 79860"/>
                <a:gd name="f410" fmla="val 137755"/>
                <a:gd name="f411" fmla="val 76335"/>
                <a:gd name="f412" fmla="val 715827"/>
                <a:gd name="f413" fmla="val 436095"/>
                <a:gd name="f414" fmla="val 716208"/>
                <a:gd name="f415" fmla="val 398661"/>
                <a:gd name="f416" fmla="val 686205"/>
                <a:gd name="f417" fmla="val 367991"/>
                <a:gd name="f418" fmla="val 648867"/>
                <a:gd name="f419" fmla="val 367610"/>
                <a:gd name="f420" fmla="val 610386"/>
                <a:gd name="f421" fmla="val 579525"/>
                <a:gd name="f422" fmla="val 397328"/>
                <a:gd name="f423" fmla="val 579334"/>
                <a:gd name="f424" fmla="val 435618"/>
                <a:gd name="f425" fmla="val 579144"/>
                <a:gd name="f426" fmla="val 472861"/>
                <a:gd name="f427" fmla="val 609433"/>
                <a:gd name="f428" fmla="val 503913"/>
                <a:gd name="f429" fmla="val 646295"/>
                <a:gd name="f430" fmla="val 504294"/>
                <a:gd name="f431" fmla="val 684681"/>
                <a:gd name="f432" fmla="val 504675"/>
                <a:gd name="f433" fmla="val 715542"/>
                <a:gd name="f434" fmla="val 474480"/>
                <a:gd name="f435" fmla="+- 0 0 -90"/>
                <a:gd name="f436" fmla="*/ f3 1 745310"/>
                <a:gd name="f437" fmla="*/ f4 1 908479"/>
                <a:gd name="f438" fmla="val f5"/>
                <a:gd name="f439" fmla="val f6"/>
                <a:gd name="f440" fmla="val f7"/>
                <a:gd name="f441" fmla="*/ f435 f0 1"/>
                <a:gd name="f442" fmla="+- f440 0 f438"/>
                <a:gd name="f443" fmla="+- f439 0 f438"/>
                <a:gd name="f444" fmla="*/ f441 1 f2"/>
                <a:gd name="f445" fmla="*/ f443 1 745310"/>
                <a:gd name="f446" fmla="*/ f442 1 908479"/>
                <a:gd name="f447" fmla="*/ 132516 f443 1"/>
                <a:gd name="f448" fmla="*/ 67382 f442 1"/>
                <a:gd name="f449" fmla="*/ 32885 f443 1"/>
                <a:gd name="f450" fmla="*/ 228926 f442 1"/>
                <a:gd name="f451" fmla="*/ 55840 f443 1"/>
                <a:gd name="f452" fmla="*/ 293124 f442 1"/>
                <a:gd name="f453" fmla="*/ 108228 f443 1"/>
                <a:gd name="f454" fmla="*/ 398185 f442 1"/>
                <a:gd name="f455" fmla="*/ 117943 f443 1"/>
                <a:gd name="f456" fmla="*/ 407996 f442 1"/>
                <a:gd name="f457" fmla="*/ 131564 f443 1"/>
                <a:gd name="f458" fmla="*/ 423903 f442 1"/>
                <a:gd name="f459" fmla="*/ 167759 f443 1"/>
                <a:gd name="f460" fmla="*/ 492006 f442 1"/>
                <a:gd name="f461" fmla="*/ 290250 f443 1"/>
                <a:gd name="f462" fmla="*/ 561539 f442 1"/>
                <a:gd name="f463" fmla="*/ 399121 f443 1"/>
                <a:gd name="f464" fmla="*/ 495816 f442 1"/>
                <a:gd name="f465" fmla="*/ 436174 f443 1"/>
                <a:gd name="f466" fmla="*/ 427141 f442 1"/>
                <a:gd name="f467" fmla="*/ 455414 f443 1"/>
                <a:gd name="f468" fmla="*/ 406377 f442 1"/>
                <a:gd name="f469" fmla="*/ 460748 f443 1"/>
                <a:gd name="f470" fmla="*/ 399900 f442 1"/>
                <a:gd name="f471" fmla="*/ 519041 f443 1"/>
                <a:gd name="f472" fmla="*/ 282552 f442 1"/>
                <a:gd name="f473" fmla="*/ 537139 f443 1"/>
                <a:gd name="f474" fmla="*/ 164823 f442 1"/>
                <a:gd name="f475" fmla="*/ 451509 f443 1"/>
                <a:gd name="f476" fmla="*/ 71573 f442 1"/>
                <a:gd name="f477" fmla="*/ 430458 f443 1"/>
                <a:gd name="f478" fmla="*/ 77955 f442 1"/>
                <a:gd name="f479" fmla="*/ 423315 f443 1"/>
                <a:gd name="f480" fmla="*/ 79098 f442 1"/>
                <a:gd name="f481" fmla="*/ 409980 f443 1"/>
                <a:gd name="f482" fmla="*/ 85194 f442 1"/>
                <a:gd name="f483" fmla="*/ 361688 f443 1"/>
                <a:gd name="f484" fmla="*/ 52999 f442 1"/>
                <a:gd name="f485" fmla="*/ 369117 f443 1"/>
                <a:gd name="f486" fmla="*/ 20043 f442 1"/>
                <a:gd name="f487" fmla="*/ 419695 f443 1"/>
                <a:gd name="f488" fmla="*/ 7660 f442 1"/>
                <a:gd name="f489" fmla="*/ 432649 f443 1"/>
                <a:gd name="f490" fmla="*/ 19566 f442 1"/>
                <a:gd name="f491" fmla="*/ 447032 f443 1"/>
                <a:gd name="f492" fmla="*/ 28044 f442 1"/>
                <a:gd name="f493" fmla="*/ 35092 f442 1"/>
                <a:gd name="f494" fmla="*/ 467415 f443 1"/>
                <a:gd name="f495" fmla="*/ 46712 f442 1"/>
                <a:gd name="f496" fmla="*/ 567523 f443 1"/>
                <a:gd name="f497" fmla="*/ 168442 f442 1"/>
                <a:gd name="f498" fmla="*/ 549426 f443 1"/>
                <a:gd name="f499" fmla="*/ 285695 f442 1"/>
                <a:gd name="f500" fmla="*/ 489418 f443 1"/>
                <a:gd name="f501" fmla="*/ 407710 f442 1"/>
                <a:gd name="f502" fmla="*/ 485799 f443 1"/>
                <a:gd name="f503" fmla="*/ 426951 f442 1"/>
                <a:gd name="f504" fmla="*/ 484751 f443 1"/>
                <a:gd name="f505" fmla="*/ 437333 f442 1"/>
                <a:gd name="f506" fmla="*/ 425220 f443 1"/>
                <a:gd name="f507" fmla="*/ 542298 f442 1"/>
                <a:gd name="f508" fmla="*/ 304062 f443 1"/>
                <a:gd name="f509" fmla="*/ 609354 f442 1"/>
                <a:gd name="f510" fmla="*/ 300252 f443 1"/>
                <a:gd name="f511" fmla="*/ 610116 f442 1"/>
                <a:gd name="f512" fmla="*/ 297585 f443 1"/>
                <a:gd name="f513" fmla="*/ 611736 f442 1"/>
                <a:gd name="f514" fmla="*/ 639358 f442 1"/>
                <a:gd name="f515" fmla="*/ 300442 f443 1"/>
                <a:gd name="f516" fmla="*/ 738990 f442 1"/>
                <a:gd name="f517" fmla="*/ 437031 f443 1"/>
                <a:gd name="f518" fmla="*/ 877007 f442 1"/>
                <a:gd name="f519" fmla="*/ 610862 f443 1"/>
                <a:gd name="f520" fmla="*/ 795187 f442 1"/>
                <a:gd name="f521" fmla="*/ 633150 f443 1"/>
                <a:gd name="f522" fmla="*/ 716034 f442 1"/>
                <a:gd name="f523" fmla="*/ 633341 f443 1"/>
                <a:gd name="f524" fmla="*/ 538869 f442 1"/>
                <a:gd name="f525" fmla="*/ 632865 f443 1"/>
                <a:gd name="f526" fmla="*/ 532488 f442 1"/>
                <a:gd name="f527" fmla="*/ 562570 f443 1"/>
                <a:gd name="f528" fmla="*/ 482958 f442 1"/>
                <a:gd name="f529" fmla="*/ 551807 f443 1"/>
                <a:gd name="f530" fmla="*/ 420569 f442 1"/>
                <a:gd name="f531" fmla="*/ 646390 f443 1"/>
                <a:gd name="f532" fmla="*/ 338844 f442 1"/>
                <a:gd name="f533" fmla="*/ 743450 f443 1"/>
                <a:gd name="f534" fmla="*/ 418759 f442 1"/>
                <a:gd name="f535" fmla="*/ 726781 f443 1"/>
                <a:gd name="f536" fmla="*/ 492959 f442 1"/>
                <a:gd name="f537" fmla="*/ 662392 f443 1"/>
                <a:gd name="f538" fmla="*/ 532678 f442 1"/>
                <a:gd name="f539" fmla="*/ 570397 f442 1"/>
                <a:gd name="f540" fmla="*/ 710415 f442 1"/>
                <a:gd name="f541" fmla="*/ 459891 f443 1"/>
                <a:gd name="f542" fmla="*/ 908439 f442 1"/>
                <a:gd name="f543" fmla="*/ 268819 f443 1"/>
                <a:gd name="f544" fmla="*/ 715939 f442 1"/>
                <a:gd name="f545" fmla="*/ 268724 f443 1"/>
                <a:gd name="f546" fmla="*/ 618975 f442 1"/>
                <a:gd name="f547" fmla="*/ 261771 f443 1"/>
                <a:gd name="f548" fmla="*/ 608783 f442 1"/>
                <a:gd name="f549" fmla="*/ 122515 f443 1"/>
                <a:gd name="f550" fmla="*/ 511152 f442 1"/>
                <a:gd name="f551" fmla="*/ 86606 f443 1"/>
                <a:gd name="f552" fmla="*/ 441810 f442 1"/>
                <a:gd name="f553" fmla="*/ 83748 f443 1"/>
                <a:gd name="f554" fmla="*/ 428856 f442 1"/>
                <a:gd name="f555" fmla="*/ 78795 f443 1"/>
                <a:gd name="f556" fmla="*/ 404948 f442 1"/>
                <a:gd name="f557" fmla="*/ 21455 f443 1"/>
                <a:gd name="f558" fmla="*/ 288267 f442 1"/>
                <a:gd name="f559" fmla="*/ 4119 f443 1"/>
                <a:gd name="f560" fmla="*/ 159584 f442 1"/>
                <a:gd name="f561" fmla="*/ 110895 f443 1"/>
                <a:gd name="f562" fmla="*/ 43569 f442 1"/>
                <a:gd name="f563" fmla="*/ 123849 f443 1"/>
                <a:gd name="f564" fmla="*/ 39283 f442 1"/>
                <a:gd name="f565" fmla="*/ 131659 f443 1"/>
                <a:gd name="f566" fmla="*/ 31663 f442 1"/>
                <a:gd name="f567" fmla="*/ 145661 f443 1"/>
                <a:gd name="f568" fmla="*/ 24424 f442 1"/>
                <a:gd name="f569" fmla="*/ 159377 f443 1"/>
                <a:gd name="f570" fmla="*/ 20709 f442 1"/>
                <a:gd name="f571" fmla="*/ 176046 f443 1"/>
                <a:gd name="f572" fmla="*/ 7089 f442 1"/>
                <a:gd name="f573" fmla="*/ 224909 f443 1"/>
                <a:gd name="f574" fmla="*/ 20995 f442 1"/>
                <a:gd name="f575" fmla="*/ 229100 f443 1"/>
                <a:gd name="f576" fmla="*/ 64143 f442 1"/>
                <a:gd name="f577" fmla="*/ 184047 f443 1"/>
                <a:gd name="f578" fmla="*/ 87003 f442 1"/>
                <a:gd name="f579" fmla="*/ 169283 f443 1"/>
                <a:gd name="f580" fmla="*/ 79479 f442 1"/>
                <a:gd name="f581" fmla="*/ 148328 f443 1"/>
                <a:gd name="f582" fmla="*/ 76431 f442 1"/>
                <a:gd name="f583" fmla="*/ 715827 f443 1"/>
                <a:gd name="f584" fmla="*/ 436095 f442 1"/>
                <a:gd name="f585" fmla="*/ 648867 f443 1"/>
                <a:gd name="f586" fmla="*/ 367610 f442 1"/>
                <a:gd name="f587" fmla="*/ 579334 f443 1"/>
                <a:gd name="f588" fmla="*/ 435618 f442 1"/>
                <a:gd name="f589" fmla="*/ 646295 f443 1"/>
                <a:gd name="f590" fmla="*/ 504294 f442 1"/>
                <a:gd name="f591" fmla="+- f444 0 f1"/>
                <a:gd name="f592" fmla="*/ f447 1 745310"/>
                <a:gd name="f593" fmla="*/ f448 1 908479"/>
                <a:gd name="f594" fmla="*/ f449 1 745310"/>
                <a:gd name="f595" fmla="*/ f450 1 908479"/>
                <a:gd name="f596" fmla="*/ f451 1 745310"/>
                <a:gd name="f597" fmla="*/ f452 1 908479"/>
                <a:gd name="f598" fmla="*/ f453 1 745310"/>
                <a:gd name="f599" fmla="*/ f454 1 908479"/>
                <a:gd name="f600" fmla="*/ f455 1 745310"/>
                <a:gd name="f601" fmla="*/ f456 1 908479"/>
                <a:gd name="f602" fmla="*/ f457 1 745310"/>
                <a:gd name="f603" fmla="*/ f458 1 908479"/>
                <a:gd name="f604" fmla="*/ f459 1 745310"/>
                <a:gd name="f605" fmla="*/ f460 1 908479"/>
                <a:gd name="f606" fmla="*/ f461 1 745310"/>
                <a:gd name="f607" fmla="*/ f462 1 908479"/>
                <a:gd name="f608" fmla="*/ f463 1 745310"/>
                <a:gd name="f609" fmla="*/ f464 1 908479"/>
                <a:gd name="f610" fmla="*/ f465 1 745310"/>
                <a:gd name="f611" fmla="*/ f466 1 908479"/>
                <a:gd name="f612" fmla="*/ f467 1 745310"/>
                <a:gd name="f613" fmla="*/ f468 1 908479"/>
                <a:gd name="f614" fmla="*/ f469 1 745310"/>
                <a:gd name="f615" fmla="*/ f470 1 908479"/>
                <a:gd name="f616" fmla="*/ f471 1 745310"/>
                <a:gd name="f617" fmla="*/ f472 1 908479"/>
                <a:gd name="f618" fmla="*/ f473 1 745310"/>
                <a:gd name="f619" fmla="*/ f474 1 908479"/>
                <a:gd name="f620" fmla="*/ f475 1 745310"/>
                <a:gd name="f621" fmla="*/ f476 1 908479"/>
                <a:gd name="f622" fmla="*/ f477 1 745310"/>
                <a:gd name="f623" fmla="*/ f478 1 908479"/>
                <a:gd name="f624" fmla="*/ f479 1 745310"/>
                <a:gd name="f625" fmla="*/ f480 1 908479"/>
                <a:gd name="f626" fmla="*/ f481 1 745310"/>
                <a:gd name="f627" fmla="*/ f482 1 908479"/>
                <a:gd name="f628" fmla="*/ f483 1 745310"/>
                <a:gd name="f629" fmla="*/ f484 1 908479"/>
                <a:gd name="f630" fmla="*/ f485 1 745310"/>
                <a:gd name="f631" fmla="*/ f486 1 908479"/>
                <a:gd name="f632" fmla="*/ f487 1 745310"/>
                <a:gd name="f633" fmla="*/ f488 1 908479"/>
                <a:gd name="f634" fmla="*/ f489 1 745310"/>
                <a:gd name="f635" fmla="*/ f490 1 908479"/>
                <a:gd name="f636" fmla="*/ f491 1 745310"/>
                <a:gd name="f637" fmla="*/ f492 1 908479"/>
                <a:gd name="f638" fmla="*/ f493 1 908479"/>
                <a:gd name="f639" fmla="*/ f494 1 745310"/>
                <a:gd name="f640" fmla="*/ f495 1 908479"/>
                <a:gd name="f641" fmla="*/ f496 1 745310"/>
                <a:gd name="f642" fmla="*/ f497 1 908479"/>
                <a:gd name="f643" fmla="*/ f498 1 745310"/>
                <a:gd name="f644" fmla="*/ f499 1 908479"/>
                <a:gd name="f645" fmla="*/ f500 1 745310"/>
                <a:gd name="f646" fmla="*/ f501 1 908479"/>
                <a:gd name="f647" fmla="*/ f502 1 745310"/>
                <a:gd name="f648" fmla="*/ f503 1 908479"/>
                <a:gd name="f649" fmla="*/ f504 1 745310"/>
                <a:gd name="f650" fmla="*/ f505 1 908479"/>
                <a:gd name="f651" fmla="*/ f506 1 745310"/>
                <a:gd name="f652" fmla="*/ f507 1 908479"/>
                <a:gd name="f653" fmla="*/ f508 1 745310"/>
                <a:gd name="f654" fmla="*/ f509 1 908479"/>
                <a:gd name="f655" fmla="*/ f510 1 745310"/>
                <a:gd name="f656" fmla="*/ f511 1 908479"/>
                <a:gd name="f657" fmla="*/ f512 1 745310"/>
                <a:gd name="f658" fmla="*/ f513 1 908479"/>
                <a:gd name="f659" fmla="*/ f514 1 908479"/>
                <a:gd name="f660" fmla="*/ f515 1 745310"/>
                <a:gd name="f661" fmla="*/ f516 1 908479"/>
                <a:gd name="f662" fmla="*/ f517 1 745310"/>
                <a:gd name="f663" fmla="*/ f518 1 908479"/>
                <a:gd name="f664" fmla="*/ f519 1 745310"/>
                <a:gd name="f665" fmla="*/ f520 1 908479"/>
                <a:gd name="f666" fmla="*/ f521 1 745310"/>
                <a:gd name="f667" fmla="*/ f522 1 908479"/>
                <a:gd name="f668" fmla="*/ f523 1 745310"/>
                <a:gd name="f669" fmla="*/ f524 1 908479"/>
                <a:gd name="f670" fmla="*/ f525 1 745310"/>
                <a:gd name="f671" fmla="*/ f526 1 908479"/>
                <a:gd name="f672" fmla="*/ f527 1 745310"/>
                <a:gd name="f673" fmla="*/ f528 1 908479"/>
                <a:gd name="f674" fmla="*/ f529 1 745310"/>
                <a:gd name="f675" fmla="*/ f530 1 908479"/>
                <a:gd name="f676" fmla="*/ f531 1 745310"/>
                <a:gd name="f677" fmla="*/ f532 1 908479"/>
                <a:gd name="f678" fmla="*/ f533 1 745310"/>
                <a:gd name="f679" fmla="*/ f534 1 908479"/>
                <a:gd name="f680" fmla="*/ f535 1 745310"/>
                <a:gd name="f681" fmla="*/ f536 1 908479"/>
                <a:gd name="f682" fmla="*/ f537 1 745310"/>
                <a:gd name="f683" fmla="*/ f538 1 908479"/>
                <a:gd name="f684" fmla="*/ f539 1 908479"/>
                <a:gd name="f685" fmla="*/ f540 1 908479"/>
                <a:gd name="f686" fmla="*/ f541 1 745310"/>
                <a:gd name="f687" fmla="*/ f542 1 908479"/>
                <a:gd name="f688" fmla="*/ f543 1 745310"/>
                <a:gd name="f689" fmla="*/ f544 1 908479"/>
                <a:gd name="f690" fmla="*/ f545 1 745310"/>
                <a:gd name="f691" fmla="*/ f546 1 908479"/>
                <a:gd name="f692" fmla="*/ f547 1 745310"/>
                <a:gd name="f693" fmla="*/ f548 1 908479"/>
                <a:gd name="f694" fmla="*/ f549 1 745310"/>
                <a:gd name="f695" fmla="*/ f550 1 908479"/>
                <a:gd name="f696" fmla="*/ f551 1 745310"/>
                <a:gd name="f697" fmla="*/ f552 1 908479"/>
                <a:gd name="f698" fmla="*/ f553 1 745310"/>
                <a:gd name="f699" fmla="*/ f554 1 908479"/>
                <a:gd name="f700" fmla="*/ f555 1 745310"/>
                <a:gd name="f701" fmla="*/ f556 1 908479"/>
                <a:gd name="f702" fmla="*/ f557 1 745310"/>
                <a:gd name="f703" fmla="*/ f558 1 908479"/>
                <a:gd name="f704" fmla="*/ f559 1 745310"/>
                <a:gd name="f705" fmla="*/ f560 1 908479"/>
                <a:gd name="f706" fmla="*/ f561 1 745310"/>
                <a:gd name="f707" fmla="*/ f562 1 908479"/>
                <a:gd name="f708" fmla="*/ f563 1 745310"/>
                <a:gd name="f709" fmla="*/ f564 1 908479"/>
                <a:gd name="f710" fmla="*/ f565 1 745310"/>
                <a:gd name="f711" fmla="*/ f566 1 908479"/>
                <a:gd name="f712" fmla="*/ f567 1 745310"/>
                <a:gd name="f713" fmla="*/ f568 1 908479"/>
                <a:gd name="f714" fmla="*/ f569 1 745310"/>
                <a:gd name="f715" fmla="*/ f570 1 908479"/>
                <a:gd name="f716" fmla="*/ f571 1 745310"/>
                <a:gd name="f717" fmla="*/ f572 1 908479"/>
                <a:gd name="f718" fmla="*/ f573 1 745310"/>
                <a:gd name="f719" fmla="*/ f574 1 908479"/>
                <a:gd name="f720" fmla="*/ f575 1 745310"/>
                <a:gd name="f721" fmla="*/ f576 1 908479"/>
                <a:gd name="f722" fmla="*/ f577 1 745310"/>
                <a:gd name="f723" fmla="*/ f578 1 908479"/>
                <a:gd name="f724" fmla="*/ f579 1 745310"/>
                <a:gd name="f725" fmla="*/ f580 1 908479"/>
                <a:gd name="f726" fmla="*/ f581 1 745310"/>
                <a:gd name="f727" fmla="*/ f582 1 908479"/>
                <a:gd name="f728" fmla="*/ f583 1 745310"/>
                <a:gd name="f729" fmla="*/ f584 1 908479"/>
                <a:gd name="f730" fmla="*/ f585 1 745310"/>
                <a:gd name="f731" fmla="*/ f586 1 908479"/>
                <a:gd name="f732" fmla="*/ f587 1 745310"/>
                <a:gd name="f733" fmla="*/ f588 1 908479"/>
                <a:gd name="f734" fmla="*/ f589 1 745310"/>
                <a:gd name="f735" fmla="*/ f590 1 908479"/>
                <a:gd name="f736" fmla="*/ f438 1 f445"/>
                <a:gd name="f737" fmla="*/ f439 1 f445"/>
                <a:gd name="f738" fmla="*/ f438 1 f446"/>
                <a:gd name="f739" fmla="*/ f440 1 f446"/>
                <a:gd name="f740" fmla="*/ f592 1 f445"/>
                <a:gd name="f741" fmla="*/ f593 1 f446"/>
                <a:gd name="f742" fmla="*/ f594 1 f445"/>
                <a:gd name="f743" fmla="*/ f595 1 f446"/>
                <a:gd name="f744" fmla="*/ f596 1 f445"/>
                <a:gd name="f745" fmla="*/ f597 1 f446"/>
                <a:gd name="f746" fmla="*/ f598 1 f445"/>
                <a:gd name="f747" fmla="*/ f599 1 f446"/>
                <a:gd name="f748" fmla="*/ f600 1 f445"/>
                <a:gd name="f749" fmla="*/ f601 1 f446"/>
                <a:gd name="f750" fmla="*/ f602 1 f445"/>
                <a:gd name="f751" fmla="*/ f603 1 f446"/>
                <a:gd name="f752" fmla="*/ f604 1 f445"/>
                <a:gd name="f753" fmla="*/ f605 1 f446"/>
                <a:gd name="f754" fmla="*/ f606 1 f445"/>
                <a:gd name="f755" fmla="*/ f607 1 f446"/>
                <a:gd name="f756" fmla="*/ f608 1 f445"/>
                <a:gd name="f757" fmla="*/ f609 1 f446"/>
                <a:gd name="f758" fmla="*/ f610 1 f445"/>
                <a:gd name="f759" fmla="*/ f611 1 f446"/>
                <a:gd name="f760" fmla="*/ f612 1 f445"/>
                <a:gd name="f761" fmla="*/ f613 1 f446"/>
                <a:gd name="f762" fmla="*/ f614 1 f445"/>
                <a:gd name="f763" fmla="*/ f615 1 f446"/>
                <a:gd name="f764" fmla="*/ f616 1 f445"/>
                <a:gd name="f765" fmla="*/ f617 1 f446"/>
                <a:gd name="f766" fmla="*/ f618 1 f445"/>
                <a:gd name="f767" fmla="*/ f619 1 f446"/>
                <a:gd name="f768" fmla="*/ f620 1 f445"/>
                <a:gd name="f769" fmla="*/ f621 1 f446"/>
                <a:gd name="f770" fmla="*/ f622 1 f445"/>
                <a:gd name="f771" fmla="*/ f623 1 f446"/>
                <a:gd name="f772" fmla="*/ f624 1 f445"/>
                <a:gd name="f773" fmla="*/ f625 1 f446"/>
                <a:gd name="f774" fmla="*/ f626 1 f445"/>
                <a:gd name="f775" fmla="*/ f627 1 f446"/>
                <a:gd name="f776" fmla="*/ f628 1 f445"/>
                <a:gd name="f777" fmla="*/ f629 1 f446"/>
                <a:gd name="f778" fmla="*/ f630 1 f445"/>
                <a:gd name="f779" fmla="*/ f631 1 f446"/>
                <a:gd name="f780" fmla="*/ f632 1 f445"/>
                <a:gd name="f781" fmla="*/ f633 1 f446"/>
                <a:gd name="f782" fmla="*/ f634 1 f445"/>
                <a:gd name="f783" fmla="*/ f635 1 f446"/>
                <a:gd name="f784" fmla="*/ f636 1 f445"/>
                <a:gd name="f785" fmla="*/ f637 1 f446"/>
                <a:gd name="f786" fmla="*/ f638 1 f446"/>
                <a:gd name="f787" fmla="*/ f639 1 f445"/>
                <a:gd name="f788" fmla="*/ f640 1 f446"/>
                <a:gd name="f789" fmla="*/ f641 1 f445"/>
                <a:gd name="f790" fmla="*/ f642 1 f446"/>
                <a:gd name="f791" fmla="*/ f643 1 f445"/>
                <a:gd name="f792" fmla="*/ f644 1 f446"/>
                <a:gd name="f793" fmla="*/ f645 1 f445"/>
                <a:gd name="f794" fmla="*/ f646 1 f446"/>
                <a:gd name="f795" fmla="*/ f647 1 f445"/>
                <a:gd name="f796" fmla="*/ f648 1 f446"/>
                <a:gd name="f797" fmla="*/ f649 1 f445"/>
                <a:gd name="f798" fmla="*/ f650 1 f446"/>
                <a:gd name="f799" fmla="*/ f651 1 f445"/>
                <a:gd name="f800" fmla="*/ f652 1 f446"/>
                <a:gd name="f801" fmla="*/ f653 1 f445"/>
                <a:gd name="f802" fmla="*/ f654 1 f446"/>
                <a:gd name="f803" fmla="*/ f655 1 f445"/>
                <a:gd name="f804" fmla="*/ f656 1 f446"/>
                <a:gd name="f805" fmla="*/ f657 1 f445"/>
                <a:gd name="f806" fmla="*/ f658 1 f446"/>
                <a:gd name="f807" fmla="*/ f659 1 f446"/>
                <a:gd name="f808" fmla="*/ f660 1 f445"/>
                <a:gd name="f809" fmla="*/ f661 1 f446"/>
                <a:gd name="f810" fmla="*/ f662 1 f445"/>
                <a:gd name="f811" fmla="*/ f663 1 f446"/>
                <a:gd name="f812" fmla="*/ f664 1 f445"/>
                <a:gd name="f813" fmla="*/ f665 1 f446"/>
                <a:gd name="f814" fmla="*/ f666 1 f445"/>
                <a:gd name="f815" fmla="*/ f667 1 f446"/>
                <a:gd name="f816" fmla="*/ f668 1 f445"/>
                <a:gd name="f817" fmla="*/ f669 1 f446"/>
                <a:gd name="f818" fmla="*/ f670 1 f445"/>
                <a:gd name="f819" fmla="*/ f671 1 f446"/>
                <a:gd name="f820" fmla="*/ f672 1 f445"/>
                <a:gd name="f821" fmla="*/ f673 1 f446"/>
                <a:gd name="f822" fmla="*/ f674 1 f445"/>
                <a:gd name="f823" fmla="*/ f675 1 f446"/>
                <a:gd name="f824" fmla="*/ f676 1 f445"/>
                <a:gd name="f825" fmla="*/ f677 1 f446"/>
                <a:gd name="f826" fmla="*/ f678 1 f445"/>
                <a:gd name="f827" fmla="*/ f679 1 f446"/>
                <a:gd name="f828" fmla="*/ f680 1 f445"/>
                <a:gd name="f829" fmla="*/ f681 1 f446"/>
                <a:gd name="f830" fmla="*/ f682 1 f445"/>
                <a:gd name="f831" fmla="*/ f683 1 f446"/>
                <a:gd name="f832" fmla="*/ f684 1 f446"/>
                <a:gd name="f833" fmla="*/ f685 1 f446"/>
                <a:gd name="f834" fmla="*/ f686 1 f445"/>
                <a:gd name="f835" fmla="*/ f687 1 f446"/>
                <a:gd name="f836" fmla="*/ f688 1 f445"/>
                <a:gd name="f837" fmla="*/ f689 1 f446"/>
                <a:gd name="f838" fmla="*/ f690 1 f445"/>
                <a:gd name="f839" fmla="*/ f691 1 f446"/>
                <a:gd name="f840" fmla="*/ f692 1 f445"/>
                <a:gd name="f841" fmla="*/ f693 1 f446"/>
                <a:gd name="f842" fmla="*/ f694 1 f445"/>
                <a:gd name="f843" fmla="*/ f695 1 f446"/>
                <a:gd name="f844" fmla="*/ f696 1 f445"/>
                <a:gd name="f845" fmla="*/ f697 1 f446"/>
                <a:gd name="f846" fmla="*/ f698 1 f445"/>
                <a:gd name="f847" fmla="*/ f699 1 f446"/>
                <a:gd name="f848" fmla="*/ f700 1 f445"/>
                <a:gd name="f849" fmla="*/ f701 1 f446"/>
                <a:gd name="f850" fmla="*/ f702 1 f445"/>
                <a:gd name="f851" fmla="*/ f703 1 f446"/>
                <a:gd name="f852" fmla="*/ f704 1 f445"/>
                <a:gd name="f853" fmla="*/ f705 1 f446"/>
                <a:gd name="f854" fmla="*/ f706 1 f445"/>
                <a:gd name="f855" fmla="*/ f707 1 f446"/>
                <a:gd name="f856" fmla="*/ f708 1 f445"/>
                <a:gd name="f857" fmla="*/ f709 1 f446"/>
                <a:gd name="f858" fmla="*/ f710 1 f445"/>
                <a:gd name="f859" fmla="*/ f711 1 f446"/>
                <a:gd name="f860" fmla="*/ f712 1 f445"/>
                <a:gd name="f861" fmla="*/ f713 1 f446"/>
                <a:gd name="f862" fmla="*/ f714 1 f445"/>
                <a:gd name="f863" fmla="*/ f715 1 f446"/>
                <a:gd name="f864" fmla="*/ f716 1 f445"/>
                <a:gd name="f865" fmla="*/ f717 1 f446"/>
                <a:gd name="f866" fmla="*/ f718 1 f445"/>
                <a:gd name="f867" fmla="*/ f719 1 f446"/>
                <a:gd name="f868" fmla="*/ f720 1 f445"/>
                <a:gd name="f869" fmla="*/ f721 1 f446"/>
                <a:gd name="f870" fmla="*/ f722 1 f445"/>
                <a:gd name="f871" fmla="*/ f723 1 f446"/>
                <a:gd name="f872" fmla="*/ f724 1 f445"/>
                <a:gd name="f873" fmla="*/ f725 1 f446"/>
                <a:gd name="f874" fmla="*/ f726 1 f445"/>
                <a:gd name="f875" fmla="*/ f727 1 f446"/>
                <a:gd name="f876" fmla="*/ f728 1 f445"/>
                <a:gd name="f877" fmla="*/ f729 1 f446"/>
                <a:gd name="f878" fmla="*/ f730 1 f445"/>
                <a:gd name="f879" fmla="*/ f731 1 f446"/>
                <a:gd name="f880" fmla="*/ f732 1 f445"/>
                <a:gd name="f881" fmla="*/ f733 1 f446"/>
                <a:gd name="f882" fmla="*/ f734 1 f445"/>
                <a:gd name="f883" fmla="*/ f735 1 f446"/>
                <a:gd name="f884" fmla="*/ f736 f436 1"/>
                <a:gd name="f885" fmla="*/ f737 f436 1"/>
                <a:gd name="f886" fmla="*/ f739 f437 1"/>
                <a:gd name="f887" fmla="*/ f738 f437 1"/>
                <a:gd name="f888" fmla="*/ f740 f436 1"/>
                <a:gd name="f889" fmla="*/ f741 f437 1"/>
                <a:gd name="f890" fmla="*/ f742 f436 1"/>
                <a:gd name="f891" fmla="*/ f743 f437 1"/>
                <a:gd name="f892" fmla="*/ f744 f436 1"/>
                <a:gd name="f893" fmla="*/ f745 f437 1"/>
                <a:gd name="f894" fmla="*/ f746 f436 1"/>
                <a:gd name="f895" fmla="*/ f747 f437 1"/>
                <a:gd name="f896" fmla="*/ f748 f436 1"/>
                <a:gd name="f897" fmla="*/ f749 f437 1"/>
                <a:gd name="f898" fmla="*/ f750 f436 1"/>
                <a:gd name="f899" fmla="*/ f751 f437 1"/>
                <a:gd name="f900" fmla="*/ f752 f436 1"/>
                <a:gd name="f901" fmla="*/ f753 f437 1"/>
                <a:gd name="f902" fmla="*/ f754 f436 1"/>
                <a:gd name="f903" fmla="*/ f755 f437 1"/>
                <a:gd name="f904" fmla="*/ f756 f436 1"/>
                <a:gd name="f905" fmla="*/ f757 f437 1"/>
                <a:gd name="f906" fmla="*/ f758 f436 1"/>
                <a:gd name="f907" fmla="*/ f759 f437 1"/>
                <a:gd name="f908" fmla="*/ f760 f436 1"/>
                <a:gd name="f909" fmla="*/ f761 f437 1"/>
                <a:gd name="f910" fmla="*/ f762 f436 1"/>
                <a:gd name="f911" fmla="*/ f763 f437 1"/>
                <a:gd name="f912" fmla="*/ f764 f436 1"/>
                <a:gd name="f913" fmla="*/ f765 f437 1"/>
                <a:gd name="f914" fmla="*/ f766 f436 1"/>
                <a:gd name="f915" fmla="*/ f767 f437 1"/>
                <a:gd name="f916" fmla="*/ f768 f436 1"/>
                <a:gd name="f917" fmla="*/ f769 f437 1"/>
                <a:gd name="f918" fmla="*/ f770 f436 1"/>
                <a:gd name="f919" fmla="*/ f771 f437 1"/>
                <a:gd name="f920" fmla="*/ f772 f436 1"/>
                <a:gd name="f921" fmla="*/ f773 f437 1"/>
                <a:gd name="f922" fmla="*/ f774 f436 1"/>
                <a:gd name="f923" fmla="*/ f775 f437 1"/>
                <a:gd name="f924" fmla="*/ f776 f436 1"/>
                <a:gd name="f925" fmla="*/ f777 f437 1"/>
                <a:gd name="f926" fmla="*/ f778 f436 1"/>
                <a:gd name="f927" fmla="*/ f779 f437 1"/>
                <a:gd name="f928" fmla="*/ f780 f436 1"/>
                <a:gd name="f929" fmla="*/ f781 f437 1"/>
                <a:gd name="f930" fmla="*/ f782 f436 1"/>
                <a:gd name="f931" fmla="*/ f783 f437 1"/>
                <a:gd name="f932" fmla="*/ f784 f436 1"/>
                <a:gd name="f933" fmla="*/ f785 f437 1"/>
                <a:gd name="f934" fmla="*/ f786 f437 1"/>
                <a:gd name="f935" fmla="*/ f787 f436 1"/>
                <a:gd name="f936" fmla="*/ f788 f437 1"/>
                <a:gd name="f937" fmla="*/ f789 f436 1"/>
                <a:gd name="f938" fmla="*/ f790 f437 1"/>
                <a:gd name="f939" fmla="*/ f791 f436 1"/>
                <a:gd name="f940" fmla="*/ f792 f437 1"/>
                <a:gd name="f941" fmla="*/ f793 f436 1"/>
                <a:gd name="f942" fmla="*/ f794 f437 1"/>
                <a:gd name="f943" fmla="*/ f795 f436 1"/>
                <a:gd name="f944" fmla="*/ f796 f437 1"/>
                <a:gd name="f945" fmla="*/ f797 f436 1"/>
                <a:gd name="f946" fmla="*/ f798 f437 1"/>
                <a:gd name="f947" fmla="*/ f799 f436 1"/>
                <a:gd name="f948" fmla="*/ f800 f437 1"/>
                <a:gd name="f949" fmla="*/ f801 f436 1"/>
                <a:gd name="f950" fmla="*/ f802 f437 1"/>
                <a:gd name="f951" fmla="*/ f803 f436 1"/>
                <a:gd name="f952" fmla="*/ f804 f437 1"/>
                <a:gd name="f953" fmla="*/ f805 f436 1"/>
                <a:gd name="f954" fmla="*/ f806 f437 1"/>
                <a:gd name="f955" fmla="*/ f807 f437 1"/>
                <a:gd name="f956" fmla="*/ f808 f436 1"/>
                <a:gd name="f957" fmla="*/ f809 f437 1"/>
                <a:gd name="f958" fmla="*/ f810 f436 1"/>
                <a:gd name="f959" fmla="*/ f811 f437 1"/>
                <a:gd name="f960" fmla="*/ f812 f436 1"/>
                <a:gd name="f961" fmla="*/ f813 f437 1"/>
                <a:gd name="f962" fmla="*/ f814 f436 1"/>
                <a:gd name="f963" fmla="*/ f815 f437 1"/>
                <a:gd name="f964" fmla="*/ f816 f436 1"/>
                <a:gd name="f965" fmla="*/ f817 f437 1"/>
                <a:gd name="f966" fmla="*/ f818 f436 1"/>
                <a:gd name="f967" fmla="*/ f819 f437 1"/>
                <a:gd name="f968" fmla="*/ f820 f436 1"/>
                <a:gd name="f969" fmla="*/ f821 f437 1"/>
                <a:gd name="f970" fmla="*/ f822 f436 1"/>
                <a:gd name="f971" fmla="*/ f823 f437 1"/>
                <a:gd name="f972" fmla="*/ f824 f436 1"/>
                <a:gd name="f973" fmla="*/ f825 f437 1"/>
                <a:gd name="f974" fmla="*/ f826 f436 1"/>
                <a:gd name="f975" fmla="*/ f827 f437 1"/>
                <a:gd name="f976" fmla="*/ f828 f436 1"/>
                <a:gd name="f977" fmla="*/ f829 f437 1"/>
                <a:gd name="f978" fmla="*/ f830 f436 1"/>
                <a:gd name="f979" fmla="*/ f831 f437 1"/>
                <a:gd name="f980" fmla="*/ f832 f437 1"/>
                <a:gd name="f981" fmla="*/ f833 f437 1"/>
                <a:gd name="f982" fmla="*/ f834 f436 1"/>
                <a:gd name="f983" fmla="*/ f835 f437 1"/>
                <a:gd name="f984" fmla="*/ f836 f436 1"/>
                <a:gd name="f985" fmla="*/ f837 f437 1"/>
                <a:gd name="f986" fmla="*/ f838 f436 1"/>
                <a:gd name="f987" fmla="*/ f839 f437 1"/>
                <a:gd name="f988" fmla="*/ f840 f436 1"/>
                <a:gd name="f989" fmla="*/ f841 f437 1"/>
                <a:gd name="f990" fmla="*/ f842 f436 1"/>
                <a:gd name="f991" fmla="*/ f843 f437 1"/>
                <a:gd name="f992" fmla="*/ f844 f436 1"/>
                <a:gd name="f993" fmla="*/ f845 f437 1"/>
                <a:gd name="f994" fmla="*/ f846 f436 1"/>
                <a:gd name="f995" fmla="*/ f847 f437 1"/>
                <a:gd name="f996" fmla="*/ f848 f436 1"/>
                <a:gd name="f997" fmla="*/ f849 f437 1"/>
                <a:gd name="f998" fmla="*/ f850 f436 1"/>
                <a:gd name="f999" fmla="*/ f851 f437 1"/>
                <a:gd name="f1000" fmla="*/ f852 f436 1"/>
                <a:gd name="f1001" fmla="*/ f853 f437 1"/>
                <a:gd name="f1002" fmla="*/ f854 f436 1"/>
                <a:gd name="f1003" fmla="*/ f855 f437 1"/>
                <a:gd name="f1004" fmla="*/ f856 f436 1"/>
                <a:gd name="f1005" fmla="*/ f857 f437 1"/>
                <a:gd name="f1006" fmla="*/ f858 f436 1"/>
                <a:gd name="f1007" fmla="*/ f859 f437 1"/>
                <a:gd name="f1008" fmla="*/ f860 f436 1"/>
                <a:gd name="f1009" fmla="*/ f861 f437 1"/>
                <a:gd name="f1010" fmla="*/ f862 f436 1"/>
                <a:gd name="f1011" fmla="*/ f863 f437 1"/>
                <a:gd name="f1012" fmla="*/ f864 f436 1"/>
                <a:gd name="f1013" fmla="*/ f865 f437 1"/>
                <a:gd name="f1014" fmla="*/ f866 f436 1"/>
                <a:gd name="f1015" fmla="*/ f867 f437 1"/>
                <a:gd name="f1016" fmla="*/ f868 f436 1"/>
                <a:gd name="f1017" fmla="*/ f869 f437 1"/>
                <a:gd name="f1018" fmla="*/ f870 f436 1"/>
                <a:gd name="f1019" fmla="*/ f871 f437 1"/>
                <a:gd name="f1020" fmla="*/ f872 f436 1"/>
                <a:gd name="f1021" fmla="*/ f873 f437 1"/>
                <a:gd name="f1022" fmla="*/ f874 f436 1"/>
                <a:gd name="f1023" fmla="*/ f875 f437 1"/>
                <a:gd name="f1024" fmla="*/ f876 f436 1"/>
                <a:gd name="f1025" fmla="*/ f877 f437 1"/>
                <a:gd name="f1026" fmla="*/ f878 f436 1"/>
                <a:gd name="f1027" fmla="*/ f879 f437 1"/>
                <a:gd name="f1028" fmla="*/ f880 f436 1"/>
                <a:gd name="f1029" fmla="*/ f881 f437 1"/>
                <a:gd name="f1030" fmla="*/ f882 f436 1"/>
                <a:gd name="f1031" fmla="*/ f883 f4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1">
                  <a:pos x="f888" y="f889"/>
                </a:cxn>
                <a:cxn ang="f591">
                  <a:pos x="f890" y="f891"/>
                </a:cxn>
                <a:cxn ang="f591">
                  <a:pos x="f892" y="f893"/>
                </a:cxn>
                <a:cxn ang="f591">
                  <a:pos x="f894" y="f895"/>
                </a:cxn>
                <a:cxn ang="f591">
                  <a:pos x="f896" y="f897"/>
                </a:cxn>
                <a:cxn ang="f591">
                  <a:pos x="f898" y="f899"/>
                </a:cxn>
                <a:cxn ang="f591">
                  <a:pos x="f900" y="f901"/>
                </a:cxn>
                <a:cxn ang="f591">
                  <a:pos x="f902" y="f903"/>
                </a:cxn>
                <a:cxn ang="f591">
                  <a:pos x="f904" y="f905"/>
                </a:cxn>
                <a:cxn ang="f591">
                  <a:pos x="f906" y="f907"/>
                </a:cxn>
                <a:cxn ang="f591">
                  <a:pos x="f908" y="f909"/>
                </a:cxn>
                <a:cxn ang="f591">
                  <a:pos x="f910" y="f911"/>
                </a:cxn>
                <a:cxn ang="f591">
                  <a:pos x="f912" y="f913"/>
                </a:cxn>
                <a:cxn ang="f591">
                  <a:pos x="f914" y="f915"/>
                </a:cxn>
                <a:cxn ang="f591">
                  <a:pos x="f916" y="f917"/>
                </a:cxn>
                <a:cxn ang="f591">
                  <a:pos x="f918" y="f919"/>
                </a:cxn>
                <a:cxn ang="f591">
                  <a:pos x="f920" y="f921"/>
                </a:cxn>
                <a:cxn ang="f591">
                  <a:pos x="f922" y="f923"/>
                </a:cxn>
                <a:cxn ang="f591">
                  <a:pos x="f924" y="f925"/>
                </a:cxn>
                <a:cxn ang="f591">
                  <a:pos x="f926" y="f927"/>
                </a:cxn>
                <a:cxn ang="f591">
                  <a:pos x="f928" y="f929"/>
                </a:cxn>
                <a:cxn ang="f591">
                  <a:pos x="f930" y="f931"/>
                </a:cxn>
                <a:cxn ang="f591">
                  <a:pos x="f932" y="f933"/>
                </a:cxn>
                <a:cxn ang="f591">
                  <a:pos x="f908" y="f934"/>
                </a:cxn>
                <a:cxn ang="f591">
                  <a:pos x="f935" y="f936"/>
                </a:cxn>
                <a:cxn ang="f591">
                  <a:pos x="f937" y="f938"/>
                </a:cxn>
                <a:cxn ang="f591">
                  <a:pos x="f939" y="f940"/>
                </a:cxn>
                <a:cxn ang="f591">
                  <a:pos x="f941" y="f942"/>
                </a:cxn>
                <a:cxn ang="f591">
                  <a:pos x="f943" y="f944"/>
                </a:cxn>
                <a:cxn ang="f591">
                  <a:pos x="f945" y="f946"/>
                </a:cxn>
                <a:cxn ang="f591">
                  <a:pos x="f947" y="f948"/>
                </a:cxn>
                <a:cxn ang="f591">
                  <a:pos x="f949" y="f950"/>
                </a:cxn>
                <a:cxn ang="f591">
                  <a:pos x="f951" y="f952"/>
                </a:cxn>
                <a:cxn ang="f591">
                  <a:pos x="f953" y="f954"/>
                </a:cxn>
                <a:cxn ang="f591">
                  <a:pos x="f953" y="f955"/>
                </a:cxn>
                <a:cxn ang="f591">
                  <a:pos x="f956" y="f957"/>
                </a:cxn>
                <a:cxn ang="f591">
                  <a:pos x="f958" y="f959"/>
                </a:cxn>
                <a:cxn ang="f591">
                  <a:pos x="f960" y="f961"/>
                </a:cxn>
                <a:cxn ang="f591">
                  <a:pos x="f962" y="f963"/>
                </a:cxn>
                <a:cxn ang="f591">
                  <a:pos x="f964" y="f965"/>
                </a:cxn>
                <a:cxn ang="f591">
                  <a:pos x="f966" y="f967"/>
                </a:cxn>
                <a:cxn ang="f591">
                  <a:pos x="f968" y="f969"/>
                </a:cxn>
                <a:cxn ang="f591">
                  <a:pos x="f970" y="f971"/>
                </a:cxn>
                <a:cxn ang="f591">
                  <a:pos x="f972" y="f973"/>
                </a:cxn>
                <a:cxn ang="f591">
                  <a:pos x="f974" y="f975"/>
                </a:cxn>
                <a:cxn ang="f591">
                  <a:pos x="f976" y="f977"/>
                </a:cxn>
                <a:cxn ang="f591">
                  <a:pos x="f978" y="f979"/>
                </a:cxn>
                <a:cxn ang="f591">
                  <a:pos x="f978" y="f980"/>
                </a:cxn>
                <a:cxn ang="f591">
                  <a:pos x="f978" y="f981"/>
                </a:cxn>
                <a:cxn ang="f591">
                  <a:pos x="f982" y="f983"/>
                </a:cxn>
                <a:cxn ang="f591">
                  <a:pos x="f984" y="f985"/>
                </a:cxn>
                <a:cxn ang="f591">
                  <a:pos x="f986" y="f987"/>
                </a:cxn>
                <a:cxn ang="f591">
                  <a:pos x="f988" y="f989"/>
                </a:cxn>
                <a:cxn ang="f591">
                  <a:pos x="f990" y="f991"/>
                </a:cxn>
                <a:cxn ang="f591">
                  <a:pos x="f992" y="f993"/>
                </a:cxn>
                <a:cxn ang="f591">
                  <a:pos x="f994" y="f995"/>
                </a:cxn>
                <a:cxn ang="f591">
                  <a:pos x="f996" y="f997"/>
                </a:cxn>
                <a:cxn ang="f591">
                  <a:pos x="f998" y="f999"/>
                </a:cxn>
                <a:cxn ang="f591">
                  <a:pos x="f1000" y="f1001"/>
                </a:cxn>
                <a:cxn ang="f591">
                  <a:pos x="f1002" y="f1003"/>
                </a:cxn>
                <a:cxn ang="f591">
                  <a:pos x="f1004" y="f1005"/>
                </a:cxn>
                <a:cxn ang="f591">
                  <a:pos x="f1006" y="f1007"/>
                </a:cxn>
                <a:cxn ang="f591">
                  <a:pos x="f1008" y="f1009"/>
                </a:cxn>
                <a:cxn ang="f591">
                  <a:pos x="f1010" y="f1011"/>
                </a:cxn>
                <a:cxn ang="f591">
                  <a:pos x="f1012" y="f1013"/>
                </a:cxn>
                <a:cxn ang="f591">
                  <a:pos x="f1014" y="f1015"/>
                </a:cxn>
                <a:cxn ang="f591">
                  <a:pos x="f1016" y="f1017"/>
                </a:cxn>
                <a:cxn ang="f591">
                  <a:pos x="f1018" y="f1019"/>
                </a:cxn>
                <a:cxn ang="f591">
                  <a:pos x="f1020" y="f1021"/>
                </a:cxn>
                <a:cxn ang="f591">
                  <a:pos x="f1022" y="f1023"/>
                </a:cxn>
                <a:cxn ang="f591">
                  <a:pos x="f888" y="f889"/>
                </a:cxn>
                <a:cxn ang="f591">
                  <a:pos x="f1024" y="f1025"/>
                </a:cxn>
                <a:cxn ang="f591">
                  <a:pos x="f1026" y="f1027"/>
                </a:cxn>
                <a:cxn ang="f591">
                  <a:pos x="f1028" y="f1029"/>
                </a:cxn>
                <a:cxn ang="f591">
                  <a:pos x="f1030" y="f1031"/>
                </a:cxn>
                <a:cxn ang="f591">
                  <a:pos x="f1024" y="f1025"/>
                </a:cxn>
              </a:cxnLst>
              <a:rect l="f884" t="f887" r="f885" b="f886"/>
              <a:pathLst>
                <a:path w="745310" h="90847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68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5" y="f207"/>
                    <a:pt x="f208" y="f209"/>
                    <a:pt x="f205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136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6" y="f238"/>
                  </a:cubicBezTo>
                  <a:cubicBezTo>
                    <a:pt x="f236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78" y="f280"/>
                    <a:pt x="f278" y="f281"/>
                    <a:pt x="f278" y="f282"/>
                  </a:cubicBezTo>
                  <a:cubicBezTo>
                    <a:pt x="f278" y="f283"/>
                    <a:pt x="f284" y="f285"/>
                    <a:pt x="f278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1" y="f303"/>
                  </a:cubicBezTo>
                  <a:cubicBezTo>
                    <a:pt x="f301" y="f304"/>
                    <a:pt x="f305" y="f306"/>
                    <a:pt x="f307" y="f308"/>
                  </a:cubicBez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333" y="f334"/>
                    <a:pt x="f335" y="f336"/>
                    <a:pt x="f337" y="f338"/>
                  </a:cubicBezTo>
                  <a:cubicBezTo>
                    <a:pt x="f339" y="f340"/>
                    <a:pt x="f341" y="f342"/>
                    <a:pt x="f343" y="f344"/>
                  </a:cubicBezTo>
                  <a:cubicBezTo>
                    <a:pt x="f345" y="f346"/>
                    <a:pt x="f347" y="f348"/>
                    <a:pt x="f349" y="f350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7" y="f368"/>
                  </a:cubicBezTo>
                  <a:cubicBezTo>
                    <a:pt x="f369" y="f370"/>
                    <a:pt x="f371" y="f372"/>
                    <a:pt x="f373" y="f374"/>
                  </a:cubicBezTo>
                  <a:cubicBezTo>
                    <a:pt x="f375" y="f133"/>
                    <a:pt x="f376" y="f131"/>
                    <a:pt x="f377" y="f378"/>
                  </a:cubicBezTo>
                  <a:cubicBezTo>
                    <a:pt x="f379" y="f380"/>
                    <a:pt x="f381" y="f382"/>
                    <a:pt x="f383" y="f384"/>
                  </a:cubicBezTo>
                  <a:cubicBezTo>
                    <a:pt x="f385" y="f360"/>
                    <a:pt x="f386" y="f387"/>
                    <a:pt x="f388" y="f389"/>
                  </a:cubicBezTo>
                  <a:cubicBezTo>
                    <a:pt x="f390" y="f391"/>
                    <a:pt x="f392" y="f393"/>
                    <a:pt x="f394" y="f395"/>
                  </a:cubicBezTo>
                  <a:cubicBezTo>
                    <a:pt x="f396" y="f397"/>
                    <a:pt x="f398" y="f399"/>
                    <a:pt x="f400" y="f401"/>
                  </a:cubicBezTo>
                  <a:cubicBezTo>
                    <a:pt x="f402" y="f403"/>
                    <a:pt x="f404" y="f405"/>
                    <a:pt x="f406" y="f407"/>
                  </a:cubicBezTo>
                  <a:cubicBezTo>
                    <a:pt x="f408" y="f409"/>
                    <a:pt x="f410" y="f411"/>
                    <a:pt x="f8" y="f9"/>
                  </a:cubicBezTo>
                  <a:close/>
                  <a:moveTo>
                    <a:pt x="f412" y="f413"/>
                  </a:moveTo>
                  <a:cubicBezTo>
                    <a:pt x="f414" y="f415"/>
                    <a:pt x="f416" y="f417"/>
                    <a:pt x="f418" y="f419"/>
                  </a:cubicBezTo>
                  <a:cubicBezTo>
                    <a:pt x="f420" y="f168"/>
                    <a:pt x="f421" y="f422"/>
                    <a:pt x="f423" y="f424"/>
                  </a:cubicBezTo>
                  <a:cubicBezTo>
                    <a:pt x="f425" y="f426"/>
                    <a:pt x="f427" y="f428"/>
                    <a:pt x="f429" y="f430"/>
                  </a:cubicBezTo>
                  <a:cubicBezTo>
                    <a:pt x="f431" y="f432"/>
                    <a:pt x="f433" y="f434"/>
                    <a:pt x="f412" y="f413"/>
                  </a:cubicBezTo>
                  <a:close/>
                </a:path>
              </a:pathLst>
            </a:custGeom>
            <a:solidFill>
              <a:srgbClr val="1499B8"/>
            </a:solidFill>
            <a:ln w="19046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orma libre: forma 61">
              <a:extLst>
                <a:ext uri="{FF2B5EF4-FFF2-40B4-BE49-F238E27FC236}">
                  <a16:creationId xmlns:a16="http://schemas.microsoft.com/office/drawing/2014/main" id="{BC9265BC-B854-432B-AF4A-07A280A62861}"/>
                </a:ext>
              </a:extLst>
            </p:cNvPr>
            <p:cNvSpPr/>
            <p:nvPr/>
          </p:nvSpPr>
          <p:spPr>
            <a:xfrm flipH="1">
              <a:off x="8386053" y="404393"/>
              <a:ext cx="69567" cy="697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060"/>
                <a:gd name="f7" fmla="val 89262"/>
                <a:gd name="f8" fmla="val 44768"/>
                <a:gd name="f9" fmla="val 1"/>
                <a:gd name="f10" fmla="val 69914"/>
                <a:gd name="f11" fmla="val 287"/>
                <a:gd name="f12" fmla="val 89250"/>
                <a:gd name="f13" fmla="val 19813"/>
                <a:gd name="f14" fmla="val 89059"/>
                <a:gd name="f15" fmla="val 44864"/>
                <a:gd name="f16" fmla="val 88868"/>
                <a:gd name="f17" fmla="val 70391"/>
                <a:gd name="f18" fmla="val 68771"/>
                <a:gd name="f19" fmla="val 89822"/>
                <a:gd name="f20" fmla="val 43339"/>
                <a:gd name="f21" fmla="val 89251"/>
                <a:gd name="f22" fmla="val 18955"/>
                <a:gd name="f23" fmla="val 88774"/>
                <a:gd name="f24" fmla="val -95"/>
                <a:gd name="f25" fmla="val 69058"/>
                <a:gd name="f26" fmla="val 44388"/>
                <a:gd name="f27" fmla="val 95"/>
                <a:gd name="f28" fmla="val 19432"/>
                <a:gd name="f29" fmla="val 19812"/>
                <a:gd name="f30" fmla="val -189"/>
                <a:gd name="f31" fmla="+- 0 0 -90"/>
                <a:gd name="f32" fmla="*/ f3 1 89060"/>
                <a:gd name="f33" fmla="*/ f4 1 89262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89060"/>
                <a:gd name="f42" fmla="*/ f38 1 89262"/>
                <a:gd name="f43" fmla="*/ 44768 f39 1"/>
                <a:gd name="f44" fmla="*/ 1 f38 1"/>
                <a:gd name="f45" fmla="*/ 89059 f39 1"/>
                <a:gd name="f46" fmla="*/ 44864 f38 1"/>
                <a:gd name="f47" fmla="*/ 43339 f39 1"/>
                <a:gd name="f48" fmla="*/ 89251 f38 1"/>
                <a:gd name="f49" fmla="*/ 0 f39 1"/>
                <a:gd name="f50" fmla="*/ 44388 f38 1"/>
                <a:gd name="f51" fmla="+- f40 0 f1"/>
                <a:gd name="f52" fmla="*/ f43 1 89060"/>
                <a:gd name="f53" fmla="*/ f44 1 89262"/>
                <a:gd name="f54" fmla="*/ f45 1 89060"/>
                <a:gd name="f55" fmla="*/ f46 1 89262"/>
                <a:gd name="f56" fmla="*/ f47 1 89060"/>
                <a:gd name="f57" fmla="*/ f48 1 89262"/>
                <a:gd name="f58" fmla="*/ f49 1 89060"/>
                <a:gd name="f59" fmla="*/ f50 1 89262"/>
                <a:gd name="f60" fmla="*/ f34 1 f41"/>
                <a:gd name="f61" fmla="*/ f35 1 f41"/>
                <a:gd name="f62" fmla="*/ f34 1 f42"/>
                <a:gd name="f63" fmla="*/ f36 1 f42"/>
                <a:gd name="f64" fmla="*/ f52 1 f41"/>
                <a:gd name="f65" fmla="*/ f53 1 f42"/>
                <a:gd name="f66" fmla="*/ f54 1 f41"/>
                <a:gd name="f67" fmla="*/ f55 1 f42"/>
                <a:gd name="f68" fmla="*/ f56 1 f41"/>
                <a:gd name="f69" fmla="*/ f57 1 f42"/>
                <a:gd name="f70" fmla="*/ f58 1 f41"/>
                <a:gd name="f71" fmla="*/ f59 1 f42"/>
                <a:gd name="f72" fmla="*/ f60 f32 1"/>
                <a:gd name="f73" fmla="*/ f61 f32 1"/>
                <a:gd name="f74" fmla="*/ f63 f33 1"/>
                <a:gd name="f75" fmla="*/ f62 f33 1"/>
                <a:gd name="f76" fmla="*/ f64 f32 1"/>
                <a:gd name="f77" fmla="*/ f65 f33 1"/>
                <a:gd name="f78" fmla="*/ f66 f32 1"/>
                <a:gd name="f79" fmla="*/ f67 f33 1"/>
                <a:gd name="f80" fmla="*/ f68 f32 1"/>
                <a:gd name="f81" fmla="*/ f69 f33 1"/>
                <a:gd name="f82" fmla="*/ f70 f32 1"/>
                <a:gd name="f83" fmla="*/ f7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76" y="f77"/>
                </a:cxn>
                <a:cxn ang="f51">
                  <a:pos x="f78" y="f79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76" y="f77"/>
                </a:cxn>
              </a:cxnLst>
              <a:rect l="f72" t="f75" r="f73" b="f74"/>
              <a:pathLst>
                <a:path w="89060" h="8926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26"/>
                  </a:cubicBezTo>
                  <a:cubicBezTo>
                    <a:pt x="f27" y="f28"/>
                    <a:pt x="f29" y="f30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ED2A90E5-522F-42DB-A76C-B721F64698AD}"/>
              </a:ext>
            </a:extLst>
          </p:cNvPr>
          <p:cNvCxnSpPr/>
          <p:nvPr/>
        </p:nvCxnSpPr>
        <p:spPr>
          <a:xfrm>
            <a:off x="-1591" y="4935903"/>
            <a:ext cx="9145462" cy="0"/>
          </a:xfrm>
          <a:prstGeom prst="straightConnector1">
            <a:avLst/>
          </a:prstGeom>
          <a:noFill/>
          <a:ln w="25402" cap="flat">
            <a:solidFill>
              <a:srgbClr val="2F85A7"/>
            </a:solidFill>
            <a:prstDash val="solid"/>
          </a:ln>
        </p:spPr>
      </p:cxnSp>
      <p:sp>
        <p:nvSpPr>
          <p:cNvPr id="10" name="Rectangle 36">
            <a:extLst>
              <a:ext uri="{FF2B5EF4-FFF2-40B4-BE49-F238E27FC236}">
                <a16:creationId xmlns:a16="http://schemas.microsoft.com/office/drawing/2014/main" id="{831929F2-A87E-4D29-B270-2F12F1D98718}"/>
              </a:ext>
            </a:extLst>
          </p:cNvPr>
          <p:cNvSpPr/>
          <p:nvPr/>
        </p:nvSpPr>
        <p:spPr>
          <a:xfrm>
            <a:off x="12701" y="4975222"/>
            <a:ext cx="9131298" cy="16985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6459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24A2F391-5D7D-40A6-BDFE-F2CD8079FD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95746"/>
            <a:ext cx="7169307" cy="649288"/>
          </a:xfrm>
        </p:spPr>
        <p:txBody>
          <a:bodyPr/>
          <a:lstStyle>
            <a:lvl1pPr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588D7CD0-D450-4614-B30B-3BED4C9B976D}"/>
              </a:ext>
            </a:extLst>
          </p:cNvPr>
          <p:cNvCxnSpPr/>
          <p:nvPr/>
        </p:nvCxnSpPr>
        <p:spPr>
          <a:xfrm>
            <a:off x="-1591" y="4935903"/>
            <a:ext cx="9145462" cy="0"/>
          </a:xfrm>
          <a:prstGeom prst="straightConnector1">
            <a:avLst/>
          </a:prstGeom>
          <a:noFill/>
          <a:ln w="25402" cap="flat">
            <a:solidFill>
              <a:srgbClr val="2F85A7"/>
            </a:solidFill>
            <a:prstDash val="solid"/>
          </a:ln>
        </p:spPr>
      </p:cxnSp>
      <p:sp>
        <p:nvSpPr>
          <p:cNvPr id="4" name="Rectangle 36">
            <a:extLst>
              <a:ext uri="{FF2B5EF4-FFF2-40B4-BE49-F238E27FC236}">
                <a16:creationId xmlns:a16="http://schemas.microsoft.com/office/drawing/2014/main" id="{923E5780-C568-4A6B-AAED-8AA9D4A9BF36}"/>
              </a:ext>
            </a:extLst>
          </p:cNvPr>
          <p:cNvSpPr/>
          <p:nvPr/>
        </p:nvSpPr>
        <p:spPr>
          <a:xfrm>
            <a:off x="12701" y="4975222"/>
            <a:ext cx="9131298" cy="16985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rupo 19">
            <a:extLst>
              <a:ext uri="{FF2B5EF4-FFF2-40B4-BE49-F238E27FC236}">
                <a16:creationId xmlns:a16="http://schemas.microsoft.com/office/drawing/2014/main" id="{F0101A17-069C-4722-ABED-1B0D5034AA6E}"/>
              </a:ext>
            </a:extLst>
          </p:cNvPr>
          <p:cNvGrpSpPr/>
          <p:nvPr/>
        </p:nvGrpSpPr>
        <p:grpSpPr>
          <a:xfrm>
            <a:off x="21561" y="98855"/>
            <a:ext cx="549938" cy="670337"/>
            <a:chOff x="21561" y="98855"/>
            <a:chExt cx="549938" cy="670337"/>
          </a:xfrm>
        </p:grpSpPr>
        <p:sp>
          <p:nvSpPr>
            <p:cNvPr id="6" name="Forma libre: forma 20">
              <a:extLst>
                <a:ext uri="{FF2B5EF4-FFF2-40B4-BE49-F238E27FC236}">
                  <a16:creationId xmlns:a16="http://schemas.microsoft.com/office/drawing/2014/main" id="{5F76209C-CC32-410A-8C93-397CEDC6B6D7}"/>
                </a:ext>
              </a:extLst>
            </p:cNvPr>
            <p:cNvSpPr/>
            <p:nvPr/>
          </p:nvSpPr>
          <p:spPr>
            <a:xfrm>
              <a:off x="21561" y="98855"/>
              <a:ext cx="549938" cy="6703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5310"/>
                <a:gd name="f7" fmla="val 908479"/>
                <a:gd name="f8" fmla="val 132516"/>
                <a:gd name="f9" fmla="val 67382"/>
                <a:gd name="f10" fmla="val 57555"/>
                <a:gd name="f11" fmla="val 84908"/>
                <a:gd name="f12" fmla="val 15454"/>
                <a:gd name="f13" fmla="val 151964"/>
                <a:gd name="f14" fmla="val 32885"/>
                <a:gd name="f15" fmla="val 228926"/>
                <a:gd name="f16" fmla="val 37838"/>
                <a:gd name="f17" fmla="val 250929"/>
                <a:gd name="f18" fmla="val 46315"/>
                <a:gd name="f19" fmla="val 272550"/>
                <a:gd name="f20" fmla="val 55840"/>
                <a:gd name="f21" fmla="val 293124"/>
                <a:gd name="f22" fmla="val 72128"/>
                <a:gd name="f23" fmla="val 328653"/>
                <a:gd name="f24" fmla="val 90416"/>
                <a:gd name="f25" fmla="val 363324"/>
                <a:gd name="f26" fmla="val 108228"/>
                <a:gd name="f27" fmla="val 398185"/>
                <a:gd name="f28" fmla="val 110228"/>
                <a:gd name="f29" fmla="val 402090"/>
                <a:gd name="f30" fmla="val 114800"/>
                <a:gd name="f31" fmla="val 404567"/>
                <a:gd name="f32" fmla="val 117943"/>
                <a:gd name="f33" fmla="val 407996"/>
                <a:gd name="f34" fmla="val 122706"/>
                <a:gd name="f35" fmla="val 413139"/>
                <a:gd name="f36" fmla="val 128325"/>
                <a:gd name="f37" fmla="val 417902"/>
                <a:gd name="f38" fmla="val 131564"/>
                <a:gd name="f39" fmla="val 423903"/>
                <a:gd name="f40" fmla="val 143946"/>
                <a:gd name="f41" fmla="val 446477"/>
                <a:gd name="f42" fmla="val 153757"/>
                <a:gd name="f43" fmla="val 470575"/>
                <a:gd name="f44" fmla="val 167759"/>
                <a:gd name="f45" fmla="val 492006"/>
                <a:gd name="f46" fmla="val 196334"/>
                <a:gd name="f47" fmla="val 535726"/>
                <a:gd name="f48" fmla="val 235958"/>
                <a:gd name="f49" fmla="val 563539"/>
                <a:gd name="f50" fmla="val 290250"/>
                <a:gd name="f51" fmla="val 561539"/>
                <a:gd name="f52" fmla="val 337875"/>
                <a:gd name="f53" fmla="val 559824"/>
                <a:gd name="f54" fmla="val 373404"/>
                <a:gd name="f55" fmla="val 534107"/>
                <a:gd name="f56" fmla="val 399121"/>
                <a:gd name="f57" fmla="val 495816"/>
                <a:gd name="f58" fmla="val 413599"/>
                <a:gd name="f59" fmla="val 474290"/>
                <a:gd name="f60" fmla="val 424172"/>
                <a:gd name="f61" fmla="val 450192"/>
                <a:gd name="f62" fmla="val 436174"/>
                <a:gd name="f63" fmla="val 427141"/>
                <a:gd name="f64" fmla="val 440745"/>
                <a:gd name="f65" fmla="val 418378"/>
                <a:gd name="f66" fmla="val 444841"/>
                <a:gd name="f67" fmla="val 409710"/>
                <a:gd name="f68" fmla="val 455414"/>
                <a:gd name="f69" fmla="val 406377"/>
                <a:gd name="f70" fmla="val 457700"/>
                <a:gd name="f71" fmla="val 405710"/>
                <a:gd name="f72" fmla="val 459510"/>
                <a:gd name="f73" fmla="val 402376"/>
                <a:gd name="f74" fmla="val 460748"/>
                <a:gd name="f75" fmla="val 399900"/>
                <a:gd name="f76" fmla="val 480274"/>
                <a:gd name="f77" fmla="val 360847"/>
                <a:gd name="f78" fmla="val 500372"/>
                <a:gd name="f79" fmla="val 321985"/>
                <a:gd name="f80" fmla="val 519041"/>
                <a:gd name="f81" fmla="val 282552"/>
                <a:gd name="f82" fmla="val 536662"/>
                <a:gd name="f83" fmla="val 245309"/>
                <a:gd name="f84" fmla="val 546378"/>
                <a:gd name="f85" fmla="val 206256"/>
                <a:gd name="f86" fmla="val 537139"/>
                <a:gd name="f87" fmla="val 164823"/>
                <a:gd name="f88" fmla="val 526661"/>
                <a:gd name="f89" fmla="val 117674"/>
                <a:gd name="f90" fmla="val 495895"/>
                <a:gd name="f91" fmla="val 88718"/>
                <a:gd name="f92" fmla="val 451509"/>
                <a:gd name="f93" fmla="val 71573"/>
                <a:gd name="f94" fmla="val 446460"/>
                <a:gd name="f95" fmla="val 81098"/>
                <a:gd name="f96" fmla="val 439698"/>
                <a:gd name="f97" fmla="val 83289"/>
                <a:gd name="f98" fmla="val 430458"/>
                <a:gd name="f99" fmla="val 77955"/>
                <a:gd name="f100" fmla="val 428744"/>
                <a:gd name="f101" fmla="val 77002"/>
                <a:gd name="f102" fmla="val 425506"/>
                <a:gd name="f103" fmla="val 78145"/>
                <a:gd name="f104" fmla="val 423315"/>
                <a:gd name="f105" fmla="val 79098"/>
                <a:gd name="f106" fmla="val 418743"/>
                <a:gd name="f107" fmla="val 80907"/>
                <a:gd name="f108" fmla="val 414552"/>
                <a:gd name="f109" fmla="val 83384"/>
                <a:gd name="f110" fmla="val 409980"/>
                <a:gd name="f111" fmla="val 85194"/>
                <a:gd name="f112" fmla="val 384167"/>
                <a:gd name="f113" fmla="val 95576"/>
                <a:gd name="f114" fmla="val 361212"/>
                <a:gd name="f115" fmla="val 80812"/>
                <a:gd name="f116" fmla="val 361688"/>
                <a:gd name="f117" fmla="val 52999"/>
                <a:gd name="f118" fmla="val 361878"/>
                <a:gd name="f119" fmla="val 41950"/>
                <a:gd name="f120" fmla="val 364641"/>
                <a:gd name="f121" fmla="val 30139"/>
                <a:gd name="f122" fmla="val 369117"/>
                <a:gd name="f123" fmla="val 20043"/>
                <a:gd name="f124" fmla="val 378357"/>
                <a:gd name="f125" fmla="val -1008"/>
                <a:gd name="f126" fmla="val 401217"/>
                <a:gd name="f127" fmla="val -6056"/>
                <a:gd name="f128" fmla="val 419695"/>
                <a:gd name="f129" fmla="val 7660"/>
                <a:gd name="f130" fmla="val 424362"/>
                <a:gd name="f131" fmla="val 11089"/>
                <a:gd name="f132" fmla="val 427982"/>
                <a:gd name="f133" fmla="val 16042"/>
                <a:gd name="f134" fmla="val 432649"/>
                <a:gd name="f135" fmla="val 19566"/>
                <a:gd name="f136" fmla="val 437031"/>
                <a:gd name="f137" fmla="val 22900"/>
                <a:gd name="f138" fmla="val 442365"/>
                <a:gd name="f139" fmla="val 24996"/>
                <a:gd name="f140" fmla="val 447032"/>
                <a:gd name="f141" fmla="val 28044"/>
                <a:gd name="f142" fmla="val 450175"/>
                <a:gd name="f143" fmla="val 30044"/>
                <a:gd name="f144" fmla="val 455319"/>
                <a:gd name="f145" fmla="val 32616"/>
                <a:gd name="f146" fmla="val 35092"/>
                <a:gd name="f147" fmla="val 455604"/>
                <a:gd name="f148" fmla="val 43664"/>
                <a:gd name="f149" fmla="val 461986"/>
                <a:gd name="f150" fmla="val 44427"/>
                <a:gd name="f151" fmla="val 467415"/>
                <a:gd name="f152" fmla="val 46712"/>
                <a:gd name="f153" fmla="val 522565"/>
                <a:gd name="f154" fmla="val 69287"/>
                <a:gd name="f155" fmla="val 557617"/>
                <a:gd name="f156" fmla="val 108911"/>
                <a:gd name="f157" fmla="val 567523"/>
                <a:gd name="f158" fmla="val 168442"/>
                <a:gd name="f159" fmla="val 574286"/>
                <a:gd name="f160" fmla="val 209209"/>
                <a:gd name="f161" fmla="val 566475"/>
                <a:gd name="f162" fmla="val 248643"/>
                <a:gd name="f163" fmla="val 549426"/>
                <a:gd name="f164" fmla="val 285695"/>
                <a:gd name="f165" fmla="val 530471"/>
                <a:gd name="f166" fmla="val 326843"/>
                <a:gd name="f167" fmla="val 509707"/>
                <a:gd name="f168" fmla="val 367134"/>
                <a:gd name="f169" fmla="val 489418"/>
                <a:gd name="f170" fmla="val 407710"/>
                <a:gd name="f171" fmla="val 486275"/>
                <a:gd name="f172" fmla="val 413901"/>
                <a:gd name="f173" fmla="val 483036"/>
                <a:gd name="f174" fmla="val 419426"/>
                <a:gd name="f175" fmla="val 485799"/>
                <a:gd name="f176" fmla="val 426951"/>
                <a:gd name="f177" fmla="val 486846"/>
                <a:gd name="f178" fmla="val 429903"/>
                <a:gd name="f179" fmla="val 486180"/>
                <a:gd name="f180" fmla="val 434285"/>
                <a:gd name="f181" fmla="val 484751"/>
                <a:gd name="f182" fmla="val 437333"/>
                <a:gd name="f183" fmla="val 468082"/>
                <a:gd name="f184" fmla="val 474099"/>
                <a:gd name="f185" fmla="val 452175"/>
                <a:gd name="f186" fmla="val 511437"/>
                <a:gd name="f187" fmla="val 425220"/>
                <a:gd name="f188" fmla="val 542298"/>
                <a:gd name="f189" fmla="val 393025"/>
                <a:gd name="f190" fmla="val 579255"/>
                <a:gd name="f191" fmla="val 353401"/>
                <a:gd name="f192" fmla="val 603258"/>
                <a:gd name="f193" fmla="val 304062"/>
                <a:gd name="f194" fmla="val 609354"/>
                <a:gd name="f195" fmla="val 302728"/>
                <a:gd name="f196" fmla="val 609545"/>
                <a:gd name="f197" fmla="val 301490"/>
                <a:gd name="f198" fmla="val 609831"/>
                <a:gd name="f199" fmla="val 300252"/>
                <a:gd name="f200" fmla="val 610116"/>
                <a:gd name="f201" fmla="val 299680"/>
                <a:gd name="f202" fmla="val 610307"/>
                <a:gd name="f203" fmla="val 299109"/>
                <a:gd name="f204" fmla="val 610783"/>
                <a:gd name="f205" fmla="val 297585"/>
                <a:gd name="f206" fmla="val 611736"/>
                <a:gd name="f207" fmla="val 620499"/>
                <a:gd name="f208" fmla="val 297394"/>
                <a:gd name="f209" fmla="val 629928"/>
                <a:gd name="f210" fmla="val 639358"/>
                <a:gd name="f211" fmla="val 298251"/>
                <a:gd name="f212" fmla="val 672600"/>
                <a:gd name="f213" fmla="val 296156"/>
                <a:gd name="f214" fmla="val 706224"/>
                <a:gd name="f215" fmla="val 300442"/>
                <a:gd name="f216" fmla="val 738990"/>
                <a:gd name="f217" fmla="val 309682"/>
                <a:gd name="f218" fmla="val 808903"/>
                <a:gd name="f219" fmla="val 366736"/>
                <a:gd name="f220" fmla="val 864719"/>
                <a:gd name="f221" fmla="val 877007"/>
                <a:gd name="f222" fmla="val 505515"/>
                <a:gd name="f223" fmla="val 889008"/>
                <a:gd name="f224" fmla="val 576477"/>
                <a:gd name="f225" fmla="val 855576"/>
                <a:gd name="f226" fmla="val 610862"/>
                <a:gd name="f227" fmla="val 795187"/>
                <a:gd name="f228" fmla="val 624864"/>
                <a:gd name="f229" fmla="val 770613"/>
                <a:gd name="f230" fmla="val 632960"/>
                <a:gd name="f231" fmla="val 744228"/>
                <a:gd name="f232" fmla="val 633150"/>
                <a:gd name="f233" fmla="val 716034"/>
                <a:gd name="f234" fmla="val 633532"/>
                <a:gd name="f235" fmla="val 656979"/>
                <a:gd name="f236" fmla="val 633341"/>
                <a:gd name="f237" fmla="val 597924"/>
                <a:gd name="f238" fmla="val 538869"/>
                <a:gd name="f239" fmla="val 536964"/>
                <a:gd name="f240" fmla="val 633055"/>
                <a:gd name="f241" fmla="val 535059"/>
                <a:gd name="f242" fmla="val 632865"/>
                <a:gd name="f243" fmla="val 532488"/>
                <a:gd name="f244" fmla="val 602004"/>
                <a:gd name="f245" fmla="val 526582"/>
                <a:gd name="f246" fmla="val 578096"/>
                <a:gd name="f247" fmla="val 510390"/>
                <a:gd name="f248" fmla="val 562570"/>
                <a:gd name="f249" fmla="val 482958"/>
                <a:gd name="f250" fmla="val 551616"/>
                <a:gd name="f251" fmla="val 463622"/>
                <a:gd name="f252" fmla="val 548092"/>
                <a:gd name="f253" fmla="val 442381"/>
                <a:gd name="f254" fmla="val 551807"/>
                <a:gd name="f255" fmla="val 420569"/>
                <a:gd name="f256" fmla="val 559903"/>
                <a:gd name="f257" fmla="val 372944"/>
                <a:gd name="f258" fmla="val 599241"/>
                <a:gd name="f259" fmla="val 339321"/>
                <a:gd name="f260" fmla="val 646390"/>
                <a:gd name="f261" fmla="val 338844"/>
                <a:gd name="f262" fmla="val 694682"/>
                <a:gd name="f263" fmla="val 338368"/>
                <a:gd name="f264" fmla="val 734116"/>
                <a:gd name="f265" fmla="val 370467"/>
                <a:gd name="f266" fmla="val 743450"/>
                <a:gd name="f267" fmla="val 418759"/>
                <a:gd name="f268" fmla="val 748689"/>
                <a:gd name="f269" fmla="val 445715"/>
                <a:gd name="f270" fmla="val 742783"/>
                <a:gd name="f271" fmla="val 470670"/>
                <a:gd name="f272" fmla="val 726781"/>
                <a:gd name="f273" fmla="val 492959"/>
                <a:gd name="f274" fmla="val 711065"/>
                <a:gd name="f275" fmla="val 514866"/>
                <a:gd name="f276" fmla="val 689158"/>
                <a:gd name="f277" fmla="val 527535"/>
                <a:gd name="f278" fmla="val 662392"/>
                <a:gd name="f279" fmla="val 532678"/>
                <a:gd name="f280" fmla="val 545727"/>
                <a:gd name="f281" fmla="val 558110"/>
                <a:gd name="f282" fmla="val 570397"/>
                <a:gd name="f283" fmla="val 617069"/>
                <a:gd name="f284" fmla="val 662487"/>
                <a:gd name="f285" fmla="val 663742"/>
                <a:gd name="f286" fmla="val 710415"/>
                <a:gd name="f287" fmla="val 662107"/>
                <a:gd name="f288" fmla="val 822714"/>
                <a:gd name="f289" fmla="val 572095"/>
                <a:gd name="f290" fmla="val 910630"/>
                <a:gd name="f291" fmla="val 459891"/>
                <a:gd name="f292" fmla="val 908439"/>
                <a:gd name="f293" fmla="val 356259"/>
                <a:gd name="f294" fmla="val 906439"/>
                <a:gd name="f295" fmla="val 269962"/>
                <a:gd name="f296" fmla="val 819666"/>
                <a:gd name="f297" fmla="val 268819"/>
                <a:gd name="f298" fmla="val 715939"/>
                <a:gd name="f299" fmla="val 268438"/>
                <a:gd name="f300" fmla="val 683649"/>
                <a:gd name="f301" fmla="val 268724"/>
                <a:gd name="f302" fmla="val 651360"/>
                <a:gd name="f303" fmla="val 618975"/>
                <a:gd name="f304" fmla="val 613831"/>
                <a:gd name="f305" fmla="val 268915"/>
                <a:gd name="f306" fmla="val 609926"/>
                <a:gd name="f307" fmla="val 261771"/>
                <a:gd name="f308" fmla="val 608783"/>
                <a:gd name="f309" fmla="val 199573"/>
                <a:gd name="f310" fmla="val 598877"/>
                <a:gd name="f311" fmla="val 154233"/>
                <a:gd name="f312" fmla="val 564206"/>
                <a:gd name="f313" fmla="val 122515"/>
                <a:gd name="f314" fmla="val 511152"/>
                <a:gd name="f315" fmla="val 109180"/>
                <a:gd name="f316" fmla="val 488863"/>
                <a:gd name="f317" fmla="val 98322"/>
                <a:gd name="f318" fmla="val 465051"/>
                <a:gd name="f319" fmla="val 86606"/>
                <a:gd name="f320" fmla="val 441810"/>
                <a:gd name="f321" fmla="val 84606"/>
                <a:gd name="f322" fmla="val 437904"/>
                <a:gd name="f323" fmla="val 82415"/>
                <a:gd name="f324" fmla="val 432380"/>
                <a:gd name="f325" fmla="val 83748"/>
                <a:gd name="f326" fmla="val 428856"/>
                <a:gd name="f327" fmla="val 87273"/>
                <a:gd name="f328" fmla="val 419331"/>
                <a:gd name="f329" fmla="val 82510"/>
                <a:gd name="f330" fmla="val 412473"/>
                <a:gd name="f331" fmla="val 78795"/>
                <a:gd name="f332" fmla="val 404948"/>
                <a:gd name="f333" fmla="val 59650"/>
                <a:gd name="f334" fmla="val 366086"/>
                <a:gd name="f335" fmla="val 39457"/>
                <a:gd name="f336" fmla="val 327700"/>
                <a:gd name="f337" fmla="val 21455"/>
                <a:gd name="f338" fmla="val 288267"/>
                <a:gd name="f339" fmla="val 2786"/>
                <a:gd name="f340" fmla="val 247404"/>
                <a:gd name="f341" fmla="val -5691"/>
                <a:gd name="f342" fmla="val 204447"/>
                <a:gd name="f343" fmla="val 4119"/>
                <a:gd name="f344" fmla="val 159584"/>
                <a:gd name="f345" fmla="val 17073"/>
                <a:gd name="f346" fmla="val 100338"/>
                <a:gd name="f347" fmla="val 55364"/>
                <a:gd name="f348" fmla="val 63858"/>
                <a:gd name="f349" fmla="val 110895"/>
                <a:gd name="f350" fmla="val 43569"/>
                <a:gd name="f351" fmla="val 115181"/>
                <a:gd name="f352" fmla="val 42045"/>
                <a:gd name="f353" fmla="val 119848"/>
                <a:gd name="f354" fmla="val 41379"/>
                <a:gd name="f355" fmla="val 123849"/>
                <a:gd name="f356" fmla="val 39283"/>
                <a:gd name="f357" fmla="val 126992"/>
                <a:gd name="f358" fmla="val 37569"/>
                <a:gd name="f359" fmla="val 130231"/>
                <a:gd name="f360" fmla="val 34806"/>
                <a:gd name="f361" fmla="val 131659"/>
                <a:gd name="f362" fmla="val 31663"/>
                <a:gd name="f363" fmla="val 134612"/>
                <a:gd name="f364" fmla="val 25091"/>
                <a:gd name="f365" fmla="val 139946"/>
                <a:gd name="f366" fmla="val 22138"/>
                <a:gd name="f367" fmla="val 145661"/>
                <a:gd name="f368" fmla="val 24424"/>
                <a:gd name="f369" fmla="val 152043"/>
                <a:gd name="f370" fmla="val 26901"/>
                <a:gd name="f371" fmla="val 155376"/>
                <a:gd name="f372" fmla="val 24234"/>
                <a:gd name="f373" fmla="val 159377"/>
                <a:gd name="f374" fmla="val 20709"/>
                <a:gd name="f375" fmla="val 164806"/>
                <a:gd name="f376" fmla="val 170045"/>
                <a:gd name="f377" fmla="val 176046"/>
                <a:gd name="f378" fmla="val 7089"/>
                <a:gd name="f379" fmla="val 194619"/>
                <a:gd name="f380" fmla="val -5389"/>
                <a:gd name="f381" fmla="val 215860"/>
                <a:gd name="f382" fmla="val 802"/>
                <a:gd name="f383" fmla="val 224909"/>
                <a:gd name="f384" fmla="val 20995"/>
                <a:gd name="f385" fmla="val 231100"/>
                <a:gd name="f386" fmla="val 232339"/>
                <a:gd name="f387" fmla="val 49380"/>
                <a:gd name="f388" fmla="val 229100"/>
                <a:gd name="f389" fmla="val 64143"/>
                <a:gd name="f390" fmla="val 224528"/>
                <a:gd name="f391" fmla="val 84622"/>
                <a:gd name="f392" fmla="val 204621"/>
                <a:gd name="f393" fmla="val 94623"/>
                <a:gd name="f394" fmla="val 184047"/>
                <a:gd name="f395" fmla="val 87003"/>
                <a:gd name="f396" fmla="val 178903"/>
                <a:gd name="f397" fmla="val 85098"/>
                <a:gd name="f398" fmla="val 174045"/>
                <a:gd name="f399" fmla="val 82241"/>
                <a:gd name="f400" fmla="val 169283"/>
                <a:gd name="f401" fmla="val 79479"/>
                <a:gd name="f402" fmla="val 162711"/>
                <a:gd name="f403" fmla="val 75669"/>
                <a:gd name="f404" fmla="val 156996"/>
                <a:gd name="f405" fmla="val 71192"/>
                <a:gd name="f406" fmla="val 148328"/>
                <a:gd name="f407" fmla="val 76431"/>
                <a:gd name="f408" fmla="val 142232"/>
                <a:gd name="f409" fmla="val 79860"/>
                <a:gd name="f410" fmla="val 137755"/>
                <a:gd name="f411" fmla="val 76335"/>
                <a:gd name="f412" fmla="val 715827"/>
                <a:gd name="f413" fmla="val 436095"/>
                <a:gd name="f414" fmla="val 716208"/>
                <a:gd name="f415" fmla="val 398661"/>
                <a:gd name="f416" fmla="val 686205"/>
                <a:gd name="f417" fmla="val 367991"/>
                <a:gd name="f418" fmla="val 648867"/>
                <a:gd name="f419" fmla="val 367610"/>
                <a:gd name="f420" fmla="val 610386"/>
                <a:gd name="f421" fmla="val 579525"/>
                <a:gd name="f422" fmla="val 397328"/>
                <a:gd name="f423" fmla="val 579334"/>
                <a:gd name="f424" fmla="val 435618"/>
                <a:gd name="f425" fmla="val 579144"/>
                <a:gd name="f426" fmla="val 472861"/>
                <a:gd name="f427" fmla="val 609433"/>
                <a:gd name="f428" fmla="val 503913"/>
                <a:gd name="f429" fmla="val 646295"/>
                <a:gd name="f430" fmla="val 504294"/>
                <a:gd name="f431" fmla="val 684681"/>
                <a:gd name="f432" fmla="val 504675"/>
                <a:gd name="f433" fmla="val 715542"/>
                <a:gd name="f434" fmla="val 474480"/>
                <a:gd name="f435" fmla="+- 0 0 -90"/>
                <a:gd name="f436" fmla="*/ f3 1 745310"/>
                <a:gd name="f437" fmla="*/ f4 1 908479"/>
                <a:gd name="f438" fmla="val f5"/>
                <a:gd name="f439" fmla="val f6"/>
                <a:gd name="f440" fmla="val f7"/>
                <a:gd name="f441" fmla="*/ f435 f0 1"/>
                <a:gd name="f442" fmla="+- f440 0 f438"/>
                <a:gd name="f443" fmla="+- f439 0 f438"/>
                <a:gd name="f444" fmla="*/ f441 1 f2"/>
                <a:gd name="f445" fmla="*/ f443 1 745310"/>
                <a:gd name="f446" fmla="*/ f442 1 908479"/>
                <a:gd name="f447" fmla="*/ 132516 f443 1"/>
                <a:gd name="f448" fmla="*/ 67382 f442 1"/>
                <a:gd name="f449" fmla="*/ 32885 f443 1"/>
                <a:gd name="f450" fmla="*/ 228926 f442 1"/>
                <a:gd name="f451" fmla="*/ 55840 f443 1"/>
                <a:gd name="f452" fmla="*/ 293124 f442 1"/>
                <a:gd name="f453" fmla="*/ 108228 f443 1"/>
                <a:gd name="f454" fmla="*/ 398185 f442 1"/>
                <a:gd name="f455" fmla="*/ 117943 f443 1"/>
                <a:gd name="f456" fmla="*/ 407996 f442 1"/>
                <a:gd name="f457" fmla="*/ 131564 f443 1"/>
                <a:gd name="f458" fmla="*/ 423903 f442 1"/>
                <a:gd name="f459" fmla="*/ 167759 f443 1"/>
                <a:gd name="f460" fmla="*/ 492006 f442 1"/>
                <a:gd name="f461" fmla="*/ 290250 f443 1"/>
                <a:gd name="f462" fmla="*/ 561539 f442 1"/>
                <a:gd name="f463" fmla="*/ 399121 f443 1"/>
                <a:gd name="f464" fmla="*/ 495816 f442 1"/>
                <a:gd name="f465" fmla="*/ 436174 f443 1"/>
                <a:gd name="f466" fmla="*/ 427141 f442 1"/>
                <a:gd name="f467" fmla="*/ 455414 f443 1"/>
                <a:gd name="f468" fmla="*/ 406377 f442 1"/>
                <a:gd name="f469" fmla="*/ 460748 f443 1"/>
                <a:gd name="f470" fmla="*/ 399900 f442 1"/>
                <a:gd name="f471" fmla="*/ 519041 f443 1"/>
                <a:gd name="f472" fmla="*/ 282552 f442 1"/>
                <a:gd name="f473" fmla="*/ 537139 f443 1"/>
                <a:gd name="f474" fmla="*/ 164823 f442 1"/>
                <a:gd name="f475" fmla="*/ 451509 f443 1"/>
                <a:gd name="f476" fmla="*/ 71573 f442 1"/>
                <a:gd name="f477" fmla="*/ 430458 f443 1"/>
                <a:gd name="f478" fmla="*/ 77955 f442 1"/>
                <a:gd name="f479" fmla="*/ 423315 f443 1"/>
                <a:gd name="f480" fmla="*/ 79098 f442 1"/>
                <a:gd name="f481" fmla="*/ 409980 f443 1"/>
                <a:gd name="f482" fmla="*/ 85194 f442 1"/>
                <a:gd name="f483" fmla="*/ 361688 f443 1"/>
                <a:gd name="f484" fmla="*/ 52999 f442 1"/>
                <a:gd name="f485" fmla="*/ 369117 f443 1"/>
                <a:gd name="f486" fmla="*/ 20043 f442 1"/>
                <a:gd name="f487" fmla="*/ 419695 f443 1"/>
                <a:gd name="f488" fmla="*/ 7660 f442 1"/>
                <a:gd name="f489" fmla="*/ 432649 f443 1"/>
                <a:gd name="f490" fmla="*/ 19566 f442 1"/>
                <a:gd name="f491" fmla="*/ 447032 f443 1"/>
                <a:gd name="f492" fmla="*/ 28044 f442 1"/>
                <a:gd name="f493" fmla="*/ 35092 f442 1"/>
                <a:gd name="f494" fmla="*/ 467415 f443 1"/>
                <a:gd name="f495" fmla="*/ 46712 f442 1"/>
                <a:gd name="f496" fmla="*/ 567523 f443 1"/>
                <a:gd name="f497" fmla="*/ 168442 f442 1"/>
                <a:gd name="f498" fmla="*/ 549426 f443 1"/>
                <a:gd name="f499" fmla="*/ 285695 f442 1"/>
                <a:gd name="f500" fmla="*/ 489418 f443 1"/>
                <a:gd name="f501" fmla="*/ 407710 f442 1"/>
                <a:gd name="f502" fmla="*/ 485799 f443 1"/>
                <a:gd name="f503" fmla="*/ 426951 f442 1"/>
                <a:gd name="f504" fmla="*/ 484751 f443 1"/>
                <a:gd name="f505" fmla="*/ 437333 f442 1"/>
                <a:gd name="f506" fmla="*/ 425220 f443 1"/>
                <a:gd name="f507" fmla="*/ 542298 f442 1"/>
                <a:gd name="f508" fmla="*/ 304062 f443 1"/>
                <a:gd name="f509" fmla="*/ 609354 f442 1"/>
                <a:gd name="f510" fmla="*/ 300252 f443 1"/>
                <a:gd name="f511" fmla="*/ 610116 f442 1"/>
                <a:gd name="f512" fmla="*/ 297585 f443 1"/>
                <a:gd name="f513" fmla="*/ 611736 f442 1"/>
                <a:gd name="f514" fmla="*/ 639358 f442 1"/>
                <a:gd name="f515" fmla="*/ 300442 f443 1"/>
                <a:gd name="f516" fmla="*/ 738990 f442 1"/>
                <a:gd name="f517" fmla="*/ 437031 f443 1"/>
                <a:gd name="f518" fmla="*/ 877007 f442 1"/>
                <a:gd name="f519" fmla="*/ 610862 f443 1"/>
                <a:gd name="f520" fmla="*/ 795187 f442 1"/>
                <a:gd name="f521" fmla="*/ 633150 f443 1"/>
                <a:gd name="f522" fmla="*/ 716034 f442 1"/>
                <a:gd name="f523" fmla="*/ 633341 f443 1"/>
                <a:gd name="f524" fmla="*/ 538869 f442 1"/>
                <a:gd name="f525" fmla="*/ 632865 f443 1"/>
                <a:gd name="f526" fmla="*/ 532488 f442 1"/>
                <a:gd name="f527" fmla="*/ 562570 f443 1"/>
                <a:gd name="f528" fmla="*/ 482958 f442 1"/>
                <a:gd name="f529" fmla="*/ 551807 f443 1"/>
                <a:gd name="f530" fmla="*/ 420569 f442 1"/>
                <a:gd name="f531" fmla="*/ 646390 f443 1"/>
                <a:gd name="f532" fmla="*/ 338844 f442 1"/>
                <a:gd name="f533" fmla="*/ 743450 f443 1"/>
                <a:gd name="f534" fmla="*/ 418759 f442 1"/>
                <a:gd name="f535" fmla="*/ 726781 f443 1"/>
                <a:gd name="f536" fmla="*/ 492959 f442 1"/>
                <a:gd name="f537" fmla="*/ 662392 f443 1"/>
                <a:gd name="f538" fmla="*/ 532678 f442 1"/>
                <a:gd name="f539" fmla="*/ 570397 f442 1"/>
                <a:gd name="f540" fmla="*/ 710415 f442 1"/>
                <a:gd name="f541" fmla="*/ 459891 f443 1"/>
                <a:gd name="f542" fmla="*/ 908439 f442 1"/>
                <a:gd name="f543" fmla="*/ 268819 f443 1"/>
                <a:gd name="f544" fmla="*/ 715939 f442 1"/>
                <a:gd name="f545" fmla="*/ 268724 f443 1"/>
                <a:gd name="f546" fmla="*/ 618975 f442 1"/>
                <a:gd name="f547" fmla="*/ 261771 f443 1"/>
                <a:gd name="f548" fmla="*/ 608783 f442 1"/>
                <a:gd name="f549" fmla="*/ 122515 f443 1"/>
                <a:gd name="f550" fmla="*/ 511152 f442 1"/>
                <a:gd name="f551" fmla="*/ 86606 f443 1"/>
                <a:gd name="f552" fmla="*/ 441810 f442 1"/>
                <a:gd name="f553" fmla="*/ 83748 f443 1"/>
                <a:gd name="f554" fmla="*/ 428856 f442 1"/>
                <a:gd name="f555" fmla="*/ 78795 f443 1"/>
                <a:gd name="f556" fmla="*/ 404948 f442 1"/>
                <a:gd name="f557" fmla="*/ 21455 f443 1"/>
                <a:gd name="f558" fmla="*/ 288267 f442 1"/>
                <a:gd name="f559" fmla="*/ 4119 f443 1"/>
                <a:gd name="f560" fmla="*/ 159584 f442 1"/>
                <a:gd name="f561" fmla="*/ 110895 f443 1"/>
                <a:gd name="f562" fmla="*/ 43569 f442 1"/>
                <a:gd name="f563" fmla="*/ 123849 f443 1"/>
                <a:gd name="f564" fmla="*/ 39283 f442 1"/>
                <a:gd name="f565" fmla="*/ 131659 f443 1"/>
                <a:gd name="f566" fmla="*/ 31663 f442 1"/>
                <a:gd name="f567" fmla="*/ 145661 f443 1"/>
                <a:gd name="f568" fmla="*/ 24424 f442 1"/>
                <a:gd name="f569" fmla="*/ 159377 f443 1"/>
                <a:gd name="f570" fmla="*/ 20709 f442 1"/>
                <a:gd name="f571" fmla="*/ 176046 f443 1"/>
                <a:gd name="f572" fmla="*/ 7089 f442 1"/>
                <a:gd name="f573" fmla="*/ 224909 f443 1"/>
                <a:gd name="f574" fmla="*/ 20995 f442 1"/>
                <a:gd name="f575" fmla="*/ 229100 f443 1"/>
                <a:gd name="f576" fmla="*/ 64143 f442 1"/>
                <a:gd name="f577" fmla="*/ 184047 f443 1"/>
                <a:gd name="f578" fmla="*/ 87003 f442 1"/>
                <a:gd name="f579" fmla="*/ 169283 f443 1"/>
                <a:gd name="f580" fmla="*/ 79479 f442 1"/>
                <a:gd name="f581" fmla="*/ 148328 f443 1"/>
                <a:gd name="f582" fmla="*/ 76431 f442 1"/>
                <a:gd name="f583" fmla="*/ 715827 f443 1"/>
                <a:gd name="f584" fmla="*/ 436095 f442 1"/>
                <a:gd name="f585" fmla="*/ 648867 f443 1"/>
                <a:gd name="f586" fmla="*/ 367610 f442 1"/>
                <a:gd name="f587" fmla="*/ 579334 f443 1"/>
                <a:gd name="f588" fmla="*/ 435618 f442 1"/>
                <a:gd name="f589" fmla="*/ 646295 f443 1"/>
                <a:gd name="f590" fmla="*/ 504294 f442 1"/>
                <a:gd name="f591" fmla="+- f444 0 f1"/>
                <a:gd name="f592" fmla="*/ f447 1 745310"/>
                <a:gd name="f593" fmla="*/ f448 1 908479"/>
                <a:gd name="f594" fmla="*/ f449 1 745310"/>
                <a:gd name="f595" fmla="*/ f450 1 908479"/>
                <a:gd name="f596" fmla="*/ f451 1 745310"/>
                <a:gd name="f597" fmla="*/ f452 1 908479"/>
                <a:gd name="f598" fmla="*/ f453 1 745310"/>
                <a:gd name="f599" fmla="*/ f454 1 908479"/>
                <a:gd name="f600" fmla="*/ f455 1 745310"/>
                <a:gd name="f601" fmla="*/ f456 1 908479"/>
                <a:gd name="f602" fmla="*/ f457 1 745310"/>
                <a:gd name="f603" fmla="*/ f458 1 908479"/>
                <a:gd name="f604" fmla="*/ f459 1 745310"/>
                <a:gd name="f605" fmla="*/ f460 1 908479"/>
                <a:gd name="f606" fmla="*/ f461 1 745310"/>
                <a:gd name="f607" fmla="*/ f462 1 908479"/>
                <a:gd name="f608" fmla="*/ f463 1 745310"/>
                <a:gd name="f609" fmla="*/ f464 1 908479"/>
                <a:gd name="f610" fmla="*/ f465 1 745310"/>
                <a:gd name="f611" fmla="*/ f466 1 908479"/>
                <a:gd name="f612" fmla="*/ f467 1 745310"/>
                <a:gd name="f613" fmla="*/ f468 1 908479"/>
                <a:gd name="f614" fmla="*/ f469 1 745310"/>
                <a:gd name="f615" fmla="*/ f470 1 908479"/>
                <a:gd name="f616" fmla="*/ f471 1 745310"/>
                <a:gd name="f617" fmla="*/ f472 1 908479"/>
                <a:gd name="f618" fmla="*/ f473 1 745310"/>
                <a:gd name="f619" fmla="*/ f474 1 908479"/>
                <a:gd name="f620" fmla="*/ f475 1 745310"/>
                <a:gd name="f621" fmla="*/ f476 1 908479"/>
                <a:gd name="f622" fmla="*/ f477 1 745310"/>
                <a:gd name="f623" fmla="*/ f478 1 908479"/>
                <a:gd name="f624" fmla="*/ f479 1 745310"/>
                <a:gd name="f625" fmla="*/ f480 1 908479"/>
                <a:gd name="f626" fmla="*/ f481 1 745310"/>
                <a:gd name="f627" fmla="*/ f482 1 908479"/>
                <a:gd name="f628" fmla="*/ f483 1 745310"/>
                <a:gd name="f629" fmla="*/ f484 1 908479"/>
                <a:gd name="f630" fmla="*/ f485 1 745310"/>
                <a:gd name="f631" fmla="*/ f486 1 908479"/>
                <a:gd name="f632" fmla="*/ f487 1 745310"/>
                <a:gd name="f633" fmla="*/ f488 1 908479"/>
                <a:gd name="f634" fmla="*/ f489 1 745310"/>
                <a:gd name="f635" fmla="*/ f490 1 908479"/>
                <a:gd name="f636" fmla="*/ f491 1 745310"/>
                <a:gd name="f637" fmla="*/ f492 1 908479"/>
                <a:gd name="f638" fmla="*/ f493 1 908479"/>
                <a:gd name="f639" fmla="*/ f494 1 745310"/>
                <a:gd name="f640" fmla="*/ f495 1 908479"/>
                <a:gd name="f641" fmla="*/ f496 1 745310"/>
                <a:gd name="f642" fmla="*/ f497 1 908479"/>
                <a:gd name="f643" fmla="*/ f498 1 745310"/>
                <a:gd name="f644" fmla="*/ f499 1 908479"/>
                <a:gd name="f645" fmla="*/ f500 1 745310"/>
                <a:gd name="f646" fmla="*/ f501 1 908479"/>
                <a:gd name="f647" fmla="*/ f502 1 745310"/>
                <a:gd name="f648" fmla="*/ f503 1 908479"/>
                <a:gd name="f649" fmla="*/ f504 1 745310"/>
                <a:gd name="f650" fmla="*/ f505 1 908479"/>
                <a:gd name="f651" fmla="*/ f506 1 745310"/>
                <a:gd name="f652" fmla="*/ f507 1 908479"/>
                <a:gd name="f653" fmla="*/ f508 1 745310"/>
                <a:gd name="f654" fmla="*/ f509 1 908479"/>
                <a:gd name="f655" fmla="*/ f510 1 745310"/>
                <a:gd name="f656" fmla="*/ f511 1 908479"/>
                <a:gd name="f657" fmla="*/ f512 1 745310"/>
                <a:gd name="f658" fmla="*/ f513 1 908479"/>
                <a:gd name="f659" fmla="*/ f514 1 908479"/>
                <a:gd name="f660" fmla="*/ f515 1 745310"/>
                <a:gd name="f661" fmla="*/ f516 1 908479"/>
                <a:gd name="f662" fmla="*/ f517 1 745310"/>
                <a:gd name="f663" fmla="*/ f518 1 908479"/>
                <a:gd name="f664" fmla="*/ f519 1 745310"/>
                <a:gd name="f665" fmla="*/ f520 1 908479"/>
                <a:gd name="f666" fmla="*/ f521 1 745310"/>
                <a:gd name="f667" fmla="*/ f522 1 908479"/>
                <a:gd name="f668" fmla="*/ f523 1 745310"/>
                <a:gd name="f669" fmla="*/ f524 1 908479"/>
                <a:gd name="f670" fmla="*/ f525 1 745310"/>
                <a:gd name="f671" fmla="*/ f526 1 908479"/>
                <a:gd name="f672" fmla="*/ f527 1 745310"/>
                <a:gd name="f673" fmla="*/ f528 1 908479"/>
                <a:gd name="f674" fmla="*/ f529 1 745310"/>
                <a:gd name="f675" fmla="*/ f530 1 908479"/>
                <a:gd name="f676" fmla="*/ f531 1 745310"/>
                <a:gd name="f677" fmla="*/ f532 1 908479"/>
                <a:gd name="f678" fmla="*/ f533 1 745310"/>
                <a:gd name="f679" fmla="*/ f534 1 908479"/>
                <a:gd name="f680" fmla="*/ f535 1 745310"/>
                <a:gd name="f681" fmla="*/ f536 1 908479"/>
                <a:gd name="f682" fmla="*/ f537 1 745310"/>
                <a:gd name="f683" fmla="*/ f538 1 908479"/>
                <a:gd name="f684" fmla="*/ f539 1 908479"/>
                <a:gd name="f685" fmla="*/ f540 1 908479"/>
                <a:gd name="f686" fmla="*/ f541 1 745310"/>
                <a:gd name="f687" fmla="*/ f542 1 908479"/>
                <a:gd name="f688" fmla="*/ f543 1 745310"/>
                <a:gd name="f689" fmla="*/ f544 1 908479"/>
                <a:gd name="f690" fmla="*/ f545 1 745310"/>
                <a:gd name="f691" fmla="*/ f546 1 908479"/>
                <a:gd name="f692" fmla="*/ f547 1 745310"/>
                <a:gd name="f693" fmla="*/ f548 1 908479"/>
                <a:gd name="f694" fmla="*/ f549 1 745310"/>
                <a:gd name="f695" fmla="*/ f550 1 908479"/>
                <a:gd name="f696" fmla="*/ f551 1 745310"/>
                <a:gd name="f697" fmla="*/ f552 1 908479"/>
                <a:gd name="f698" fmla="*/ f553 1 745310"/>
                <a:gd name="f699" fmla="*/ f554 1 908479"/>
                <a:gd name="f700" fmla="*/ f555 1 745310"/>
                <a:gd name="f701" fmla="*/ f556 1 908479"/>
                <a:gd name="f702" fmla="*/ f557 1 745310"/>
                <a:gd name="f703" fmla="*/ f558 1 908479"/>
                <a:gd name="f704" fmla="*/ f559 1 745310"/>
                <a:gd name="f705" fmla="*/ f560 1 908479"/>
                <a:gd name="f706" fmla="*/ f561 1 745310"/>
                <a:gd name="f707" fmla="*/ f562 1 908479"/>
                <a:gd name="f708" fmla="*/ f563 1 745310"/>
                <a:gd name="f709" fmla="*/ f564 1 908479"/>
                <a:gd name="f710" fmla="*/ f565 1 745310"/>
                <a:gd name="f711" fmla="*/ f566 1 908479"/>
                <a:gd name="f712" fmla="*/ f567 1 745310"/>
                <a:gd name="f713" fmla="*/ f568 1 908479"/>
                <a:gd name="f714" fmla="*/ f569 1 745310"/>
                <a:gd name="f715" fmla="*/ f570 1 908479"/>
                <a:gd name="f716" fmla="*/ f571 1 745310"/>
                <a:gd name="f717" fmla="*/ f572 1 908479"/>
                <a:gd name="f718" fmla="*/ f573 1 745310"/>
                <a:gd name="f719" fmla="*/ f574 1 908479"/>
                <a:gd name="f720" fmla="*/ f575 1 745310"/>
                <a:gd name="f721" fmla="*/ f576 1 908479"/>
                <a:gd name="f722" fmla="*/ f577 1 745310"/>
                <a:gd name="f723" fmla="*/ f578 1 908479"/>
                <a:gd name="f724" fmla="*/ f579 1 745310"/>
                <a:gd name="f725" fmla="*/ f580 1 908479"/>
                <a:gd name="f726" fmla="*/ f581 1 745310"/>
                <a:gd name="f727" fmla="*/ f582 1 908479"/>
                <a:gd name="f728" fmla="*/ f583 1 745310"/>
                <a:gd name="f729" fmla="*/ f584 1 908479"/>
                <a:gd name="f730" fmla="*/ f585 1 745310"/>
                <a:gd name="f731" fmla="*/ f586 1 908479"/>
                <a:gd name="f732" fmla="*/ f587 1 745310"/>
                <a:gd name="f733" fmla="*/ f588 1 908479"/>
                <a:gd name="f734" fmla="*/ f589 1 745310"/>
                <a:gd name="f735" fmla="*/ f590 1 908479"/>
                <a:gd name="f736" fmla="*/ f438 1 f445"/>
                <a:gd name="f737" fmla="*/ f439 1 f445"/>
                <a:gd name="f738" fmla="*/ f438 1 f446"/>
                <a:gd name="f739" fmla="*/ f440 1 f446"/>
                <a:gd name="f740" fmla="*/ f592 1 f445"/>
                <a:gd name="f741" fmla="*/ f593 1 f446"/>
                <a:gd name="f742" fmla="*/ f594 1 f445"/>
                <a:gd name="f743" fmla="*/ f595 1 f446"/>
                <a:gd name="f744" fmla="*/ f596 1 f445"/>
                <a:gd name="f745" fmla="*/ f597 1 f446"/>
                <a:gd name="f746" fmla="*/ f598 1 f445"/>
                <a:gd name="f747" fmla="*/ f599 1 f446"/>
                <a:gd name="f748" fmla="*/ f600 1 f445"/>
                <a:gd name="f749" fmla="*/ f601 1 f446"/>
                <a:gd name="f750" fmla="*/ f602 1 f445"/>
                <a:gd name="f751" fmla="*/ f603 1 f446"/>
                <a:gd name="f752" fmla="*/ f604 1 f445"/>
                <a:gd name="f753" fmla="*/ f605 1 f446"/>
                <a:gd name="f754" fmla="*/ f606 1 f445"/>
                <a:gd name="f755" fmla="*/ f607 1 f446"/>
                <a:gd name="f756" fmla="*/ f608 1 f445"/>
                <a:gd name="f757" fmla="*/ f609 1 f446"/>
                <a:gd name="f758" fmla="*/ f610 1 f445"/>
                <a:gd name="f759" fmla="*/ f611 1 f446"/>
                <a:gd name="f760" fmla="*/ f612 1 f445"/>
                <a:gd name="f761" fmla="*/ f613 1 f446"/>
                <a:gd name="f762" fmla="*/ f614 1 f445"/>
                <a:gd name="f763" fmla="*/ f615 1 f446"/>
                <a:gd name="f764" fmla="*/ f616 1 f445"/>
                <a:gd name="f765" fmla="*/ f617 1 f446"/>
                <a:gd name="f766" fmla="*/ f618 1 f445"/>
                <a:gd name="f767" fmla="*/ f619 1 f446"/>
                <a:gd name="f768" fmla="*/ f620 1 f445"/>
                <a:gd name="f769" fmla="*/ f621 1 f446"/>
                <a:gd name="f770" fmla="*/ f622 1 f445"/>
                <a:gd name="f771" fmla="*/ f623 1 f446"/>
                <a:gd name="f772" fmla="*/ f624 1 f445"/>
                <a:gd name="f773" fmla="*/ f625 1 f446"/>
                <a:gd name="f774" fmla="*/ f626 1 f445"/>
                <a:gd name="f775" fmla="*/ f627 1 f446"/>
                <a:gd name="f776" fmla="*/ f628 1 f445"/>
                <a:gd name="f777" fmla="*/ f629 1 f446"/>
                <a:gd name="f778" fmla="*/ f630 1 f445"/>
                <a:gd name="f779" fmla="*/ f631 1 f446"/>
                <a:gd name="f780" fmla="*/ f632 1 f445"/>
                <a:gd name="f781" fmla="*/ f633 1 f446"/>
                <a:gd name="f782" fmla="*/ f634 1 f445"/>
                <a:gd name="f783" fmla="*/ f635 1 f446"/>
                <a:gd name="f784" fmla="*/ f636 1 f445"/>
                <a:gd name="f785" fmla="*/ f637 1 f446"/>
                <a:gd name="f786" fmla="*/ f638 1 f446"/>
                <a:gd name="f787" fmla="*/ f639 1 f445"/>
                <a:gd name="f788" fmla="*/ f640 1 f446"/>
                <a:gd name="f789" fmla="*/ f641 1 f445"/>
                <a:gd name="f790" fmla="*/ f642 1 f446"/>
                <a:gd name="f791" fmla="*/ f643 1 f445"/>
                <a:gd name="f792" fmla="*/ f644 1 f446"/>
                <a:gd name="f793" fmla="*/ f645 1 f445"/>
                <a:gd name="f794" fmla="*/ f646 1 f446"/>
                <a:gd name="f795" fmla="*/ f647 1 f445"/>
                <a:gd name="f796" fmla="*/ f648 1 f446"/>
                <a:gd name="f797" fmla="*/ f649 1 f445"/>
                <a:gd name="f798" fmla="*/ f650 1 f446"/>
                <a:gd name="f799" fmla="*/ f651 1 f445"/>
                <a:gd name="f800" fmla="*/ f652 1 f446"/>
                <a:gd name="f801" fmla="*/ f653 1 f445"/>
                <a:gd name="f802" fmla="*/ f654 1 f446"/>
                <a:gd name="f803" fmla="*/ f655 1 f445"/>
                <a:gd name="f804" fmla="*/ f656 1 f446"/>
                <a:gd name="f805" fmla="*/ f657 1 f445"/>
                <a:gd name="f806" fmla="*/ f658 1 f446"/>
                <a:gd name="f807" fmla="*/ f659 1 f446"/>
                <a:gd name="f808" fmla="*/ f660 1 f445"/>
                <a:gd name="f809" fmla="*/ f661 1 f446"/>
                <a:gd name="f810" fmla="*/ f662 1 f445"/>
                <a:gd name="f811" fmla="*/ f663 1 f446"/>
                <a:gd name="f812" fmla="*/ f664 1 f445"/>
                <a:gd name="f813" fmla="*/ f665 1 f446"/>
                <a:gd name="f814" fmla="*/ f666 1 f445"/>
                <a:gd name="f815" fmla="*/ f667 1 f446"/>
                <a:gd name="f816" fmla="*/ f668 1 f445"/>
                <a:gd name="f817" fmla="*/ f669 1 f446"/>
                <a:gd name="f818" fmla="*/ f670 1 f445"/>
                <a:gd name="f819" fmla="*/ f671 1 f446"/>
                <a:gd name="f820" fmla="*/ f672 1 f445"/>
                <a:gd name="f821" fmla="*/ f673 1 f446"/>
                <a:gd name="f822" fmla="*/ f674 1 f445"/>
                <a:gd name="f823" fmla="*/ f675 1 f446"/>
                <a:gd name="f824" fmla="*/ f676 1 f445"/>
                <a:gd name="f825" fmla="*/ f677 1 f446"/>
                <a:gd name="f826" fmla="*/ f678 1 f445"/>
                <a:gd name="f827" fmla="*/ f679 1 f446"/>
                <a:gd name="f828" fmla="*/ f680 1 f445"/>
                <a:gd name="f829" fmla="*/ f681 1 f446"/>
                <a:gd name="f830" fmla="*/ f682 1 f445"/>
                <a:gd name="f831" fmla="*/ f683 1 f446"/>
                <a:gd name="f832" fmla="*/ f684 1 f446"/>
                <a:gd name="f833" fmla="*/ f685 1 f446"/>
                <a:gd name="f834" fmla="*/ f686 1 f445"/>
                <a:gd name="f835" fmla="*/ f687 1 f446"/>
                <a:gd name="f836" fmla="*/ f688 1 f445"/>
                <a:gd name="f837" fmla="*/ f689 1 f446"/>
                <a:gd name="f838" fmla="*/ f690 1 f445"/>
                <a:gd name="f839" fmla="*/ f691 1 f446"/>
                <a:gd name="f840" fmla="*/ f692 1 f445"/>
                <a:gd name="f841" fmla="*/ f693 1 f446"/>
                <a:gd name="f842" fmla="*/ f694 1 f445"/>
                <a:gd name="f843" fmla="*/ f695 1 f446"/>
                <a:gd name="f844" fmla="*/ f696 1 f445"/>
                <a:gd name="f845" fmla="*/ f697 1 f446"/>
                <a:gd name="f846" fmla="*/ f698 1 f445"/>
                <a:gd name="f847" fmla="*/ f699 1 f446"/>
                <a:gd name="f848" fmla="*/ f700 1 f445"/>
                <a:gd name="f849" fmla="*/ f701 1 f446"/>
                <a:gd name="f850" fmla="*/ f702 1 f445"/>
                <a:gd name="f851" fmla="*/ f703 1 f446"/>
                <a:gd name="f852" fmla="*/ f704 1 f445"/>
                <a:gd name="f853" fmla="*/ f705 1 f446"/>
                <a:gd name="f854" fmla="*/ f706 1 f445"/>
                <a:gd name="f855" fmla="*/ f707 1 f446"/>
                <a:gd name="f856" fmla="*/ f708 1 f445"/>
                <a:gd name="f857" fmla="*/ f709 1 f446"/>
                <a:gd name="f858" fmla="*/ f710 1 f445"/>
                <a:gd name="f859" fmla="*/ f711 1 f446"/>
                <a:gd name="f860" fmla="*/ f712 1 f445"/>
                <a:gd name="f861" fmla="*/ f713 1 f446"/>
                <a:gd name="f862" fmla="*/ f714 1 f445"/>
                <a:gd name="f863" fmla="*/ f715 1 f446"/>
                <a:gd name="f864" fmla="*/ f716 1 f445"/>
                <a:gd name="f865" fmla="*/ f717 1 f446"/>
                <a:gd name="f866" fmla="*/ f718 1 f445"/>
                <a:gd name="f867" fmla="*/ f719 1 f446"/>
                <a:gd name="f868" fmla="*/ f720 1 f445"/>
                <a:gd name="f869" fmla="*/ f721 1 f446"/>
                <a:gd name="f870" fmla="*/ f722 1 f445"/>
                <a:gd name="f871" fmla="*/ f723 1 f446"/>
                <a:gd name="f872" fmla="*/ f724 1 f445"/>
                <a:gd name="f873" fmla="*/ f725 1 f446"/>
                <a:gd name="f874" fmla="*/ f726 1 f445"/>
                <a:gd name="f875" fmla="*/ f727 1 f446"/>
                <a:gd name="f876" fmla="*/ f728 1 f445"/>
                <a:gd name="f877" fmla="*/ f729 1 f446"/>
                <a:gd name="f878" fmla="*/ f730 1 f445"/>
                <a:gd name="f879" fmla="*/ f731 1 f446"/>
                <a:gd name="f880" fmla="*/ f732 1 f445"/>
                <a:gd name="f881" fmla="*/ f733 1 f446"/>
                <a:gd name="f882" fmla="*/ f734 1 f445"/>
                <a:gd name="f883" fmla="*/ f735 1 f446"/>
                <a:gd name="f884" fmla="*/ f736 f436 1"/>
                <a:gd name="f885" fmla="*/ f737 f436 1"/>
                <a:gd name="f886" fmla="*/ f739 f437 1"/>
                <a:gd name="f887" fmla="*/ f738 f437 1"/>
                <a:gd name="f888" fmla="*/ f740 f436 1"/>
                <a:gd name="f889" fmla="*/ f741 f437 1"/>
                <a:gd name="f890" fmla="*/ f742 f436 1"/>
                <a:gd name="f891" fmla="*/ f743 f437 1"/>
                <a:gd name="f892" fmla="*/ f744 f436 1"/>
                <a:gd name="f893" fmla="*/ f745 f437 1"/>
                <a:gd name="f894" fmla="*/ f746 f436 1"/>
                <a:gd name="f895" fmla="*/ f747 f437 1"/>
                <a:gd name="f896" fmla="*/ f748 f436 1"/>
                <a:gd name="f897" fmla="*/ f749 f437 1"/>
                <a:gd name="f898" fmla="*/ f750 f436 1"/>
                <a:gd name="f899" fmla="*/ f751 f437 1"/>
                <a:gd name="f900" fmla="*/ f752 f436 1"/>
                <a:gd name="f901" fmla="*/ f753 f437 1"/>
                <a:gd name="f902" fmla="*/ f754 f436 1"/>
                <a:gd name="f903" fmla="*/ f755 f437 1"/>
                <a:gd name="f904" fmla="*/ f756 f436 1"/>
                <a:gd name="f905" fmla="*/ f757 f437 1"/>
                <a:gd name="f906" fmla="*/ f758 f436 1"/>
                <a:gd name="f907" fmla="*/ f759 f437 1"/>
                <a:gd name="f908" fmla="*/ f760 f436 1"/>
                <a:gd name="f909" fmla="*/ f761 f437 1"/>
                <a:gd name="f910" fmla="*/ f762 f436 1"/>
                <a:gd name="f911" fmla="*/ f763 f437 1"/>
                <a:gd name="f912" fmla="*/ f764 f436 1"/>
                <a:gd name="f913" fmla="*/ f765 f437 1"/>
                <a:gd name="f914" fmla="*/ f766 f436 1"/>
                <a:gd name="f915" fmla="*/ f767 f437 1"/>
                <a:gd name="f916" fmla="*/ f768 f436 1"/>
                <a:gd name="f917" fmla="*/ f769 f437 1"/>
                <a:gd name="f918" fmla="*/ f770 f436 1"/>
                <a:gd name="f919" fmla="*/ f771 f437 1"/>
                <a:gd name="f920" fmla="*/ f772 f436 1"/>
                <a:gd name="f921" fmla="*/ f773 f437 1"/>
                <a:gd name="f922" fmla="*/ f774 f436 1"/>
                <a:gd name="f923" fmla="*/ f775 f437 1"/>
                <a:gd name="f924" fmla="*/ f776 f436 1"/>
                <a:gd name="f925" fmla="*/ f777 f437 1"/>
                <a:gd name="f926" fmla="*/ f778 f436 1"/>
                <a:gd name="f927" fmla="*/ f779 f437 1"/>
                <a:gd name="f928" fmla="*/ f780 f436 1"/>
                <a:gd name="f929" fmla="*/ f781 f437 1"/>
                <a:gd name="f930" fmla="*/ f782 f436 1"/>
                <a:gd name="f931" fmla="*/ f783 f437 1"/>
                <a:gd name="f932" fmla="*/ f784 f436 1"/>
                <a:gd name="f933" fmla="*/ f785 f437 1"/>
                <a:gd name="f934" fmla="*/ f786 f437 1"/>
                <a:gd name="f935" fmla="*/ f787 f436 1"/>
                <a:gd name="f936" fmla="*/ f788 f437 1"/>
                <a:gd name="f937" fmla="*/ f789 f436 1"/>
                <a:gd name="f938" fmla="*/ f790 f437 1"/>
                <a:gd name="f939" fmla="*/ f791 f436 1"/>
                <a:gd name="f940" fmla="*/ f792 f437 1"/>
                <a:gd name="f941" fmla="*/ f793 f436 1"/>
                <a:gd name="f942" fmla="*/ f794 f437 1"/>
                <a:gd name="f943" fmla="*/ f795 f436 1"/>
                <a:gd name="f944" fmla="*/ f796 f437 1"/>
                <a:gd name="f945" fmla="*/ f797 f436 1"/>
                <a:gd name="f946" fmla="*/ f798 f437 1"/>
                <a:gd name="f947" fmla="*/ f799 f436 1"/>
                <a:gd name="f948" fmla="*/ f800 f437 1"/>
                <a:gd name="f949" fmla="*/ f801 f436 1"/>
                <a:gd name="f950" fmla="*/ f802 f437 1"/>
                <a:gd name="f951" fmla="*/ f803 f436 1"/>
                <a:gd name="f952" fmla="*/ f804 f437 1"/>
                <a:gd name="f953" fmla="*/ f805 f436 1"/>
                <a:gd name="f954" fmla="*/ f806 f437 1"/>
                <a:gd name="f955" fmla="*/ f807 f437 1"/>
                <a:gd name="f956" fmla="*/ f808 f436 1"/>
                <a:gd name="f957" fmla="*/ f809 f437 1"/>
                <a:gd name="f958" fmla="*/ f810 f436 1"/>
                <a:gd name="f959" fmla="*/ f811 f437 1"/>
                <a:gd name="f960" fmla="*/ f812 f436 1"/>
                <a:gd name="f961" fmla="*/ f813 f437 1"/>
                <a:gd name="f962" fmla="*/ f814 f436 1"/>
                <a:gd name="f963" fmla="*/ f815 f437 1"/>
                <a:gd name="f964" fmla="*/ f816 f436 1"/>
                <a:gd name="f965" fmla="*/ f817 f437 1"/>
                <a:gd name="f966" fmla="*/ f818 f436 1"/>
                <a:gd name="f967" fmla="*/ f819 f437 1"/>
                <a:gd name="f968" fmla="*/ f820 f436 1"/>
                <a:gd name="f969" fmla="*/ f821 f437 1"/>
                <a:gd name="f970" fmla="*/ f822 f436 1"/>
                <a:gd name="f971" fmla="*/ f823 f437 1"/>
                <a:gd name="f972" fmla="*/ f824 f436 1"/>
                <a:gd name="f973" fmla="*/ f825 f437 1"/>
                <a:gd name="f974" fmla="*/ f826 f436 1"/>
                <a:gd name="f975" fmla="*/ f827 f437 1"/>
                <a:gd name="f976" fmla="*/ f828 f436 1"/>
                <a:gd name="f977" fmla="*/ f829 f437 1"/>
                <a:gd name="f978" fmla="*/ f830 f436 1"/>
                <a:gd name="f979" fmla="*/ f831 f437 1"/>
                <a:gd name="f980" fmla="*/ f832 f437 1"/>
                <a:gd name="f981" fmla="*/ f833 f437 1"/>
                <a:gd name="f982" fmla="*/ f834 f436 1"/>
                <a:gd name="f983" fmla="*/ f835 f437 1"/>
                <a:gd name="f984" fmla="*/ f836 f436 1"/>
                <a:gd name="f985" fmla="*/ f837 f437 1"/>
                <a:gd name="f986" fmla="*/ f838 f436 1"/>
                <a:gd name="f987" fmla="*/ f839 f437 1"/>
                <a:gd name="f988" fmla="*/ f840 f436 1"/>
                <a:gd name="f989" fmla="*/ f841 f437 1"/>
                <a:gd name="f990" fmla="*/ f842 f436 1"/>
                <a:gd name="f991" fmla="*/ f843 f437 1"/>
                <a:gd name="f992" fmla="*/ f844 f436 1"/>
                <a:gd name="f993" fmla="*/ f845 f437 1"/>
                <a:gd name="f994" fmla="*/ f846 f436 1"/>
                <a:gd name="f995" fmla="*/ f847 f437 1"/>
                <a:gd name="f996" fmla="*/ f848 f436 1"/>
                <a:gd name="f997" fmla="*/ f849 f437 1"/>
                <a:gd name="f998" fmla="*/ f850 f436 1"/>
                <a:gd name="f999" fmla="*/ f851 f437 1"/>
                <a:gd name="f1000" fmla="*/ f852 f436 1"/>
                <a:gd name="f1001" fmla="*/ f853 f437 1"/>
                <a:gd name="f1002" fmla="*/ f854 f436 1"/>
                <a:gd name="f1003" fmla="*/ f855 f437 1"/>
                <a:gd name="f1004" fmla="*/ f856 f436 1"/>
                <a:gd name="f1005" fmla="*/ f857 f437 1"/>
                <a:gd name="f1006" fmla="*/ f858 f436 1"/>
                <a:gd name="f1007" fmla="*/ f859 f437 1"/>
                <a:gd name="f1008" fmla="*/ f860 f436 1"/>
                <a:gd name="f1009" fmla="*/ f861 f437 1"/>
                <a:gd name="f1010" fmla="*/ f862 f436 1"/>
                <a:gd name="f1011" fmla="*/ f863 f437 1"/>
                <a:gd name="f1012" fmla="*/ f864 f436 1"/>
                <a:gd name="f1013" fmla="*/ f865 f437 1"/>
                <a:gd name="f1014" fmla="*/ f866 f436 1"/>
                <a:gd name="f1015" fmla="*/ f867 f437 1"/>
                <a:gd name="f1016" fmla="*/ f868 f436 1"/>
                <a:gd name="f1017" fmla="*/ f869 f437 1"/>
                <a:gd name="f1018" fmla="*/ f870 f436 1"/>
                <a:gd name="f1019" fmla="*/ f871 f437 1"/>
                <a:gd name="f1020" fmla="*/ f872 f436 1"/>
                <a:gd name="f1021" fmla="*/ f873 f437 1"/>
                <a:gd name="f1022" fmla="*/ f874 f436 1"/>
                <a:gd name="f1023" fmla="*/ f875 f437 1"/>
                <a:gd name="f1024" fmla="*/ f876 f436 1"/>
                <a:gd name="f1025" fmla="*/ f877 f437 1"/>
                <a:gd name="f1026" fmla="*/ f878 f436 1"/>
                <a:gd name="f1027" fmla="*/ f879 f437 1"/>
                <a:gd name="f1028" fmla="*/ f880 f436 1"/>
                <a:gd name="f1029" fmla="*/ f881 f437 1"/>
                <a:gd name="f1030" fmla="*/ f882 f436 1"/>
                <a:gd name="f1031" fmla="*/ f883 f4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1">
                  <a:pos x="f888" y="f889"/>
                </a:cxn>
                <a:cxn ang="f591">
                  <a:pos x="f890" y="f891"/>
                </a:cxn>
                <a:cxn ang="f591">
                  <a:pos x="f892" y="f893"/>
                </a:cxn>
                <a:cxn ang="f591">
                  <a:pos x="f894" y="f895"/>
                </a:cxn>
                <a:cxn ang="f591">
                  <a:pos x="f896" y="f897"/>
                </a:cxn>
                <a:cxn ang="f591">
                  <a:pos x="f898" y="f899"/>
                </a:cxn>
                <a:cxn ang="f591">
                  <a:pos x="f900" y="f901"/>
                </a:cxn>
                <a:cxn ang="f591">
                  <a:pos x="f902" y="f903"/>
                </a:cxn>
                <a:cxn ang="f591">
                  <a:pos x="f904" y="f905"/>
                </a:cxn>
                <a:cxn ang="f591">
                  <a:pos x="f906" y="f907"/>
                </a:cxn>
                <a:cxn ang="f591">
                  <a:pos x="f908" y="f909"/>
                </a:cxn>
                <a:cxn ang="f591">
                  <a:pos x="f910" y="f911"/>
                </a:cxn>
                <a:cxn ang="f591">
                  <a:pos x="f912" y="f913"/>
                </a:cxn>
                <a:cxn ang="f591">
                  <a:pos x="f914" y="f915"/>
                </a:cxn>
                <a:cxn ang="f591">
                  <a:pos x="f916" y="f917"/>
                </a:cxn>
                <a:cxn ang="f591">
                  <a:pos x="f918" y="f919"/>
                </a:cxn>
                <a:cxn ang="f591">
                  <a:pos x="f920" y="f921"/>
                </a:cxn>
                <a:cxn ang="f591">
                  <a:pos x="f922" y="f923"/>
                </a:cxn>
                <a:cxn ang="f591">
                  <a:pos x="f924" y="f925"/>
                </a:cxn>
                <a:cxn ang="f591">
                  <a:pos x="f926" y="f927"/>
                </a:cxn>
                <a:cxn ang="f591">
                  <a:pos x="f928" y="f929"/>
                </a:cxn>
                <a:cxn ang="f591">
                  <a:pos x="f930" y="f931"/>
                </a:cxn>
                <a:cxn ang="f591">
                  <a:pos x="f932" y="f933"/>
                </a:cxn>
                <a:cxn ang="f591">
                  <a:pos x="f908" y="f934"/>
                </a:cxn>
                <a:cxn ang="f591">
                  <a:pos x="f935" y="f936"/>
                </a:cxn>
                <a:cxn ang="f591">
                  <a:pos x="f937" y="f938"/>
                </a:cxn>
                <a:cxn ang="f591">
                  <a:pos x="f939" y="f940"/>
                </a:cxn>
                <a:cxn ang="f591">
                  <a:pos x="f941" y="f942"/>
                </a:cxn>
                <a:cxn ang="f591">
                  <a:pos x="f943" y="f944"/>
                </a:cxn>
                <a:cxn ang="f591">
                  <a:pos x="f945" y="f946"/>
                </a:cxn>
                <a:cxn ang="f591">
                  <a:pos x="f947" y="f948"/>
                </a:cxn>
                <a:cxn ang="f591">
                  <a:pos x="f949" y="f950"/>
                </a:cxn>
                <a:cxn ang="f591">
                  <a:pos x="f951" y="f952"/>
                </a:cxn>
                <a:cxn ang="f591">
                  <a:pos x="f953" y="f954"/>
                </a:cxn>
                <a:cxn ang="f591">
                  <a:pos x="f953" y="f955"/>
                </a:cxn>
                <a:cxn ang="f591">
                  <a:pos x="f956" y="f957"/>
                </a:cxn>
                <a:cxn ang="f591">
                  <a:pos x="f958" y="f959"/>
                </a:cxn>
                <a:cxn ang="f591">
                  <a:pos x="f960" y="f961"/>
                </a:cxn>
                <a:cxn ang="f591">
                  <a:pos x="f962" y="f963"/>
                </a:cxn>
                <a:cxn ang="f591">
                  <a:pos x="f964" y="f965"/>
                </a:cxn>
                <a:cxn ang="f591">
                  <a:pos x="f966" y="f967"/>
                </a:cxn>
                <a:cxn ang="f591">
                  <a:pos x="f968" y="f969"/>
                </a:cxn>
                <a:cxn ang="f591">
                  <a:pos x="f970" y="f971"/>
                </a:cxn>
                <a:cxn ang="f591">
                  <a:pos x="f972" y="f973"/>
                </a:cxn>
                <a:cxn ang="f591">
                  <a:pos x="f974" y="f975"/>
                </a:cxn>
                <a:cxn ang="f591">
                  <a:pos x="f976" y="f977"/>
                </a:cxn>
                <a:cxn ang="f591">
                  <a:pos x="f978" y="f979"/>
                </a:cxn>
                <a:cxn ang="f591">
                  <a:pos x="f978" y="f980"/>
                </a:cxn>
                <a:cxn ang="f591">
                  <a:pos x="f978" y="f981"/>
                </a:cxn>
                <a:cxn ang="f591">
                  <a:pos x="f982" y="f983"/>
                </a:cxn>
                <a:cxn ang="f591">
                  <a:pos x="f984" y="f985"/>
                </a:cxn>
                <a:cxn ang="f591">
                  <a:pos x="f986" y="f987"/>
                </a:cxn>
                <a:cxn ang="f591">
                  <a:pos x="f988" y="f989"/>
                </a:cxn>
                <a:cxn ang="f591">
                  <a:pos x="f990" y="f991"/>
                </a:cxn>
                <a:cxn ang="f591">
                  <a:pos x="f992" y="f993"/>
                </a:cxn>
                <a:cxn ang="f591">
                  <a:pos x="f994" y="f995"/>
                </a:cxn>
                <a:cxn ang="f591">
                  <a:pos x="f996" y="f997"/>
                </a:cxn>
                <a:cxn ang="f591">
                  <a:pos x="f998" y="f999"/>
                </a:cxn>
                <a:cxn ang="f591">
                  <a:pos x="f1000" y="f1001"/>
                </a:cxn>
                <a:cxn ang="f591">
                  <a:pos x="f1002" y="f1003"/>
                </a:cxn>
                <a:cxn ang="f591">
                  <a:pos x="f1004" y="f1005"/>
                </a:cxn>
                <a:cxn ang="f591">
                  <a:pos x="f1006" y="f1007"/>
                </a:cxn>
                <a:cxn ang="f591">
                  <a:pos x="f1008" y="f1009"/>
                </a:cxn>
                <a:cxn ang="f591">
                  <a:pos x="f1010" y="f1011"/>
                </a:cxn>
                <a:cxn ang="f591">
                  <a:pos x="f1012" y="f1013"/>
                </a:cxn>
                <a:cxn ang="f591">
                  <a:pos x="f1014" y="f1015"/>
                </a:cxn>
                <a:cxn ang="f591">
                  <a:pos x="f1016" y="f1017"/>
                </a:cxn>
                <a:cxn ang="f591">
                  <a:pos x="f1018" y="f1019"/>
                </a:cxn>
                <a:cxn ang="f591">
                  <a:pos x="f1020" y="f1021"/>
                </a:cxn>
                <a:cxn ang="f591">
                  <a:pos x="f1022" y="f1023"/>
                </a:cxn>
                <a:cxn ang="f591">
                  <a:pos x="f888" y="f889"/>
                </a:cxn>
                <a:cxn ang="f591">
                  <a:pos x="f1024" y="f1025"/>
                </a:cxn>
                <a:cxn ang="f591">
                  <a:pos x="f1026" y="f1027"/>
                </a:cxn>
                <a:cxn ang="f591">
                  <a:pos x="f1028" y="f1029"/>
                </a:cxn>
                <a:cxn ang="f591">
                  <a:pos x="f1030" y="f1031"/>
                </a:cxn>
                <a:cxn ang="f591">
                  <a:pos x="f1024" y="f1025"/>
                </a:cxn>
              </a:cxnLst>
              <a:rect l="f884" t="f887" r="f885" b="f886"/>
              <a:pathLst>
                <a:path w="745310" h="90847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68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5" y="f207"/>
                    <a:pt x="f208" y="f209"/>
                    <a:pt x="f205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136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6" y="f238"/>
                  </a:cubicBezTo>
                  <a:cubicBezTo>
                    <a:pt x="f236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78" y="f280"/>
                    <a:pt x="f278" y="f281"/>
                    <a:pt x="f278" y="f282"/>
                  </a:cubicBezTo>
                  <a:cubicBezTo>
                    <a:pt x="f278" y="f283"/>
                    <a:pt x="f284" y="f285"/>
                    <a:pt x="f278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1" y="f303"/>
                  </a:cubicBezTo>
                  <a:cubicBezTo>
                    <a:pt x="f301" y="f304"/>
                    <a:pt x="f305" y="f306"/>
                    <a:pt x="f307" y="f308"/>
                  </a:cubicBez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333" y="f334"/>
                    <a:pt x="f335" y="f336"/>
                    <a:pt x="f337" y="f338"/>
                  </a:cubicBezTo>
                  <a:cubicBezTo>
                    <a:pt x="f339" y="f340"/>
                    <a:pt x="f341" y="f342"/>
                    <a:pt x="f343" y="f344"/>
                  </a:cubicBezTo>
                  <a:cubicBezTo>
                    <a:pt x="f345" y="f346"/>
                    <a:pt x="f347" y="f348"/>
                    <a:pt x="f349" y="f350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7" y="f368"/>
                  </a:cubicBezTo>
                  <a:cubicBezTo>
                    <a:pt x="f369" y="f370"/>
                    <a:pt x="f371" y="f372"/>
                    <a:pt x="f373" y="f374"/>
                  </a:cubicBezTo>
                  <a:cubicBezTo>
                    <a:pt x="f375" y="f133"/>
                    <a:pt x="f376" y="f131"/>
                    <a:pt x="f377" y="f378"/>
                  </a:cubicBezTo>
                  <a:cubicBezTo>
                    <a:pt x="f379" y="f380"/>
                    <a:pt x="f381" y="f382"/>
                    <a:pt x="f383" y="f384"/>
                  </a:cubicBezTo>
                  <a:cubicBezTo>
                    <a:pt x="f385" y="f360"/>
                    <a:pt x="f386" y="f387"/>
                    <a:pt x="f388" y="f389"/>
                  </a:cubicBezTo>
                  <a:cubicBezTo>
                    <a:pt x="f390" y="f391"/>
                    <a:pt x="f392" y="f393"/>
                    <a:pt x="f394" y="f395"/>
                  </a:cubicBezTo>
                  <a:cubicBezTo>
                    <a:pt x="f396" y="f397"/>
                    <a:pt x="f398" y="f399"/>
                    <a:pt x="f400" y="f401"/>
                  </a:cubicBezTo>
                  <a:cubicBezTo>
                    <a:pt x="f402" y="f403"/>
                    <a:pt x="f404" y="f405"/>
                    <a:pt x="f406" y="f407"/>
                  </a:cubicBezTo>
                  <a:cubicBezTo>
                    <a:pt x="f408" y="f409"/>
                    <a:pt x="f410" y="f411"/>
                    <a:pt x="f8" y="f9"/>
                  </a:cubicBezTo>
                  <a:close/>
                  <a:moveTo>
                    <a:pt x="f412" y="f413"/>
                  </a:moveTo>
                  <a:cubicBezTo>
                    <a:pt x="f414" y="f415"/>
                    <a:pt x="f416" y="f417"/>
                    <a:pt x="f418" y="f419"/>
                  </a:cubicBezTo>
                  <a:cubicBezTo>
                    <a:pt x="f420" y="f168"/>
                    <a:pt x="f421" y="f422"/>
                    <a:pt x="f423" y="f424"/>
                  </a:cubicBezTo>
                  <a:cubicBezTo>
                    <a:pt x="f425" y="f426"/>
                    <a:pt x="f427" y="f428"/>
                    <a:pt x="f429" y="f430"/>
                  </a:cubicBezTo>
                  <a:cubicBezTo>
                    <a:pt x="f431" y="f432"/>
                    <a:pt x="f433" y="f434"/>
                    <a:pt x="f412" y="f413"/>
                  </a:cubicBezTo>
                  <a:close/>
                </a:path>
              </a:pathLst>
            </a:custGeom>
            <a:solidFill>
              <a:srgbClr val="1499B8"/>
            </a:solidFill>
            <a:ln w="19046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orma libre: forma 21">
              <a:extLst>
                <a:ext uri="{FF2B5EF4-FFF2-40B4-BE49-F238E27FC236}">
                  <a16:creationId xmlns:a16="http://schemas.microsoft.com/office/drawing/2014/main" id="{E7021144-EFAA-48EA-98F6-E7055E4F2D97}"/>
                </a:ext>
              </a:extLst>
            </p:cNvPr>
            <p:cNvSpPr/>
            <p:nvPr/>
          </p:nvSpPr>
          <p:spPr>
            <a:xfrm>
              <a:off x="466600" y="387458"/>
              <a:ext cx="65717" cy="658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060"/>
                <a:gd name="f7" fmla="val 89262"/>
                <a:gd name="f8" fmla="val 44768"/>
                <a:gd name="f9" fmla="val 1"/>
                <a:gd name="f10" fmla="val 69914"/>
                <a:gd name="f11" fmla="val 287"/>
                <a:gd name="f12" fmla="val 89250"/>
                <a:gd name="f13" fmla="val 19813"/>
                <a:gd name="f14" fmla="val 89059"/>
                <a:gd name="f15" fmla="val 44864"/>
                <a:gd name="f16" fmla="val 88868"/>
                <a:gd name="f17" fmla="val 70391"/>
                <a:gd name="f18" fmla="val 68771"/>
                <a:gd name="f19" fmla="val 89822"/>
                <a:gd name="f20" fmla="val 43339"/>
                <a:gd name="f21" fmla="val 89251"/>
                <a:gd name="f22" fmla="val 18955"/>
                <a:gd name="f23" fmla="val 88774"/>
                <a:gd name="f24" fmla="val -95"/>
                <a:gd name="f25" fmla="val 69058"/>
                <a:gd name="f26" fmla="val 44388"/>
                <a:gd name="f27" fmla="val 95"/>
                <a:gd name="f28" fmla="val 19432"/>
                <a:gd name="f29" fmla="val 19812"/>
                <a:gd name="f30" fmla="val -189"/>
                <a:gd name="f31" fmla="+- 0 0 -90"/>
                <a:gd name="f32" fmla="*/ f3 1 89060"/>
                <a:gd name="f33" fmla="*/ f4 1 89262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89060"/>
                <a:gd name="f42" fmla="*/ f38 1 89262"/>
                <a:gd name="f43" fmla="*/ 44768 f39 1"/>
                <a:gd name="f44" fmla="*/ 1 f38 1"/>
                <a:gd name="f45" fmla="*/ 89059 f39 1"/>
                <a:gd name="f46" fmla="*/ 44864 f38 1"/>
                <a:gd name="f47" fmla="*/ 43339 f39 1"/>
                <a:gd name="f48" fmla="*/ 89251 f38 1"/>
                <a:gd name="f49" fmla="*/ 0 f39 1"/>
                <a:gd name="f50" fmla="*/ 44388 f38 1"/>
                <a:gd name="f51" fmla="+- f40 0 f1"/>
                <a:gd name="f52" fmla="*/ f43 1 89060"/>
                <a:gd name="f53" fmla="*/ f44 1 89262"/>
                <a:gd name="f54" fmla="*/ f45 1 89060"/>
                <a:gd name="f55" fmla="*/ f46 1 89262"/>
                <a:gd name="f56" fmla="*/ f47 1 89060"/>
                <a:gd name="f57" fmla="*/ f48 1 89262"/>
                <a:gd name="f58" fmla="*/ f49 1 89060"/>
                <a:gd name="f59" fmla="*/ f50 1 89262"/>
                <a:gd name="f60" fmla="*/ f34 1 f41"/>
                <a:gd name="f61" fmla="*/ f35 1 f41"/>
                <a:gd name="f62" fmla="*/ f34 1 f42"/>
                <a:gd name="f63" fmla="*/ f36 1 f42"/>
                <a:gd name="f64" fmla="*/ f52 1 f41"/>
                <a:gd name="f65" fmla="*/ f53 1 f42"/>
                <a:gd name="f66" fmla="*/ f54 1 f41"/>
                <a:gd name="f67" fmla="*/ f55 1 f42"/>
                <a:gd name="f68" fmla="*/ f56 1 f41"/>
                <a:gd name="f69" fmla="*/ f57 1 f42"/>
                <a:gd name="f70" fmla="*/ f58 1 f41"/>
                <a:gd name="f71" fmla="*/ f59 1 f42"/>
                <a:gd name="f72" fmla="*/ f60 f32 1"/>
                <a:gd name="f73" fmla="*/ f61 f32 1"/>
                <a:gd name="f74" fmla="*/ f63 f33 1"/>
                <a:gd name="f75" fmla="*/ f62 f33 1"/>
                <a:gd name="f76" fmla="*/ f64 f32 1"/>
                <a:gd name="f77" fmla="*/ f65 f33 1"/>
                <a:gd name="f78" fmla="*/ f66 f32 1"/>
                <a:gd name="f79" fmla="*/ f67 f33 1"/>
                <a:gd name="f80" fmla="*/ f68 f32 1"/>
                <a:gd name="f81" fmla="*/ f69 f33 1"/>
                <a:gd name="f82" fmla="*/ f70 f32 1"/>
                <a:gd name="f83" fmla="*/ f7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76" y="f77"/>
                </a:cxn>
                <a:cxn ang="f51">
                  <a:pos x="f78" y="f79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76" y="f77"/>
                </a:cxn>
              </a:cxnLst>
              <a:rect l="f72" t="f75" r="f73" b="f74"/>
              <a:pathLst>
                <a:path w="89060" h="8926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26"/>
                  </a:cubicBezTo>
                  <a:cubicBezTo>
                    <a:pt x="f27" y="f28"/>
                    <a:pt x="f29" y="f30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843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E86E9A63-1185-4A85-A973-DDF6BCD182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63B47344-395A-4D92-A6E2-80AE9832C439}"/>
              </a:ext>
            </a:extLst>
          </p:cNvPr>
          <p:cNvCxnSpPr/>
          <p:nvPr/>
        </p:nvCxnSpPr>
        <p:spPr>
          <a:xfrm>
            <a:off x="-1591" y="4935903"/>
            <a:ext cx="9145462" cy="0"/>
          </a:xfrm>
          <a:prstGeom prst="straightConnector1">
            <a:avLst/>
          </a:prstGeom>
          <a:noFill/>
          <a:ln w="25402" cap="flat">
            <a:solidFill>
              <a:srgbClr val="2F85A7"/>
            </a:solidFill>
            <a:prstDash val="solid"/>
          </a:ln>
        </p:spPr>
      </p:cxnSp>
      <p:sp>
        <p:nvSpPr>
          <p:cNvPr id="4" name="Rectangle 36">
            <a:extLst>
              <a:ext uri="{FF2B5EF4-FFF2-40B4-BE49-F238E27FC236}">
                <a16:creationId xmlns:a16="http://schemas.microsoft.com/office/drawing/2014/main" id="{A4708A94-DFA9-472F-AF5F-7C6E993359AE}"/>
              </a:ext>
            </a:extLst>
          </p:cNvPr>
          <p:cNvSpPr/>
          <p:nvPr/>
        </p:nvSpPr>
        <p:spPr>
          <a:xfrm>
            <a:off x="12701" y="4975222"/>
            <a:ext cx="9131298" cy="16985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rupo 2">
            <a:extLst>
              <a:ext uri="{FF2B5EF4-FFF2-40B4-BE49-F238E27FC236}">
                <a16:creationId xmlns:a16="http://schemas.microsoft.com/office/drawing/2014/main" id="{D5B13AB1-65DA-4BA0-923E-8A06B82B2351}"/>
              </a:ext>
            </a:extLst>
          </p:cNvPr>
          <p:cNvGrpSpPr/>
          <p:nvPr/>
        </p:nvGrpSpPr>
        <p:grpSpPr>
          <a:xfrm>
            <a:off x="8334106" y="3901086"/>
            <a:ext cx="809765" cy="1034817"/>
            <a:chOff x="8334106" y="3901086"/>
            <a:chExt cx="809765" cy="1034817"/>
          </a:xfrm>
        </p:grpSpPr>
        <p:sp>
          <p:nvSpPr>
            <p:cNvPr id="6" name="Forma libre: forma 17">
              <a:extLst>
                <a:ext uri="{FF2B5EF4-FFF2-40B4-BE49-F238E27FC236}">
                  <a16:creationId xmlns:a16="http://schemas.microsoft.com/office/drawing/2014/main" id="{204B4ADF-C611-4300-9774-B39FFF9E2BED}"/>
                </a:ext>
              </a:extLst>
            </p:cNvPr>
            <p:cNvSpPr/>
            <p:nvPr/>
          </p:nvSpPr>
          <p:spPr>
            <a:xfrm>
              <a:off x="8334106" y="4263197"/>
              <a:ext cx="453039" cy="6721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0540"/>
                <a:gd name="f7" fmla="val 876222"/>
                <a:gd name="f8" fmla="val 590541"/>
                <a:gd name="f9" fmla="val 473315"/>
                <a:gd name="f10" fmla="val 506816"/>
                <a:gd name="f11" fmla="val 498747"/>
                <a:gd name="f12" fmla="val 440236"/>
                <a:gd name="f13" fmla="val 542276"/>
                <a:gd name="f14" fmla="val 409375"/>
                <a:gd name="f15" fmla="val 624572"/>
                <a:gd name="f16" fmla="val 395088"/>
                <a:gd name="f17" fmla="val 662768"/>
                <a:gd name="f18" fmla="val 387658"/>
                <a:gd name="f19" fmla="val 703915"/>
                <a:gd name="f20" fmla="val 380419"/>
                <a:gd name="f21" fmla="val 744302"/>
                <a:gd name="f22" fmla="val 372799"/>
                <a:gd name="f23" fmla="val 787164"/>
                <a:gd name="f24" fmla="val 369085"/>
                <a:gd name="f25" fmla="val 830693"/>
                <a:gd name="f26" fmla="val 363369"/>
                <a:gd name="f27" fmla="val 876223"/>
                <a:gd name="f28" fmla="val 285455"/>
                <a:gd name="f29" fmla="val 206778"/>
                <a:gd name="f30" fmla="val 124959"/>
                <a:gd name="f31" fmla="val 843647"/>
                <a:gd name="f32" fmla="val 810881"/>
                <a:gd name="f33" fmla="val 776686"/>
                <a:gd name="f34" fmla="val 116005"/>
                <a:gd name="f35" fmla="val 775829"/>
                <a:gd name="f36" fmla="val 109909"/>
                <a:gd name="f37" fmla="val 775639"/>
                <a:gd name="f38" fmla="val 103813"/>
                <a:gd name="f39" fmla="val 774686"/>
                <a:gd name="f40" fmla="val 34567"/>
                <a:gd name="f41" fmla="val 764113"/>
                <a:gd name="f42" fmla="val 943"/>
                <a:gd name="f43" fmla="val 725442"/>
                <a:gd name="f44" fmla="val 658"/>
                <a:gd name="f45" fmla="val 655052"/>
                <a:gd name="f46" fmla="val 276"/>
                <a:gd name="f47" fmla="val 528941"/>
                <a:gd name="f48" fmla="val -295"/>
                <a:gd name="f49" fmla="val 402735"/>
                <a:gd name="f50" fmla="val 181"/>
                <a:gd name="f51" fmla="val 276624"/>
                <a:gd name="f52" fmla="val 372"/>
                <a:gd name="f53" fmla="val 224046"/>
                <a:gd name="f54" fmla="val 7420"/>
                <a:gd name="f55" fmla="val 172230"/>
                <a:gd name="f56" fmla="val 29613"/>
                <a:gd name="f57" fmla="val 123652"/>
                <a:gd name="f58" fmla="val 55140"/>
                <a:gd name="f59" fmla="val 67836"/>
                <a:gd name="f60" fmla="val 102956"/>
                <a:gd name="f61" fmla="val 29069"/>
                <a:gd name="f62" fmla="val 163249"/>
                <a:gd name="f63" fmla="val 15258"/>
                <a:gd name="f64" fmla="val 167631"/>
                <a:gd name="f65" fmla="val 51739"/>
                <a:gd name="f66" fmla="val 171917"/>
                <a:gd name="f67" fmla="val 88219"/>
                <a:gd name="f68" fmla="val 176679"/>
                <a:gd name="f69" fmla="val 127462"/>
                <a:gd name="f70" fmla="val 169916"/>
                <a:gd name="f71" fmla="val 131082"/>
                <a:gd name="f72" fmla="val 160773"/>
                <a:gd name="f73" fmla="val 135368"/>
                <a:gd name="f74" fmla="val 152200"/>
                <a:gd name="f75" fmla="val 140702"/>
                <a:gd name="f76" fmla="val 112481"/>
                <a:gd name="f77" fmla="val 165467"/>
                <a:gd name="f78" fmla="val 90859"/>
                <a:gd name="f79" fmla="val 199376"/>
                <a:gd name="f80" fmla="val 98479"/>
                <a:gd name="f81" fmla="val 248049"/>
                <a:gd name="f82" fmla="val 103623"/>
                <a:gd name="f83" fmla="val 280910"/>
                <a:gd name="f84" fmla="val 108290"/>
                <a:gd name="f85" fmla="val 313867"/>
                <a:gd name="f86" fmla="val 113433"/>
                <a:gd name="f87" fmla="val 346728"/>
                <a:gd name="f88" fmla="val 116196"/>
                <a:gd name="f89" fmla="val 364635"/>
                <a:gd name="f90" fmla="val 124387"/>
                <a:gd name="f91" fmla="val 379685"/>
                <a:gd name="f92" fmla="val 144294"/>
                <a:gd name="f93" fmla="val 379970"/>
                <a:gd name="f94" fmla="val 153915"/>
                <a:gd name="f95" fmla="val 380065"/>
                <a:gd name="f96" fmla="val 167821"/>
                <a:gd name="f97" fmla="val 375303"/>
                <a:gd name="f98" fmla="val 172012"/>
                <a:gd name="f99" fmla="val 368159"/>
                <a:gd name="f100" fmla="val 176013"/>
                <a:gd name="f101" fmla="val 361301"/>
                <a:gd name="f102" fmla="val 170583"/>
                <a:gd name="f103" fmla="val 348347"/>
                <a:gd name="f104" fmla="val 167726"/>
                <a:gd name="f105" fmla="val 338536"/>
                <a:gd name="f106" fmla="val 165631"/>
                <a:gd name="f107" fmla="val 331393"/>
                <a:gd name="f108" fmla="val 159153"/>
                <a:gd name="f109" fmla="val 325297"/>
                <a:gd name="f110" fmla="val 157725"/>
                <a:gd name="f111" fmla="val 318153"/>
                <a:gd name="f112" fmla="val 153629"/>
                <a:gd name="f113" fmla="val 297198"/>
                <a:gd name="f114" fmla="val 150676"/>
                <a:gd name="f115" fmla="val 275957"/>
                <a:gd name="f116" fmla="val 147914"/>
                <a:gd name="f117" fmla="val 254716"/>
                <a:gd name="f118" fmla="val 140770"/>
                <a:gd name="f119" fmla="val 200614"/>
                <a:gd name="f120" fmla="val 174108"/>
                <a:gd name="f121" fmla="val 165372"/>
                <a:gd name="f122" fmla="val 229162"/>
                <a:gd name="f123" fmla="val 168515"/>
                <a:gd name="f124" fmla="val 269644"/>
                <a:gd name="f125" fmla="val 170896"/>
                <a:gd name="f126" fmla="val 288884"/>
                <a:gd name="f127" fmla="val 188518"/>
                <a:gd name="f128" fmla="val 294980"/>
                <a:gd name="f129" fmla="val 228904"/>
                <a:gd name="f130" fmla="val 298409"/>
                <a:gd name="f131" fmla="val 251573"/>
                <a:gd name="f132" fmla="val 302219"/>
                <a:gd name="f133" fmla="val 274243"/>
                <a:gd name="f134" fmla="val 305362"/>
                <a:gd name="f135" fmla="val 297007"/>
                <a:gd name="f136" fmla="val 306124"/>
                <a:gd name="f137" fmla="val 302913"/>
                <a:gd name="f138" fmla="val 304315"/>
                <a:gd name="f139" fmla="val 309104"/>
                <a:gd name="f140" fmla="val 315105"/>
                <a:gd name="f141" fmla="val 325963"/>
                <a:gd name="f142" fmla="val 301933"/>
                <a:gd name="f143" fmla="val 338251"/>
                <a:gd name="f144" fmla="val 306315"/>
                <a:gd name="f145" fmla="val 347109"/>
                <a:gd name="f146" fmla="val 308696"/>
                <a:gd name="f147" fmla="val 351967"/>
                <a:gd name="f148" fmla="val 324888"/>
                <a:gd name="f149" fmla="val 355110"/>
                <a:gd name="f150" fmla="val 331175"/>
                <a:gd name="f151" fmla="val 351871"/>
                <a:gd name="f152" fmla="val 341176"/>
                <a:gd name="f153" fmla="val 346633"/>
                <a:gd name="f154" fmla="val 356035"/>
                <a:gd name="f155" fmla="val 334441"/>
                <a:gd name="f156" fmla="val 355083"/>
                <a:gd name="f157" fmla="val 326916"/>
                <a:gd name="f158" fmla="val 348320"/>
                <a:gd name="f159" fmla="val 275481"/>
                <a:gd name="f160" fmla="val 342795"/>
                <a:gd name="f161" fmla="val 222998"/>
                <a:gd name="f162" fmla="val 327270"/>
                <a:gd name="f163" fmla="val 173849"/>
                <a:gd name="f164" fmla="val 316887"/>
                <a:gd name="f165" fmla="val 140893"/>
                <a:gd name="f166" fmla="val 281645"/>
                <a:gd name="f167" fmla="val 126796"/>
                <a:gd name="f168" fmla="val 246879"/>
                <a:gd name="f169" fmla="val 122795"/>
                <a:gd name="f170" fmla="val 231639"/>
                <a:gd name="f171" fmla="val 121081"/>
                <a:gd name="f172" fmla="val 223828"/>
                <a:gd name="f173" fmla="val 115651"/>
                <a:gd name="f174" fmla="val 222495"/>
                <a:gd name="f175" fmla="val 100126"/>
                <a:gd name="f176" fmla="val 220399"/>
                <a:gd name="f177" fmla="val 77266"/>
                <a:gd name="f178" fmla="val 216208"/>
                <a:gd name="f179" fmla="val 54596"/>
                <a:gd name="f180" fmla="val 215160"/>
                <a:gd name="f181" fmla="val 31736"/>
                <a:gd name="f182" fmla="val 214684"/>
                <a:gd name="f183" fmla="val 21925"/>
                <a:gd name="f184" fmla="val 218780"/>
                <a:gd name="f185" fmla="val 3733"/>
                <a:gd name="f186" fmla="val 3256"/>
                <a:gd name="f187" fmla="val 236306"/>
                <a:gd name="f188" fmla="val 1637"/>
                <a:gd name="f189" fmla="val 253737"/>
                <a:gd name="f190" fmla="val 1351"/>
                <a:gd name="f191" fmla="val 264595"/>
                <a:gd name="f192" fmla="val 8495"/>
                <a:gd name="f193" fmla="val 295647"/>
                <a:gd name="f194" fmla="val 28974"/>
                <a:gd name="f195" fmla="val 324698"/>
                <a:gd name="f196" fmla="val 52596"/>
                <a:gd name="f197" fmla="val 353273"/>
                <a:gd name="f198" fmla="val 76408"/>
                <a:gd name="f199" fmla="val 366799"/>
                <a:gd name="f200" fmla="val 87648"/>
                <a:gd name="f201" fmla="val 375942"/>
                <a:gd name="f202" fmla="val 88029"/>
                <a:gd name="f203" fmla="val 389563"/>
                <a:gd name="f204" fmla="val 76504"/>
                <a:gd name="f205" fmla="val 416805"/>
                <a:gd name="f206" fmla="val 53453"/>
                <a:gd name="f207" fmla="val 445570"/>
                <a:gd name="f208" fmla="val 32212"/>
                <a:gd name="f209" fmla="val 474145"/>
                <a:gd name="f210" fmla="val 10876"/>
                <a:gd name="f211" fmla="val 480813"/>
                <a:gd name="f212" fmla="val 5923"/>
                <a:gd name="f213" fmla="val 489099"/>
                <a:gd name="f214" fmla="val 497101"/>
                <a:gd name="f215" fmla="val 494"/>
                <a:gd name="f216" fmla="val 515103"/>
                <a:gd name="f217" fmla="val -1506"/>
                <a:gd name="f218" fmla="val 528914"/>
                <a:gd name="f219" fmla="val 1732"/>
                <a:gd name="f220" fmla="val 529676"/>
                <a:gd name="f221" fmla="val 25926"/>
                <a:gd name="f222" fmla="val 531010"/>
                <a:gd name="f223" fmla="val 69455"/>
                <a:gd name="f224" fmla="val 535581"/>
                <a:gd name="f225" fmla="val 112794"/>
                <a:gd name="f226" fmla="val 537963"/>
                <a:gd name="f227" fmla="val 156228"/>
                <a:gd name="f228" fmla="val 538343"/>
                <a:gd name="f229" fmla="val 163657"/>
                <a:gd name="f230" fmla="val 536344"/>
                <a:gd name="f231" fmla="val 172420"/>
                <a:gd name="f232" fmla="val 532533"/>
                <a:gd name="f233" fmla="val 178802"/>
                <a:gd name="f234" fmla="val 477955"/>
                <a:gd name="f235" fmla="val 270242"/>
                <a:gd name="f236" fmla="val 498434"/>
                <a:gd name="f237" fmla="val 394162"/>
                <a:gd name="f238" fmla="val 581968"/>
                <a:gd name="f239" fmla="val 463695"/>
                <a:gd name="f240" fmla="val 584159"/>
                <a:gd name="f241" fmla="val 465790"/>
                <a:gd name="f242" fmla="val 585968"/>
                <a:gd name="f243" fmla="val 468362"/>
                <a:gd name="f244" fmla="+- 0 0 -90"/>
                <a:gd name="f245" fmla="*/ f3 1 590540"/>
                <a:gd name="f246" fmla="*/ f4 1 876222"/>
                <a:gd name="f247" fmla="val f5"/>
                <a:gd name="f248" fmla="val f6"/>
                <a:gd name="f249" fmla="val f7"/>
                <a:gd name="f250" fmla="*/ f244 f0 1"/>
                <a:gd name="f251" fmla="+- f249 0 f247"/>
                <a:gd name="f252" fmla="+- f248 0 f247"/>
                <a:gd name="f253" fmla="*/ f250 1 f2"/>
                <a:gd name="f254" fmla="*/ f252 1 590540"/>
                <a:gd name="f255" fmla="*/ f251 1 876222"/>
                <a:gd name="f256" fmla="*/ 590541 f252 1"/>
                <a:gd name="f257" fmla="*/ 473315 f251 1"/>
                <a:gd name="f258" fmla="*/ 409375 f252 1"/>
                <a:gd name="f259" fmla="*/ 624572 f251 1"/>
                <a:gd name="f260" fmla="*/ 380419 f252 1"/>
                <a:gd name="f261" fmla="*/ 744302 f251 1"/>
                <a:gd name="f262" fmla="*/ 363369 f252 1"/>
                <a:gd name="f263" fmla="*/ 876223 f251 1"/>
                <a:gd name="f264" fmla="*/ 124959 f252 1"/>
                <a:gd name="f265" fmla="*/ 776686 f251 1"/>
                <a:gd name="f266" fmla="*/ 103813 f252 1"/>
                <a:gd name="f267" fmla="*/ 774686 f251 1"/>
                <a:gd name="f268" fmla="*/ 658 f252 1"/>
                <a:gd name="f269" fmla="*/ 655052 f251 1"/>
                <a:gd name="f270" fmla="*/ 181 f252 1"/>
                <a:gd name="f271" fmla="*/ 276624 f251 1"/>
                <a:gd name="f272" fmla="*/ 29613 f252 1"/>
                <a:gd name="f273" fmla="*/ 123652 f251 1"/>
                <a:gd name="f274" fmla="*/ 163249 f252 1"/>
                <a:gd name="f275" fmla="*/ 15258 f251 1"/>
                <a:gd name="f276" fmla="*/ 176679 f252 1"/>
                <a:gd name="f277" fmla="*/ 127462 f251 1"/>
                <a:gd name="f278" fmla="*/ 152200 f252 1"/>
                <a:gd name="f279" fmla="*/ 140702 f251 1"/>
                <a:gd name="f280" fmla="*/ 98479 f252 1"/>
                <a:gd name="f281" fmla="*/ 248049 f251 1"/>
                <a:gd name="f282" fmla="*/ 113433 f252 1"/>
                <a:gd name="f283" fmla="*/ 346728 f251 1"/>
                <a:gd name="f284" fmla="*/ 144294 f252 1"/>
                <a:gd name="f285" fmla="*/ 379970 f251 1"/>
                <a:gd name="f286" fmla="*/ 172012 f252 1"/>
                <a:gd name="f287" fmla="*/ 368159 f251 1"/>
                <a:gd name="f288" fmla="*/ 167726 f252 1"/>
                <a:gd name="f289" fmla="*/ 338536 f251 1"/>
                <a:gd name="f290" fmla="*/ 157725 f252 1"/>
                <a:gd name="f291" fmla="*/ 318153 f251 1"/>
                <a:gd name="f292" fmla="*/ 147914 f252 1"/>
                <a:gd name="f293" fmla="*/ 254716 f251 1"/>
                <a:gd name="f294" fmla="*/ 229162 f252 1"/>
                <a:gd name="f295" fmla="*/ 168515 f251 1"/>
                <a:gd name="f296" fmla="*/ 294980 f252 1"/>
                <a:gd name="f297" fmla="*/ 228904 f251 1"/>
                <a:gd name="f298" fmla="*/ 305362 f252 1"/>
                <a:gd name="f299" fmla="*/ 297007 f251 1"/>
                <a:gd name="f300" fmla="*/ 304315 f252 1"/>
                <a:gd name="f301" fmla="*/ 315105 f251 1"/>
                <a:gd name="f302" fmla="*/ 306315 f252 1"/>
                <a:gd name="f303" fmla="*/ 347109 f251 1"/>
                <a:gd name="f304" fmla="*/ 331175 f252 1"/>
                <a:gd name="f305" fmla="*/ 351871 f251 1"/>
                <a:gd name="f306" fmla="*/ 355083 f252 1"/>
                <a:gd name="f307" fmla="*/ 326916 f251 1"/>
                <a:gd name="f308" fmla="*/ 327270 f252 1"/>
                <a:gd name="f309" fmla="*/ 173849 f251 1"/>
                <a:gd name="f310" fmla="*/ 246879 f252 1"/>
                <a:gd name="f311" fmla="*/ 122795 f251 1"/>
                <a:gd name="f312" fmla="*/ 222495 f252 1"/>
                <a:gd name="f313" fmla="*/ 100126 f251 1"/>
                <a:gd name="f314" fmla="*/ 215160 f252 1"/>
                <a:gd name="f315" fmla="*/ 31736 f251 1"/>
                <a:gd name="f316" fmla="*/ 3256 f251 1"/>
                <a:gd name="f317" fmla="*/ 264595 f252 1"/>
                <a:gd name="f318" fmla="*/ 8495 f251 1"/>
                <a:gd name="f319" fmla="*/ 353273 f252 1"/>
                <a:gd name="f320" fmla="*/ 76408 f251 1"/>
                <a:gd name="f321" fmla="*/ 389563 f252 1"/>
                <a:gd name="f322" fmla="*/ 76504 f251 1"/>
                <a:gd name="f323" fmla="*/ 474145 f252 1"/>
                <a:gd name="f324" fmla="*/ 10876 f251 1"/>
                <a:gd name="f325" fmla="*/ 497101 f252 1"/>
                <a:gd name="f326" fmla="*/ 494 f251 1"/>
                <a:gd name="f327" fmla="*/ 529676 f252 1"/>
                <a:gd name="f328" fmla="*/ 25926 f251 1"/>
                <a:gd name="f329" fmla="*/ 537963 f252 1"/>
                <a:gd name="f330" fmla="*/ 156228 f251 1"/>
                <a:gd name="f331" fmla="*/ 532533 f252 1"/>
                <a:gd name="f332" fmla="*/ 178802 f251 1"/>
                <a:gd name="f333" fmla="*/ 581968 f252 1"/>
                <a:gd name="f334" fmla="*/ 463695 f251 1"/>
                <a:gd name="f335" fmla="+- f253 0 f1"/>
                <a:gd name="f336" fmla="*/ f256 1 590540"/>
                <a:gd name="f337" fmla="*/ f257 1 876222"/>
                <a:gd name="f338" fmla="*/ f258 1 590540"/>
                <a:gd name="f339" fmla="*/ f259 1 876222"/>
                <a:gd name="f340" fmla="*/ f260 1 590540"/>
                <a:gd name="f341" fmla="*/ f261 1 876222"/>
                <a:gd name="f342" fmla="*/ f262 1 590540"/>
                <a:gd name="f343" fmla="*/ f263 1 876222"/>
                <a:gd name="f344" fmla="*/ f264 1 590540"/>
                <a:gd name="f345" fmla="*/ f265 1 876222"/>
                <a:gd name="f346" fmla="*/ f266 1 590540"/>
                <a:gd name="f347" fmla="*/ f267 1 876222"/>
                <a:gd name="f348" fmla="*/ f268 1 590540"/>
                <a:gd name="f349" fmla="*/ f269 1 876222"/>
                <a:gd name="f350" fmla="*/ f270 1 590540"/>
                <a:gd name="f351" fmla="*/ f271 1 876222"/>
                <a:gd name="f352" fmla="*/ f272 1 590540"/>
                <a:gd name="f353" fmla="*/ f273 1 876222"/>
                <a:gd name="f354" fmla="*/ f274 1 590540"/>
                <a:gd name="f355" fmla="*/ f275 1 876222"/>
                <a:gd name="f356" fmla="*/ f276 1 590540"/>
                <a:gd name="f357" fmla="*/ f277 1 876222"/>
                <a:gd name="f358" fmla="*/ f278 1 590540"/>
                <a:gd name="f359" fmla="*/ f279 1 876222"/>
                <a:gd name="f360" fmla="*/ f280 1 590540"/>
                <a:gd name="f361" fmla="*/ f281 1 876222"/>
                <a:gd name="f362" fmla="*/ f282 1 590540"/>
                <a:gd name="f363" fmla="*/ f283 1 876222"/>
                <a:gd name="f364" fmla="*/ f284 1 590540"/>
                <a:gd name="f365" fmla="*/ f285 1 876222"/>
                <a:gd name="f366" fmla="*/ f286 1 590540"/>
                <a:gd name="f367" fmla="*/ f287 1 876222"/>
                <a:gd name="f368" fmla="*/ f288 1 590540"/>
                <a:gd name="f369" fmla="*/ f289 1 876222"/>
                <a:gd name="f370" fmla="*/ f290 1 590540"/>
                <a:gd name="f371" fmla="*/ f291 1 876222"/>
                <a:gd name="f372" fmla="*/ f292 1 590540"/>
                <a:gd name="f373" fmla="*/ f293 1 876222"/>
                <a:gd name="f374" fmla="*/ f294 1 590540"/>
                <a:gd name="f375" fmla="*/ f295 1 876222"/>
                <a:gd name="f376" fmla="*/ f296 1 590540"/>
                <a:gd name="f377" fmla="*/ f297 1 876222"/>
                <a:gd name="f378" fmla="*/ f298 1 590540"/>
                <a:gd name="f379" fmla="*/ f299 1 876222"/>
                <a:gd name="f380" fmla="*/ f300 1 590540"/>
                <a:gd name="f381" fmla="*/ f301 1 876222"/>
                <a:gd name="f382" fmla="*/ f302 1 590540"/>
                <a:gd name="f383" fmla="*/ f303 1 876222"/>
                <a:gd name="f384" fmla="*/ f304 1 590540"/>
                <a:gd name="f385" fmla="*/ f305 1 876222"/>
                <a:gd name="f386" fmla="*/ f306 1 590540"/>
                <a:gd name="f387" fmla="*/ f307 1 876222"/>
                <a:gd name="f388" fmla="*/ f308 1 590540"/>
                <a:gd name="f389" fmla="*/ f309 1 876222"/>
                <a:gd name="f390" fmla="*/ f310 1 590540"/>
                <a:gd name="f391" fmla="*/ f311 1 876222"/>
                <a:gd name="f392" fmla="*/ f312 1 590540"/>
                <a:gd name="f393" fmla="*/ f313 1 876222"/>
                <a:gd name="f394" fmla="*/ f314 1 590540"/>
                <a:gd name="f395" fmla="*/ f315 1 876222"/>
                <a:gd name="f396" fmla="*/ f316 1 876222"/>
                <a:gd name="f397" fmla="*/ f317 1 590540"/>
                <a:gd name="f398" fmla="*/ f318 1 876222"/>
                <a:gd name="f399" fmla="*/ f319 1 590540"/>
                <a:gd name="f400" fmla="*/ f320 1 876222"/>
                <a:gd name="f401" fmla="*/ f321 1 590540"/>
                <a:gd name="f402" fmla="*/ f322 1 876222"/>
                <a:gd name="f403" fmla="*/ f323 1 590540"/>
                <a:gd name="f404" fmla="*/ f324 1 876222"/>
                <a:gd name="f405" fmla="*/ f325 1 590540"/>
                <a:gd name="f406" fmla="*/ f326 1 876222"/>
                <a:gd name="f407" fmla="*/ f327 1 590540"/>
                <a:gd name="f408" fmla="*/ f328 1 876222"/>
                <a:gd name="f409" fmla="*/ f329 1 590540"/>
                <a:gd name="f410" fmla="*/ f330 1 876222"/>
                <a:gd name="f411" fmla="*/ f331 1 590540"/>
                <a:gd name="f412" fmla="*/ f332 1 876222"/>
                <a:gd name="f413" fmla="*/ f333 1 590540"/>
                <a:gd name="f414" fmla="*/ f334 1 876222"/>
                <a:gd name="f415" fmla="*/ f247 1 f254"/>
                <a:gd name="f416" fmla="*/ f248 1 f254"/>
                <a:gd name="f417" fmla="*/ f247 1 f255"/>
                <a:gd name="f418" fmla="*/ f249 1 f255"/>
                <a:gd name="f419" fmla="*/ f336 1 f254"/>
                <a:gd name="f420" fmla="*/ f337 1 f255"/>
                <a:gd name="f421" fmla="*/ f338 1 f254"/>
                <a:gd name="f422" fmla="*/ f339 1 f255"/>
                <a:gd name="f423" fmla="*/ f340 1 f254"/>
                <a:gd name="f424" fmla="*/ f341 1 f255"/>
                <a:gd name="f425" fmla="*/ f342 1 f254"/>
                <a:gd name="f426" fmla="*/ f343 1 f255"/>
                <a:gd name="f427" fmla="*/ f344 1 f254"/>
                <a:gd name="f428" fmla="*/ f345 1 f255"/>
                <a:gd name="f429" fmla="*/ f346 1 f254"/>
                <a:gd name="f430" fmla="*/ f347 1 f255"/>
                <a:gd name="f431" fmla="*/ f348 1 f254"/>
                <a:gd name="f432" fmla="*/ f349 1 f255"/>
                <a:gd name="f433" fmla="*/ f350 1 f254"/>
                <a:gd name="f434" fmla="*/ f351 1 f255"/>
                <a:gd name="f435" fmla="*/ f352 1 f254"/>
                <a:gd name="f436" fmla="*/ f353 1 f255"/>
                <a:gd name="f437" fmla="*/ f354 1 f254"/>
                <a:gd name="f438" fmla="*/ f355 1 f255"/>
                <a:gd name="f439" fmla="*/ f356 1 f254"/>
                <a:gd name="f440" fmla="*/ f357 1 f255"/>
                <a:gd name="f441" fmla="*/ f358 1 f254"/>
                <a:gd name="f442" fmla="*/ f359 1 f255"/>
                <a:gd name="f443" fmla="*/ f360 1 f254"/>
                <a:gd name="f444" fmla="*/ f361 1 f255"/>
                <a:gd name="f445" fmla="*/ f362 1 f254"/>
                <a:gd name="f446" fmla="*/ f363 1 f255"/>
                <a:gd name="f447" fmla="*/ f364 1 f254"/>
                <a:gd name="f448" fmla="*/ f365 1 f255"/>
                <a:gd name="f449" fmla="*/ f366 1 f254"/>
                <a:gd name="f450" fmla="*/ f367 1 f255"/>
                <a:gd name="f451" fmla="*/ f368 1 f254"/>
                <a:gd name="f452" fmla="*/ f369 1 f255"/>
                <a:gd name="f453" fmla="*/ f370 1 f254"/>
                <a:gd name="f454" fmla="*/ f371 1 f255"/>
                <a:gd name="f455" fmla="*/ f372 1 f254"/>
                <a:gd name="f456" fmla="*/ f373 1 f255"/>
                <a:gd name="f457" fmla="*/ f374 1 f254"/>
                <a:gd name="f458" fmla="*/ f375 1 f255"/>
                <a:gd name="f459" fmla="*/ f376 1 f254"/>
                <a:gd name="f460" fmla="*/ f377 1 f255"/>
                <a:gd name="f461" fmla="*/ f378 1 f254"/>
                <a:gd name="f462" fmla="*/ f379 1 f255"/>
                <a:gd name="f463" fmla="*/ f380 1 f254"/>
                <a:gd name="f464" fmla="*/ f381 1 f255"/>
                <a:gd name="f465" fmla="*/ f382 1 f254"/>
                <a:gd name="f466" fmla="*/ f383 1 f255"/>
                <a:gd name="f467" fmla="*/ f384 1 f254"/>
                <a:gd name="f468" fmla="*/ f385 1 f255"/>
                <a:gd name="f469" fmla="*/ f386 1 f254"/>
                <a:gd name="f470" fmla="*/ f387 1 f255"/>
                <a:gd name="f471" fmla="*/ f388 1 f254"/>
                <a:gd name="f472" fmla="*/ f389 1 f255"/>
                <a:gd name="f473" fmla="*/ f390 1 f254"/>
                <a:gd name="f474" fmla="*/ f391 1 f255"/>
                <a:gd name="f475" fmla="*/ f392 1 f254"/>
                <a:gd name="f476" fmla="*/ f393 1 f255"/>
                <a:gd name="f477" fmla="*/ f394 1 f254"/>
                <a:gd name="f478" fmla="*/ f395 1 f255"/>
                <a:gd name="f479" fmla="*/ f396 1 f255"/>
                <a:gd name="f480" fmla="*/ f397 1 f254"/>
                <a:gd name="f481" fmla="*/ f398 1 f255"/>
                <a:gd name="f482" fmla="*/ f399 1 f254"/>
                <a:gd name="f483" fmla="*/ f400 1 f255"/>
                <a:gd name="f484" fmla="*/ f401 1 f254"/>
                <a:gd name="f485" fmla="*/ f402 1 f255"/>
                <a:gd name="f486" fmla="*/ f403 1 f254"/>
                <a:gd name="f487" fmla="*/ f404 1 f255"/>
                <a:gd name="f488" fmla="*/ f405 1 f254"/>
                <a:gd name="f489" fmla="*/ f406 1 f255"/>
                <a:gd name="f490" fmla="*/ f407 1 f254"/>
                <a:gd name="f491" fmla="*/ f408 1 f255"/>
                <a:gd name="f492" fmla="*/ f409 1 f254"/>
                <a:gd name="f493" fmla="*/ f410 1 f255"/>
                <a:gd name="f494" fmla="*/ f411 1 f254"/>
                <a:gd name="f495" fmla="*/ f412 1 f255"/>
                <a:gd name="f496" fmla="*/ f413 1 f254"/>
                <a:gd name="f497" fmla="*/ f414 1 f255"/>
                <a:gd name="f498" fmla="*/ f415 f245 1"/>
                <a:gd name="f499" fmla="*/ f416 f245 1"/>
                <a:gd name="f500" fmla="*/ f418 f246 1"/>
                <a:gd name="f501" fmla="*/ f417 f246 1"/>
                <a:gd name="f502" fmla="*/ f419 f245 1"/>
                <a:gd name="f503" fmla="*/ f420 f246 1"/>
                <a:gd name="f504" fmla="*/ f421 f245 1"/>
                <a:gd name="f505" fmla="*/ f422 f246 1"/>
                <a:gd name="f506" fmla="*/ f423 f245 1"/>
                <a:gd name="f507" fmla="*/ f424 f246 1"/>
                <a:gd name="f508" fmla="*/ f425 f245 1"/>
                <a:gd name="f509" fmla="*/ f426 f246 1"/>
                <a:gd name="f510" fmla="*/ f427 f245 1"/>
                <a:gd name="f511" fmla="*/ f428 f246 1"/>
                <a:gd name="f512" fmla="*/ f429 f245 1"/>
                <a:gd name="f513" fmla="*/ f430 f246 1"/>
                <a:gd name="f514" fmla="*/ f431 f245 1"/>
                <a:gd name="f515" fmla="*/ f432 f246 1"/>
                <a:gd name="f516" fmla="*/ f433 f245 1"/>
                <a:gd name="f517" fmla="*/ f434 f246 1"/>
                <a:gd name="f518" fmla="*/ f435 f245 1"/>
                <a:gd name="f519" fmla="*/ f436 f246 1"/>
                <a:gd name="f520" fmla="*/ f437 f245 1"/>
                <a:gd name="f521" fmla="*/ f438 f246 1"/>
                <a:gd name="f522" fmla="*/ f439 f245 1"/>
                <a:gd name="f523" fmla="*/ f440 f246 1"/>
                <a:gd name="f524" fmla="*/ f441 f245 1"/>
                <a:gd name="f525" fmla="*/ f442 f246 1"/>
                <a:gd name="f526" fmla="*/ f443 f245 1"/>
                <a:gd name="f527" fmla="*/ f444 f246 1"/>
                <a:gd name="f528" fmla="*/ f445 f245 1"/>
                <a:gd name="f529" fmla="*/ f446 f246 1"/>
                <a:gd name="f530" fmla="*/ f447 f245 1"/>
                <a:gd name="f531" fmla="*/ f448 f246 1"/>
                <a:gd name="f532" fmla="*/ f449 f245 1"/>
                <a:gd name="f533" fmla="*/ f450 f246 1"/>
                <a:gd name="f534" fmla="*/ f451 f245 1"/>
                <a:gd name="f535" fmla="*/ f452 f246 1"/>
                <a:gd name="f536" fmla="*/ f453 f245 1"/>
                <a:gd name="f537" fmla="*/ f454 f246 1"/>
                <a:gd name="f538" fmla="*/ f455 f245 1"/>
                <a:gd name="f539" fmla="*/ f456 f246 1"/>
                <a:gd name="f540" fmla="*/ f457 f245 1"/>
                <a:gd name="f541" fmla="*/ f458 f246 1"/>
                <a:gd name="f542" fmla="*/ f459 f245 1"/>
                <a:gd name="f543" fmla="*/ f460 f246 1"/>
                <a:gd name="f544" fmla="*/ f461 f245 1"/>
                <a:gd name="f545" fmla="*/ f462 f246 1"/>
                <a:gd name="f546" fmla="*/ f463 f245 1"/>
                <a:gd name="f547" fmla="*/ f464 f246 1"/>
                <a:gd name="f548" fmla="*/ f465 f245 1"/>
                <a:gd name="f549" fmla="*/ f466 f246 1"/>
                <a:gd name="f550" fmla="*/ f467 f245 1"/>
                <a:gd name="f551" fmla="*/ f468 f246 1"/>
                <a:gd name="f552" fmla="*/ f469 f245 1"/>
                <a:gd name="f553" fmla="*/ f470 f246 1"/>
                <a:gd name="f554" fmla="*/ f471 f245 1"/>
                <a:gd name="f555" fmla="*/ f472 f246 1"/>
                <a:gd name="f556" fmla="*/ f473 f245 1"/>
                <a:gd name="f557" fmla="*/ f474 f246 1"/>
                <a:gd name="f558" fmla="*/ f475 f245 1"/>
                <a:gd name="f559" fmla="*/ f476 f246 1"/>
                <a:gd name="f560" fmla="*/ f477 f245 1"/>
                <a:gd name="f561" fmla="*/ f478 f246 1"/>
                <a:gd name="f562" fmla="*/ f479 f246 1"/>
                <a:gd name="f563" fmla="*/ f480 f245 1"/>
                <a:gd name="f564" fmla="*/ f481 f246 1"/>
                <a:gd name="f565" fmla="*/ f482 f245 1"/>
                <a:gd name="f566" fmla="*/ f483 f246 1"/>
                <a:gd name="f567" fmla="*/ f484 f245 1"/>
                <a:gd name="f568" fmla="*/ f485 f246 1"/>
                <a:gd name="f569" fmla="*/ f486 f245 1"/>
                <a:gd name="f570" fmla="*/ f487 f246 1"/>
                <a:gd name="f571" fmla="*/ f488 f245 1"/>
                <a:gd name="f572" fmla="*/ f489 f246 1"/>
                <a:gd name="f573" fmla="*/ f490 f245 1"/>
                <a:gd name="f574" fmla="*/ f491 f246 1"/>
                <a:gd name="f575" fmla="*/ f492 f245 1"/>
                <a:gd name="f576" fmla="*/ f493 f246 1"/>
                <a:gd name="f577" fmla="*/ f494 f245 1"/>
                <a:gd name="f578" fmla="*/ f495 f246 1"/>
                <a:gd name="f579" fmla="*/ f496 f245 1"/>
                <a:gd name="f580" fmla="*/ f497 f2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5">
                  <a:pos x="f502" y="f503"/>
                </a:cxn>
                <a:cxn ang="f335">
                  <a:pos x="f504" y="f505"/>
                </a:cxn>
                <a:cxn ang="f335">
                  <a:pos x="f506" y="f507"/>
                </a:cxn>
                <a:cxn ang="f335">
                  <a:pos x="f508" y="f509"/>
                </a:cxn>
                <a:cxn ang="f335">
                  <a:pos x="f510" y="f509"/>
                </a:cxn>
                <a:cxn ang="f335">
                  <a:pos x="f510" y="f511"/>
                </a:cxn>
                <a:cxn ang="f335">
                  <a:pos x="f512" y="f513"/>
                </a:cxn>
                <a:cxn ang="f335">
                  <a:pos x="f514" y="f515"/>
                </a:cxn>
                <a:cxn ang="f335">
                  <a:pos x="f516" y="f517"/>
                </a:cxn>
                <a:cxn ang="f335">
                  <a:pos x="f518" y="f519"/>
                </a:cxn>
                <a:cxn ang="f335">
                  <a:pos x="f520" y="f521"/>
                </a:cxn>
                <a:cxn ang="f335">
                  <a:pos x="f522" y="f523"/>
                </a:cxn>
                <a:cxn ang="f335">
                  <a:pos x="f524" y="f525"/>
                </a:cxn>
                <a:cxn ang="f335">
                  <a:pos x="f526" y="f527"/>
                </a:cxn>
                <a:cxn ang="f335">
                  <a:pos x="f528" y="f529"/>
                </a:cxn>
                <a:cxn ang="f335">
                  <a:pos x="f530" y="f531"/>
                </a:cxn>
                <a:cxn ang="f335">
                  <a:pos x="f532" y="f533"/>
                </a:cxn>
                <a:cxn ang="f335">
                  <a:pos x="f534" y="f535"/>
                </a:cxn>
                <a:cxn ang="f335">
                  <a:pos x="f536" y="f537"/>
                </a:cxn>
                <a:cxn ang="f335">
                  <a:pos x="f538" y="f539"/>
                </a:cxn>
                <a:cxn ang="f335">
                  <a:pos x="f540" y="f541"/>
                </a:cxn>
                <a:cxn ang="f335">
                  <a:pos x="f542" y="f543"/>
                </a:cxn>
                <a:cxn ang="f335">
                  <a:pos x="f544" y="f545"/>
                </a:cxn>
                <a:cxn ang="f335">
                  <a:pos x="f546" y="f547"/>
                </a:cxn>
                <a:cxn ang="f335">
                  <a:pos x="f548" y="f549"/>
                </a:cxn>
                <a:cxn ang="f335">
                  <a:pos x="f550" y="f551"/>
                </a:cxn>
                <a:cxn ang="f335">
                  <a:pos x="f552" y="f553"/>
                </a:cxn>
                <a:cxn ang="f335">
                  <a:pos x="f554" y="f555"/>
                </a:cxn>
                <a:cxn ang="f335">
                  <a:pos x="f556" y="f557"/>
                </a:cxn>
                <a:cxn ang="f335">
                  <a:pos x="f558" y="f559"/>
                </a:cxn>
                <a:cxn ang="f335">
                  <a:pos x="f560" y="f561"/>
                </a:cxn>
                <a:cxn ang="f335">
                  <a:pos x="f558" y="f562"/>
                </a:cxn>
                <a:cxn ang="f335">
                  <a:pos x="f563" y="f564"/>
                </a:cxn>
                <a:cxn ang="f335">
                  <a:pos x="f565" y="f566"/>
                </a:cxn>
                <a:cxn ang="f335">
                  <a:pos x="f567" y="f568"/>
                </a:cxn>
                <a:cxn ang="f335">
                  <a:pos x="f569" y="f570"/>
                </a:cxn>
                <a:cxn ang="f335">
                  <a:pos x="f571" y="f572"/>
                </a:cxn>
                <a:cxn ang="f335">
                  <a:pos x="f573" y="f574"/>
                </a:cxn>
                <a:cxn ang="f335">
                  <a:pos x="f575" y="f576"/>
                </a:cxn>
                <a:cxn ang="f335">
                  <a:pos x="f577" y="f578"/>
                </a:cxn>
                <a:cxn ang="f335">
                  <a:pos x="f579" y="f580"/>
                </a:cxn>
                <a:cxn ang="f335">
                  <a:pos x="f502" y="f503"/>
                </a:cxn>
              </a:cxnLst>
              <a:rect l="f498" t="f501" r="f499" b="f500"/>
              <a:pathLst>
                <a:path w="590540" h="87622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7"/>
                    <a:pt x="f29" y="f27"/>
                    <a:pt x="f30" y="f27"/>
                  </a:cubicBezTo>
                  <a:cubicBezTo>
                    <a:pt x="f30" y="f31"/>
                    <a:pt x="f30" y="f32"/>
                    <a:pt x="f30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74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190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orma libre: forma 18">
              <a:extLst>
                <a:ext uri="{FF2B5EF4-FFF2-40B4-BE49-F238E27FC236}">
                  <a16:creationId xmlns:a16="http://schemas.microsoft.com/office/drawing/2014/main" id="{C17152CB-102D-4F22-B293-E24E3EF3DB92}"/>
                </a:ext>
              </a:extLst>
            </p:cNvPr>
            <p:cNvSpPr/>
            <p:nvPr/>
          </p:nvSpPr>
          <p:spPr>
            <a:xfrm>
              <a:off x="8645231" y="4649221"/>
              <a:ext cx="490310" cy="2866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9127"/>
                <a:gd name="f7" fmla="val 373697"/>
                <a:gd name="f8" fmla="val 560070"/>
                <a:gd name="f9" fmla="val 373221"/>
                <a:gd name="f10" fmla="val 553402"/>
                <a:gd name="f11" fmla="val 335216"/>
                <a:gd name="f12" fmla="val 547878"/>
                <a:gd name="f13" fmla="val 298450"/>
                <a:gd name="f14" fmla="val 540353"/>
                <a:gd name="f15" fmla="val 262160"/>
                <a:gd name="f16" fmla="val 530923"/>
                <a:gd name="f17" fmla="val 216726"/>
                <a:gd name="f18" fmla="val 526542"/>
                <a:gd name="f19" fmla="val 214535"/>
                <a:gd name="f20" fmla="val 479107"/>
                <a:gd name="f21" fmla="val 222345"/>
                <a:gd name="f22" fmla="val 489109"/>
                <a:gd name="f23" fmla="val 271589"/>
                <a:gd name="f24" fmla="val 499014"/>
                <a:gd name="f25" fmla="val 320929"/>
                <a:gd name="f26" fmla="val 509588"/>
                <a:gd name="f27" fmla="val 373126"/>
                <a:gd name="f28" fmla="val 383095"/>
                <a:gd name="f29" fmla="val 261461"/>
                <a:gd name="f30" fmla="val 137160"/>
                <a:gd name="f31" fmla="val 136017"/>
                <a:gd name="f32" fmla="val 321405"/>
                <a:gd name="f33" fmla="val 150019"/>
                <a:gd name="f34" fmla="val 272447"/>
                <a:gd name="f35" fmla="val 164687"/>
                <a:gd name="f36" fmla="val 224060"/>
                <a:gd name="f37" fmla="val 162591"/>
                <a:gd name="f38" fmla="val 222536"/>
                <a:gd name="f39" fmla="val 161448"/>
                <a:gd name="f40" fmla="val 221107"/>
                <a:gd name="f41" fmla="val 160210"/>
                <a:gd name="f42" fmla="val 221012"/>
                <a:gd name="f43" fmla="val 112109"/>
                <a:gd name="f44" fmla="val 217202"/>
                <a:gd name="f45" fmla="val 110966"/>
                <a:gd name="f46" fmla="val 216916"/>
                <a:gd name="f47" fmla="val 100679"/>
                <a:gd name="f48" fmla="val 263398"/>
                <a:gd name="f49" fmla="val 92678"/>
                <a:gd name="f50" fmla="val 299593"/>
                <a:gd name="f51" fmla="val 87820"/>
                <a:gd name="f52" fmla="val 336455"/>
                <a:gd name="f53" fmla="val 81439"/>
                <a:gd name="f54" fmla="val 57055"/>
                <a:gd name="f55" fmla="val 32099"/>
                <a:gd name="f56" fmla="val 14382"/>
                <a:gd name="f57" fmla="val 296545"/>
                <a:gd name="f58" fmla="val 24003"/>
                <a:gd name="f59" fmla="val 43339"/>
                <a:gd name="f60" fmla="val 148050"/>
                <a:gd name="f61" fmla="val 61340"/>
                <a:gd name="f62" fmla="val 80042"/>
                <a:gd name="f63" fmla="val 114966"/>
                <a:gd name="f64" fmla="val 41561"/>
                <a:gd name="f65" fmla="val 180022"/>
                <a:gd name="f66" fmla="val 20225"/>
                <a:gd name="f67" fmla="val 252222"/>
                <a:gd name="f68" fmla="val -3493"/>
                <a:gd name="f69" fmla="val 326231"/>
                <a:gd name="f70" fmla="val -4159"/>
                <a:gd name="f71" fmla="val 403288"/>
                <a:gd name="f72" fmla="val 6985"/>
                <a:gd name="f73" fmla="val 401002"/>
                <a:gd name="f74" fmla="val 61563"/>
                <a:gd name="f75" fmla="val 418147"/>
                <a:gd name="f76" fmla="val 107379"/>
                <a:gd name="f77" fmla="val 461963"/>
                <a:gd name="f78" fmla="val 140621"/>
                <a:gd name="f79" fmla="val 504634"/>
                <a:gd name="f80" fmla="val 173101"/>
                <a:gd name="f81" fmla="val 552545"/>
                <a:gd name="f82" fmla="val 179864"/>
                <a:gd name="f83" fmla="val 608647"/>
                <a:gd name="f84" fmla="val 165195"/>
                <a:gd name="f85" fmla="val 618934"/>
                <a:gd name="f86" fmla="val 235204"/>
                <a:gd name="f87" fmla="val 628840"/>
                <a:gd name="f88" fmla="val 303022"/>
                <a:gd name="f89" fmla="val 610552"/>
                <a:gd name="f90" fmla="val 585788"/>
                <a:gd name="f91" fmla="+- 0 0 -90"/>
                <a:gd name="f92" fmla="*/ f3 1 639127"/>
                <a:gd name="f93" fmla="*/ f4 1 373697"/>
                <a:gd name="f94" fmla="val f5"/>
                <a:gd name="f95" fmla="val f6"/>
                <a:gd name="f96" fmla="val f7"/>
                <a:gd name="f97" fmla="*/ f91 f0 1"/>
                <a:gd name="f98" fmla="+- f96 0 f94"/>
                <a:gd name="f99" fmla="+- f95 0 f94"/>
                <a:gd name="f100" fmla="*/ f97 1 f2"/>
                <a:gd name="f101" fmla="*/ f99 1 639127"/>
                <a:gd name="f102" fmla="*/ f98 1 373697"/>
                <a:gd name="f103" fmla="*/ 560070 f99 1"/>
                <a:gd name="f104" fmla="*/ 373221 f98 1"/>
                <a:gd name="f105" fmla="*/ 540353 f99 1"/>
                <a:gd name="f106" fmla="*/ 262160 f98 1"/>
                <a:gd name="f107" fmla="*/ 479107 f99 1"/>
                <a:gd name="f108" fmla="*/ 222345 f98 1"/>
                <a:gd name="f109" fmla="*/ 509588 f99 1"/>
                <a:gd name="f110" fmla="*/ 373126 f98 1"/>
                <a:gd name="f111" fmla="*/ 137160 f99 1"/>
                <a:gd name="f112" fmla="*/ 164687 f99 1"/>
                <a:gd name="f113" fmla="*/ 224060 f98 1"/>
                <a:gd name="f114" fmla="*/ 160210 f99 1"/>
                <a:gd name="f115" fmla="*/ 221012 f98 1"/>
                <a:gd name="f116" fmla="*/ 100679 f99 1"/>
                <a:gd name="f117" fmla="*/ 263398 f98 1"/>
                <a:gd name="f118" fmla="*/ 81439 f99 1"/>
                <a:gd name="f119" fmla="*/ 373697 f98 1"/>
                <a:gd name="f120" fmla="*/ 0 f99 1"/>
                <a:gd name="f121" fmla="*/ 43339 f99 1"/>
                <a:gd name="f122" fmla="*/ 148050 f98 1"/>
                <a:gd name="f123" fmla="*/ 180022 f99 1"/>
                <a:gd name="f124" fmla="*/ 20225 f98 1"/>
                <a:gd name="f125" fmla="*/ 403288 f99 1"/>
                <a:gd name="f126" fmla="*/ 6985 f98 1"/>
                <a:gd name="f127" fmla="*/ 461963 f99 1"/>
                <a:gd name="f128" fmla="*/ 140621 f98 1"/>
                <a:gd name="f129" fmla="*/ 608647 f99 1"/>
                <a:gd name="f130" fmla="*/ 165195 f98 1"/>
                <a:gd name="f131" fmla="*/ 639127 f99 1"/>
                <a:gd name="f132" fmla="+- f100 0 f1"/>
                <a:gd name="f133" fmla="*/ f103 1 639127"/>
                <a:gd name="f134" fmla="*/ f104 1 373697"/>
                <a:gd name="f135" fmla="*/ f105 1 639127"/>
                <a:gd name="f136" fmla="*/ f106 1 373697"/>
                <a:gd name="f137" fmla="*/ f107 1 639127"/>
                <a:gd name="f138" fmla="*/ f108 1 373697"/>
                <a:gd name="f139" fmla="*/ f109 1 639127"/>
                <a:gd name="f140" fmla="*/ f110 1 373697"/>
                <a:gd name="f141" fmla="*/ f111 1 639127"/>
                <a:gd name="f142" fmla="*/ f112 1 639127"/>
                <a:gd name="f143" fmla="*/ f113 1 373697"/>
                <a:gd name="f144" fmla="*/ f114 1 639127"/>
                <a:gd name="f145" fmla="*/ f115 1 373697"/>
                <a:gd name="f146" fmla="*/ f116 1 639127"/>
                <a:gd name="f147" fmla="*/ f117 1 373697"/>
                <a:gd name="f148" fmla="*/ f118 1 639127"/>
                <a:gd name="f149" fmla="*/ f119 1 373697"/>
                <a:gd name="f150" fmla="*/ f120 1 639127"/>
                <a:gd name="f151" fmla="*/ f121 1 639127"/>
                <a:gd name="f152" fmla="*/ f122 1 373697"/>
                <a:gd name="f153" fmla="*/ f123 1 639127"/>
                <a:gd name="f154" fmla="*/ f124 1 373697"/>
                <a:gd name="f155" fmla="*/ f125 1 639127"/>
                <a:gd name="f156" fmla="*/ f126 1 373697"/>
                <a:gd name="f157" fmla="*/ f127 1 639127"/>
                <a:gd name="f158" fmla="*/ f128 1 373697"/>
                <a:gd name="f159" fmla="*/ f129 1 639127"/>
                <a:gd name="f160" fmla="*/ f130 1 373697"/>
                <a:gd name="f161" fmla="*/ f131 1 639127"/>
                <a:gd name="f162" fmla="*/ f94 1 f101"/>
                <a:gd name="f163" fmla="*/ f95 1 f101"/>
                <a:gd name="f164" fmla="*/ f94 1 f102"/>
                <a:gd name="f165" fmla="*/ f96 1 f102"/>
                <a:gd name="f166" fmla="*/ f133 1 f101"/>
                <a:gd name="f167" fmla="*/ f134 1 f102"/>
                <a:gd name="f168" fmla="*/ f135 1 f101"/>
                <a:gd name="f169" fmla="*/ f136 1 f102"/>
                <a:gd name="f170" fmla="*/ f137 1 f101"/>
                <a:gd name="f171" fmla="*/ f138 1 f102"/>
                <a:gd name="f172" fmla="*/ f139 1 f101"/>
                <a:gd name="f173" fmla="*/ f140 1 f102"/>
                <a:gd name="f174" fmla="*/ f141 1 f101"/>
                <a:gd name="f175" fmla="*/ f142 1 f101"/>
                <a:gd name="f176" fmla="*/ f143 1 f102"/>
                <a:gd name="f177" fmla="*/ f144 1 f101"/>
                <a:gd name="f178" fmla="*/ f145 1 f102"/>
                <a:gd name="f179" fmla="*/ f146 1 f101"/>
                <a:gd name="f180" fmla="*/ f147 1 f102"/>
                <a:gd name="f181" fmla="*/ f148 1 f101"/>
                <a:gd name="f182" fmla="*/ f149 1 f102"/>
                <a:gd name="f183" fmla="*/ f150 1 f101"/>
                <a:gd name="f184" fmla="*/ f151 1 f101"/>
                <a:gd name="f185" fmla="*/ f152 1 f102"/>
                <a:gd name="f186" fmla="*/ f153 1 f101"/>
                <a:gd name="f187" fmla="*/ f154 1 f102"/>
                <a:gd name="f188" fmla="*/ f155 1 f101"/>
                <a:gd name="f189" fmla="*/ f156 1 f102"/>
                <a:gd name="f190" fmla="*/ f157 1 f101"/>
                <a:gd name="f191" fmla="*/ f158 1 f102"/>
                <a:gd name="f192" fmla="*/ f159 1 f101"/>
                <a:gd name="f193" fmla="*/ f160 1 f102"/>
                <a:gd name="f194" fmla="*/ f161 1 f101"/>
                <a:gd name="f195" fmla="*/ f162 f92 1"/>
                <a:gd name="f196" fmla="*/ f163 f92 1"/>
                <a:gd name="f197" fmla="*/ f165 f93 1"/>
                <a:gd name="f198" fmla="*/ f164 f93 1"/>
                <a:gd name="f199" fmla="*/ f166 f92 1"/>
                <a:gd name="f200" fmla="*/ f167 f93 1"/>
                <a:gd name="f201" fmla="*/ f168 f92 1"/>
                <a:gd name="f202" fmla="*/ f169 f93 1"/>
                <a:gd name="f203" fmla="*/ f170 f92 1"/>
                <a:gd name="f204" fmla="*/ f171 f93 1"/>
                <a:gd name="f205" fmla="*/ f172 f92 1"/>
                <a:gd name="f206" fmla="*/ f173 f93 1"/>
                <a:gd name="f207" fmla="*/ f174 f92 1"/>
                <a:gd name="f208" fmla="*/ f175 f92 1"/>
                <a:gd name="f209" fmla="*/ f176 f93 1"/>
                <a:gd name="f210" fmla="*/ f177 f92 1"/>
                <a:gd name="f211" fmla="*/ f178 f93 1"/>
                <a:gd name="f212" fmla="*/ f179 f92 1"/>
                <a:gd name="f213" fmla="*/ f180 f93 1"/>
                <a:gd name="f214" fmla="*/ f181 f92 1"/>
                <a:gd name="f215" fmla="*/ f182 f93 1"/>
                <a:gd name="f216" fmla="*/ f183 f92 1"/>
                <a:gd name="f217" fmla="*/ f184 f92 1"/>
                <a:gd name="f218" fmla="*/ f185 f93 1"/>
                <a:gd name="f219" fmla="*/ f186 f92 1"/>
                <a:gd name="f220" fmla="*/ f187 f93 1"/>
                <a:gd name="f221" fmla="*/ f188 f92 1"/>
                <a:gd name="f222" fmla="*/ f189 f93 1"/>
                <a:gd name="f223" fmla="*/ f190 f92 1"/>
                <a:gd name="f224" fmla="*/ f191 f93 1"/>
                <a:gd name="f225" fmla="*/ f192 f92 1"/>
                <a:gd name="f226" fmla="*/ f193 f93 1"/>
                <a:gd name="f227" fmla="*/ f194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199" y="f200"/>
                </a:cxn>
                <a:cxn ang="f132">
                  <a:pos x="f201" y="f202"/>
                </a:cxn>
                <a:cxn ang="f132">
                  <a:pos x="f203" y="f204"/>
                </a:cxn>
                <a:cxn ang="f132">
                  <a:pos x="f205" y="f206"/>
                </a:cxn>
                <a:cxn ang="f132">
                  <a:pos x="f207" y="f206"/>
                </a:cxn>
                <a:cxn ang="f132">
                  <a:pos x="f208" y="f209"/>
                </a:cxn>
                <a:cxn ang="f132">
                  <a:pos x="f210" y="f211"/>
                </a:cxn>
                <a:cxn ang="f132">
                  <a:pos x="f212" y="f213"/>
                </a:cxn>
                <a:cxn ang="f132">
                  <a:pos x="f214" y="f215"/>
                </a:cxn>
                <a:cxn ang="f132">
                  <a:pos x="f216" y="f215"/>
                </a:cxn>
                <a:cxn ang="f132">
                  <a:pos x="f217" y="f218"/>
                </a:cxn>
                <a:cxn ang="f132">
                  <a:pos x="f219" y="f220"/>
                </a:cxn>
                <a:cxn ang="f132">
                  <a:pos x="f221" y="f222"/>
                </a:cxn>
                <a:cxn ang="f132">
                  <a:pos x="f223" y="f224"/>
                </a:cxn>
                <a:cxn ang="f132">
                  <a:pos x="f225" y="f226"/>
                </a:cxn>
                <a:cxn ang="f132">
                  <a:pos x="f227" y="f200"/>
                </a:cxn>
                <a:cxn ang="f132">
                  <a:pos x="f199" y="f200"/>
                </a:cxn>
              </a:cxnLst>
              <a:rect l="f195" t="f198" r="f196" b="f197"/>
              <a:pathLst>
                <a:path w="639127" h="37369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7"/>
                    <a:pt x="f29" y="f27"/>
                    <a:pt x="f30" y="f27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7"/>
                  </a:cubicBezTo>
                  <a:cubicBezTo>
                    <a:pt x="f54" y="f7"/>
                    <a:pt x="f55" y="f7"/>
                    <a:pt x="f5" y="f7"/>
                  </a:cubicBezTo>
                  <a:cubicBezTo>
                    <a:pt x="f56" y="f57"/>
                    <a:pt x="f58" y="f42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6" y="f9"/>
                  </a:cubicBezTo>
                  <a:cubicBezTo>
                    <a:pt x="f89" y="f9"/>
                    <a:pt x="f90" y="f9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orma libre: forma 19">
              <a:extLst>
                <a:ext uri="{FF2B5EF4-FFF2-40B4-BE49-F238E27FC236}">
                  <a16:creationId xmlns:a16="http://schemas.microsoft.com/office/drawing/2014/main" id="{C2F8F728-DD23-4ADF-9423-3751AF38082E}"/>
                </a:ext>
              </a:extLst>
            </p:cNvPr>
            <p:cNvSpPr/>
            <p:nvPr/>
          </p:nvSpPr>
          <p:spPr>
            <a:xfrm>
              <a:off x="8458766" y="3901086"/>
              <a:ext cx="320323" cy="3195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7541"/>
                <a:gd name="f7" fmla="val 416573"/>
                <a:gd name="f8" fmla="val 211918"/>
                <a:gd name="f9" fmla="val 416500"/>
                <a:gd name="f10" fmla="val 98380"/>
                <a:gd name="f11" fmla="val 419548"/>
                <a:gd name="f12" fmla="val 3511"/>
                <a:gd name="f13" fmla="val 327250"/>
                <a:gd name="f14" fmla="val 82"/>
                <a:gd name="f15" fmla="val 210379"/>
                <a:gd name="f16" fmla="val -3156"/>
                <a:gd name="f17" fmla="val 100365"/>
                <a:gd name="f18" fmla="val 89617"/>
                <a:gd name="f19" fmla="val 2639"/>
                <a:gd name="f20" fmla="val 199917"/>
                <a:gd name="f21" fmla="val 67"/>
                <a:gd name="f22" fmla="val 318503"/>
                <a:gd name="f23" fmla="val -2791"/>
                <a:gd name="f24" fmla="val 414420"/>
                <a:gd name="f25" fmla="val 86268"/>
                <a:gd name="f26" fmla="val 417468"/>
                <a:gd name="f27" fmla="val 201997"/>
                <a:gd name="f28" fmla="val 420515"/>
                <a:gd name="f29" fmla="val 318011"/>
                <a:gd name="f30" fmla="val 329171"/>
                <a:gd name="f31" fmla="val 413452"/>
                <a:gd name="f32" fmla="+- 0 0 -90"/>
                <a:gd name="f33" fmla="*/ f3 1 417541"/>
                <a:gd name="f34" fmla="*/ f4 1 416573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417541"/>
                <a:gd name="f43" fmla="*/ f39 1 416573"/>
                <a:gd name="f44" fmla="*/ 211918 f40 1"/>
                <a:gd name="f45" fmla="*/ 416500 f39 1"/>
                <a:gd name="f46" fmla="*/ 82 f40 1"/>
                <a:gd name="f47" fmla="*/ 210379 f39 1"/>
                <a:gd name="f48" fmla="*/ 199917 f40 1"/>
                <a:gd name="f49" fmla="*/ 67 f39 1"/>
                <a:gd name="f50" fmla="*/ 417468 f40 1"/>
                <a:gd name="f51" fmla="*/ 201997 f39 1"/>
                <a:gd name="f52" fmla="+- f41 0 f1"/>
                <a:gd name="f53" fmla="*/ f44 1 417541"/>
                <a:gd name="f54" fmla="*/ f45 1 416573"/>
                <a:gd name="f55" fmla="*/ f46 1 417541"/>
                <a:gd name="f56" fmla="*/ f47 1 416573"/>
                <a:gd name="f57" fmla="*/ f48 1 417541"/>
                <a:gd name="f58" fmla="*/ f49 1 416573"/>
                <a:gd name="f59" fmla="*/ f50 1 417541"/>
                <a:gd name="f60" fmla="*/ f51 1 416573"/>
                <a:gd name="f61" fmla="*/ f35 1 f42"/>
                <a:gd name="f62" fmla="*/ f36 1 f42"/>
                <a:gd name="f63" fmla="*/ f35 1 f43"/>
                <a:gd name="f64" fmla="*/ f37 1 f43"/>
                <a:gd name="f65" fmla="*/ f53 1 f42"/>
                <a:gd name="f66" fmla="*/ f54 1 f43"/>
                <a:gd name="f67" fmla="*/ f55 1 f42"/>
                <a:gd name="f68" fmla="*/ f56 1 f43"/>
                <a:gd name="f69" fmla="*/ f57 1 f42"/>
                <a:gd name="f70" fmla="*/ f58 1 f43"/>
                <a:gd name="f71" fmla="*/ f59 1 f42"/>
                <a:gd name="f72" fmla="*/ f60 1 f43"/>
                <a:gd name="f73" fmla="*/ f61 f33 1"/>
                <a:gd name="f74" fmla="*/ f62 f33 1"/>
                <a:gd name="f75" fmla="*/ f64 f34 1"/>
                <a:gd name="f76" fmla="*/ f63 f34 1"/>
                <a:gd name="f77" fmla="*/ f65 f33 1"/>
                <a:gd name="f78" fmla="*/ f66 f34 1"/>
                <a:gd name="f79" fmla="*/ f67 f33 1"/>
                <a:gd name="f80" fmla="*/ f68 f34 1"/>
                <a:gd name="f81" fmla="*/ f69 f33 1"/>
                <a:gd name="f82" fmla="*/ f70 f34 1"/>
                <a:gd name="f83" fmla="*/ f71 f33 1"/>
                <a:gd name="f84" fmla="*/ f7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77" y="f78"/>
                </a:cxn>
                <a:cxn ang="f52">
                  <a:pos x="f79" y="f80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77" y="f78"/>
                </a:cxn>
              </a:cxnLst>
              <a:rect l="f73" t="f76" r="f74" b="f75"/>
              <a:pathLst>
                <a:path w="417541" h="4165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orma libre: forma 20">
              <a:extLst>
                <a:ext uri="{FF2B5EF4-FFF2-40B4-BE49-F238E27FC236}">
                  <a16:creationId xmlns:a16="http://schemas.microsoft.com/office/drawing/2014/main" id="{04388A06-4EC4-45D4-AC91-3E067DCB09E2}"/>
                </a:ext>
              </a:extLst>
            </p:cNvPr>
            <p:cNvSpPr/>
            <p:nvPr/>
          </p:nvSpPr>
          <p:spPr>
            <a:xfrm>
              <a:off x="8754182" y="4350532"/>
              <a:ext cx="273954" cy="273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7101"/>
                <a:gd name="f7" fmla="val 356901"/>
                <a:gd name="f8" fmla="val 357100"/>
                <a:gd name="f9" fmla="val 178117"/>
                <a:gd name="f10" fmla="val 357386"/>
                <a:gd name="f11" fmla="val 276797"/>
                <a:gd name="f12" fmla="val 277567"/>
                <a:gd name="f13" fmla="val 356902"/>
                <a:gd name="f14" fmla="val 178983"/>
                <a:gd name="f15" fmla="val 80875"/>
                <a:gd name="f16" fmla="val 961"/>
                <a:gd name="f17" fmla="val 277082"/>
                <a:gd name="f18" fmla="val 8"/>
                <a:gd name="f19" fmla="val 178308"/>
                <a:gd name="f20" fmla="val -944"/>
                <a:gd name="f21" fmla="val 81058"/>
                <a:gd name="f22" fmla="val 80399"/>
                <a:gd name="f23" fmla="val -95"/>
                <a:gd name="f24" fmla="val 178793"/>
                <a:gd name="f25" fmla="val 278234"/>
                <a:gd name="f26" fmla="val 356910"/>
                <a:gd name="f27" fmla="val 78581"/>
                <a:gd name="f28" fmla="+- 0 0 -90"/>
                <a:gd name="f29" fmla="*/ f3 1 357101"/>
                <a:gd name="f30" fmla="*/ f4 1 356901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357101"/>
                <a:gd name="f39" fmla="*/ f35 1 356901"/>
                <a:gd name="f40" fmla="*/ 357100 f36 1"/>
                <a:gd name="f41" fmla="*/ 178117 f35 1"/>
                <a:gd name="f42" fmla="*/ 178983 f36 1"/>
                <a:gd name="f43" fmla="*/ 356902 f35 1"/>
                <a:gd name="f44" fmla="*/ 8 f36 1"/>
                <a:gd name="f45" fmla="*/ 178308 f35 1"/>
                <a:gd name="f46" fmla="*/ 178793 f36 1"/>
                <a:gd name="f47" fmla="*/ 0 f35 1"/>
                <a:gd name="f48" fmla="+- f37 0 f1"/>
                <a:gd name="f49" fmla="*/ f40 1 357101"/>
                <a:gd name="f50" fmla="*/ f41 1 356901"/>
                <a:gd name="f51" fmla="*/ f42 1 357101"/>
                <a:gd name="f52" fmla="*/ f43 1 356901"/>
                <a:gd name="f53" fmla="*/ f44 1 357101"/>
                <a:gd name="f54" fmla="*/ f45 1 356901"/>
                <a:gd name="f55" fmla="*/ f46 1 357101"/>
                <a:gd name="f56" fmla="*/ f47 1 356901"/>
                <a:gd name="f57" fmla="*/ f31 1 f38"/>
                <a:gd name="f58" fmla="*/ f32 1 f38"/>
                <a:gd name="f59" fmla="*/ f31 1 f39"/>
                <a:gd name="f60" fmla="*/ f33 1 f39"/>
                <a:gd name="f61" fmla="*/ f49 1 f38"/>
                <a:gd name="f62" fmla="*/ f50 1 f39"/>
                <a:gd name="f63" fmla="*/ f51 1 f38"/>
                <a:gd name="f64" fmla="*/ f52 1 f39"/>
                <a:gd name="f65" fmla="*/ f53 1 f38"/>
                <a:gd name="f66" fmla="*/ f54 1 f39"/>
                <a:gd name="f67" fmla="*/ f55 1 f38"/>
                <a:gd name="f68" fmla="*/ f56 1 f39"/>
                <a:gd name="f69" fmla="*/ f57 f29 1"/>
                <a:gd name="f70" fmla="*/ f58 f29 1"/>
                <a:gd name="f71" fmla="*/ f60 f30 1"/>
                <a:gd name="f72" fmla="*/ f59 f30 1"/>
                <a:gd name="f73" fmla="*/ f61 f29 1"/>
                <a:gd name="f74" fmla="*/ f62 f30 1"/>
                <a:gd name="f75" fmla="*/ f63 f29 1"/>
                <a:gd name="f76" fmla="*/ f64 f30 1"/>
                <a:gd name="f77" fmla="*/ f65 f29 1"/>
                <a:gd name="f78" fmla="*/ f66 f30 1"/>
                <a:gd name="f79" fmla="*/ f67 f29 1"/>
                <a:gd name="f80" fmla="*/ f6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3" y="f74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73" y="f74"/>
                </a:cxn>
              </a:cxnLst>
              <a:rect l="f69" t="f72" r="f70" b="f71"/>
              <a:pathLst>
                <a:path w="357101" h="356901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5"/>
                  </a:cubicBezTo>
                  <a:cubicBezTo>
                    <a:pt x="f25" y="f23"/>
                    <a:pt x="f26" y="f27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21">
              <a:extLst>
                <a:ext uri="{FF2B5EF4-FFF2-40B4-BE49-F238E27FC236}">
                  <a16:creationId xmlns:a16="http://schemas.microsoft.com/office/drawing/2014/main" id="{805040BC-5E15-4764-8B0D-694504D5DA34}"/>
                </a:ext>
              </a:extLst>
            </p:cNvPr>
            <p:cNvSpPr/>
            <p:nvPr/>
          </p:nvSpPr>
          <p:spPr>
            <a:xfrm>
              <a:off x="8990993" y="4593561"/>
              <a:ext cx="152878" cy="1544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284"/>
                <a:gd name="f7" fmla="val 201371"/>
                <a:gd name="f8" fmla="val 107938"/>
                <a:gd name="f9" fmla="val 201372"/>
                <a:gd name="f10" fmla="val 59933"/>
                <a:gd name="f11" fmla="val 199181"/>
                <a:gd name="f12" fmla="val 18594"/>
                <a:gd name="f13" fmla="val 170987"/>
                <a:gd name="f14" fmla="val 4402"/>
                <a:gd name="f15" fmla="val 128696"/>
                <a:gd name="f16" fmla="val -8838"/>
                <a:gd name="f17" fmla="val 89263"/>
                <a:gd name="f18" fmla="val 8783"/>
                <a:gd name="f19" fmla="val 30398"/>
                <a:gd name="f20" fmla="val 43931"/>
                <a:gd name="f21" fmla="val 7157"/>
                <a:gd name="f22" fmla="val 54027"/>
                <a:gd name="f23" fmla="val 490"/>
                <a:gd name="f24" fmla="val 74696"/>
                <a:gd name="f25" fmla="val -2844"/>
                <a:gd name="f26" fmla="val 83078"/>
                <a:gd name="f27" fmla="val 3061"/>
                <a:gd name="f28" fmla="val 120321"/>
                <a:gd name="f29" fmla="val 29160"/>
                <a:gd name="f30" fmla="val 157945"/>
                <a:gd name="f31" fmla="val 56211"/>
                <a:gd name="f32" fmla="val 189282"/>
                <a:gd name="f33" fmla="val 88786"/>
                <a:gd name="f34" fmla="val 213380"/>
                <a:gd name="f35" fmla="val 113837"/>
                <a:gd name="f36" fmla="val 191092"/>
                <a:gd name="f37" fmla="val 168034"/>
                <a:gd name="f38" fmla="val 152706"/>
                <a:gd name="f39" fmla="val 187465"/>
                <a:gd name="f40" fmla="val 138990"/>
                <a:gd name="f41" fmla="val 194418"/>
                <a:gd name="f42" fmla="val 122988"/>
                <a:gd name="f43" fmla="val 196895"/>
                <a:gd name="f44" fmla="+- 0 0 -90"/>
                <a:gd name="f45" fmla="*/ f3 1 199284"/>
                <a:gd name="f46" fmla="*/ f4 1 201371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199284"/>
                <a:gd name="f55" fmla="*/ f51 1 201371"/>
                <a:gd name="f56" fmla="*/ 107938 f52 1"/>
                <a:gd name="f57" fmla="*/ 201372 f51 1"/>
                <a:gd name="f58" fmla="*/ 4402 f52 1"/>
                <a:gd name="f59" fmla="*/ 128696 f51 1"/>
                <a:gd name="f60" fmla="*/ 43931 f52 1"/>
                <a:gd name="f61" fmla="*/ 7157 f51 1"/>
                <a:gd name="f62" fmla="*/ 83078 f52 1"/>
                <a:gd name="f63" fmla="*/ 3061 f51 1"/>
                <a:gd name="f64" fmla="*/ 189282 f52 1"/>
                <a:gd name="f65" fmla="*/ 88786 f51 1"/>
                <a:gd name="f66" fmla="*/ 152706 f52 1"/>
                <a:gd name="f67" fmla="*/ 187465 f51 1"/>
                <a:gd name="f68" fmla="+- f53 0 f1"/>
                <a:gd name="f69" fmla="*/ f56 1 199284"/>
                <a:gd name="f70" fmla="*/ f57 1 201371"/>
                <a:gd name="f71" fmla="*/ f58 1 199284"/>
                <a:gd name="f72" fmla="*/ f59 1 201371"/>
                <a:gd name="f73" fmla="*/ f60 1 199284"/>
                <a:gd name="f74" fmla="*/ f61 1 201371"/>
                <a:gd name="f75" fmla="*/ f62 1 199284"/>
                <a:gd name="f76" fmla="*/ f63 1 201371"/>
                <a:gd name="f77" fmla="*/ f64 1 199284"/>
                <a:gd name="f78" fmla="*/ f65 1 201371"/>
                <a:gd name="f79" fmla="*/ f66 1 199284"/>
                <a:gd name="f80" fmla="*/ f67 1 201371"/>
                <a:gd name="f81" fmla="*/ f47 1 f54"/>
                <a:gd name="f82" fmla="*/ f48 1 f54"/>
                <a:gd name="f83" fmla="*/ f47 1 f55"/>
                <a:gd name="f84" fmla="*/ f49 1 f55"/>
                <a:gd name="f85" fmla="*/ f69 1 f54"/>
                <a:gd name="f86" fmla="*/ f70 1 f55"/>
                <a:gd name="f87" fmla="*/ f71 1 f54"/>
                <a:gd name="f88" fmla="*/ f72 1 f55"/>
                <a:gd name="f89" fmla="*/ f73 1 f54"/>
                <a:gd name="f90" fmla="*/ f74 1 f55"/>
                <a:gd name="f91" fmla="*/ f75 1 f54"/>
                <a:gd name="f92" fmla="*/ f76 1 f55"/>
                <a:gd name="f93" fmla="*/ f77 1 f54"/>
                <a:gd name="f94" fmla="*/ f78 1 f55"/>
                <a:gd name="f95" fmla="*/ f79 1 f54"/>
                <a:gd name="f96" fmla="*/ f80 1 f55"/>
                <a:gd name="f97" fmla="*/ f81 f45 1"/>
                <a:gd name="f98" fmla="*/ f82 f45 1"/>
                <a:gd name="f99" fmla="*/ f84 f46 1"/>
                <a:gd name="f100" fmla="*/ f83 f46 1"/>
                <a:gd name="f101" fmla="*/ f85 f45 1"/>
                <a:gd name="f102" fmla="*/ f86 f46 1"/>
                <a:gd name="f103" fmla="*/ f87 f45 1"/>
                <a:gd name="f104" fmla="*/ f88 f46 1"/>
                <a:gd name="f105" fmla="*/ f89 f45 1"/>
                <a:gd name="f106" fmla="*/ f90 f46 1"/>
                <a:gd name="f107" fmla="*/ f91 f45 1"/>
                <a:gd name="f108" fmla="*/ f92 f46 1"/>
                <a:gd name="f109" fmla="*/ f93 f45 1"/>
                <a:gd name="f110" fmla="*/ f94 f46 1"/>
                <a:gd name="f111" fmla="*/ f95 f45 1"/>
                <a:gd name="f112" fmla="*/ f9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1" y="f102"/>
                </a:cxn>
                <a:cxn ang="f68">
                  <a:pos x="f103" y="f104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01" y="f102"/>
                </a:cxn>
              </a:cxnLst>
              <a:rect l="f97" t="f100" r="f98" b="f99"/>
              <a:pathLst>
                <a:path w="199284" h="20137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orma libre: forma 22">
              <a:extLst>
                <a:ext uri="{FF2B5EF4-FFF2-40B4-BE49-F238E27FC236}">
                  <a16:creationId xmlns:a16="http://schemas.microsoft.com/office/drawing/2014/main" id="{BD83186C-69D6-4BA7-9C43-A0CC9B638992}"/>
                </a:ext>
              </a:extLst>
            </p:cNvPr>
            <p:cNvSpPr/>
            <p:nvPr/>
          </p:nvSpPr>
          <p:spPr>
            <a:xfrm>
              <a:off x="8777417" y="4273585"/>
              <a:ext cx="80887" cy="74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441"/>
                <a:gd name="f7" fmla="val 97059"/>
                <a:gd name="f8" fmla="val 105442"/>
                <a:gd name="f9" fmla="val 53626"/>
                <a:gd name="f10" fmla="val 73057"/>
                <a:gd name="f11" fmla="val 68294"/>
                <a:gd name="f12" fmla="val 42291"/>
                <a:gd name="f13" fmla="val 82201"/>
                <a:gd name="f14" fmla="val 9525"/>
                <a:gd name="f15" fmla="val 97060"/>
                <a:gd name="f16" fmla="val 6572"/>
                <a:gd name="f17" fmla="val 66865"/>
                <a:gd name="f18" fmla="val 3429"/>
                <a:gd name="f19" fmla="val 35338"/>
                <a:gd name="f20" fmla="val 41720"/>
                <a:gd name="f21" fmla="val 9430"/>
                <a:gd name="f22" fmla="val 75533"/>
                <a:gd name="f23" fmla="val 28004"/>
                <a:gd name="f24" fmla="+- 0 0 -90"/>
                <a:gd name="f25" fmla="*/ f3 1 105441"/>
                <a:gd name="f26" fmla="*/ f4 1 97059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05441"/>
                <a:gd name="f35" fmla="*/ f31 1 97059"/>
                <a:gd name="f36" fmla="*/ 105442 f32 1"/>
                <a:gd name="f37" fmla="*/ 53626 f31 1"/>
                <a:gd name="f38" fmla="*/ 9525 f32 1"/>
                <a:gd name="f39" fmla="*/ 97060 f31 1"/>
                <a:gd name="f40" fmla="*/ 0 f32 1"/>
                <a:gd name="f41" fmla="*/ 0 f31 1"/>
                <a:gd name="f42" fmla="+- f33 0 f1"/>
                <a:gd name="f43" fmla="*/ f36 1 105441"/>
                <a:gd name="f44" fmla="*/ f37 1 97059"/>
                <a:gd name="f45" fmla="*/ f38 1 105441"/>
                <a:gd name="f46" fmla="*/ f39 1 97059"/>
                <a:gd name="f47" fmla="*/ f40 1 105441"/>
                <a:gd name="f48" fmla="*/ f41 1 97059"/>
                <a:gd name="f49" fmla="*/ f27 1 f34"/>
                <a:gd name="f50" fmla="*/ f28 1 f34"/>
                <a:gd name="f51" fmla="*/ f27 1 f35"/>
                <a:gd name="f52" fmla="*/ f29 1 f35"/>
                <a:gd name="f53" fmla="*/ f43 1 f34"/>
                <a:gd name="f54" fmla="*/ f44 1 f35"/>
                <a:gd name="f55" fmla="*/ f45 1 f34"/>
                <a:gd name="f56" fmla="*/ f46 1 f35"/>
                <a:gd name="f57" fmla="*/ f47 1 f34"/>
                <a:gd name="f58" fmla="*/ f48 1 f35"/>
                <a:gd name="f59" fmla="*/ f49 f25 1"/>
                <a:gd name="f60" fmla="*/ f50 f25 1"/>
                <a:gd name="f61" fmla="*/ f52 f26 1"/>
                <a:gd name="f62" fmla="*/ f51 f26 1"/>
                <a:gd name="f63" fmla="*/ f53 f25 1"/>
                <a:gd name="f64" fmla="*/ f54 f26 1"/>
                <a:gd name="f65" fmla="*/ f55 f25 1"/>
                <a:gd name="f66" fmla="*/ f56 f26 1"/>
                <a:gd name="f67" fmla="*/ f57 f25 1"/>
                <a:gd name="f68" fmla="*/ f5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3" y="f64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3" y="f64"/>
                </a:cxn>
              </a:cxnLst>
              <a:rect l="f59" t="f62" r="f60" b="f61"/>
              <a:pathLst>
                <a:path w="105441" h="9705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5" y="f5"/>
                  </a:cubicBezTo>
                  <a:cubicBezTo>
                    <a:pt x="f20" y="f21"/>
                    <a:pt x="f22" y="f23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2025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83644ED6-050B-4E88-B007-2482BFE484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EEE2251A-0608-4D3B-99C0-F7F9C8F1F8E1}"/>
              </a:ext>
            </a:extLst>
          </p:cNvPr>
          <p:cNvCxnSpPr/>
          <p:nvPr/>
        </p:nvCxnSpPr>
        <p:spPr>
          <a:xfrm>
            <a:off x="-1591" y="4935903"/>
            <a:ext cx="9145462" cy="0"/>
          </a:xfrm>
          <a:prstGeom prst="straightConnector1">
            <a:avLst/>
          </a:prstGeom>
          <a:noFill/>
          <a:ln w="25402" cap="flat">
            <a:solidFill>
              <a:srgbClr val="2F85A7"/>
            </a:solidFill>
            <a:prstDash val="solid"/>
          </a:ln>
        </p:spPr>
      </p:cxnSp>
      <p:sp>
        <p:nvSpPr>
          <p:cNvPr id="4" name="Rectangle 36">
            <a:extLst>
              <a:ext uri="{FF2B5EF4-FFF2-40B4-BE49-F238E27FC236}">
                <a16:creationId xmlns:a16="http://schemas.microsoft.com/office/drawing/2014/main" id="{2F0B4763-D432-4C92-A477-54A20C304F3A}"/>
              </a:ext>
            </a:extLst>
          </p:cNvPr>
          <p:cNvSpPr/>
          <p:nvPr/>
        </p:nvSpPr>
        <p:spPr>
          <a:xfrm>
            <a:off x="12701" y="4975222"/>
            <a:ext cx="9131298" cy="16985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rupo 12">
            <a:extLst>
              <a:ext uri="{FF2B5EF4-FFF2-40B4-BE49-F238E27FC236}">
                <a16:creationId xmlns:a16="http://schemas.microsoft.com/office/drawing/2014/main" id="{62584FB5-6766-467D-B50A-84C3C43ED1C9}"/>
              </a:ext>
            </a:extLst>
          </p:cNvPr>
          <p:cNvGrpSpPr/>
          <p:nvPr/>
        </p:nvGrpSpPr>
        <p:grpSpPr>
          <a:xfrm>
            <a:off x="8334106" y="3901086"/>
            <a:ext cx="809765" cy="1034817"/>
            <a:chOff x="8334106" y="3901086"/>
            <a:chExt cx="809765" cy="1034817"/>
          </a:xfrm>
        </p:grpSpPr>
        <p:sp>
          <p:nvSpPr>
            <p:cNvPr id="6" name="Forma libre: forma 13">
              <a:extLst>
                <a:ext uri="{FF2B5EF4-FFF2-40B4-BE49-F238E27FC236}">
                  <a16:creationId xmlns:a16="http://schemas.microsoft.com/office/drawing/2014/main" id="{E5D9C62B-10AC-40DF-ABF9-A6025BEBC3D1}"/>
                </a:ext>
              </a:extLst>
            </p:cNvPr>
            <p:cNvSpPr/>
            <p:nvPr/>
          </p:nvSpPr>
          <p:spPr>
            <a:xfrm>
              <a:off x="8334106" y="4263197"/>
              <a:ext cx="453039" cy="6721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0540"/>
                <a:gd name="f7" fmla="val 876222"/>
                <a:gd name="f8" fmla="val 590541"/>
                <a:gd name="f9" fmla="val 473315"/>
                <a:gd name="f10" fmla="val 506816"/>
                <a:gd name="f11" fmla="val 498747"/>
                <a:gd name="f12" fmla="val 440236"/>
                <a:gd name="f13" fmla="val 542276"/>
                <a:gd name="f14" fmla="val 409375"/>
                <a:gd name="f15" fmla="val 624572"/>
                <a:gd name="f16" fmla="val 395088"/>
                <a:gd name="f17" fmla="val 662768"/>
                <a:gd name="f18" fmla="val 387658"/>
                <a:gd name="f19" fmla="val 703915"/>
                <a:gd name="f20" fmla="val 380419"/>
                <a:gd name="f21" fmla="val 744302"/>
                <a:gd name="f22" fmla="val 372799"/>
                <a:gd name="f23" fmla="val 787164"/>
                <a:gd name="f24" fmla="val 369085"/>
                <a:gd name="f25" fmla="val 830693"/>
                <a:gd name="f26" fmla="val 363369"/>
                <a:gd name="f27" fmla="val 876223"/>
                <a:gd name="f28" fmla="val 285455"/>
                <a:gd name="f29" fmla="val 206778"/>
                <a:gd name="f30" fmla="val 124959"/>
                <a:gd name="f31" fmla="val 843647"/>
                <a:gd name="f32" fmla="val 810881"/>
                <a:gd name="f33" fmla="val 776686"/>
                <a:gd name="f34" fmla="val 116005"/>
                <a:gd name="f35" fmla="val 775829"/>
                <a:gd name="f36" fmla="val 109909"/>
                <a:gd name="f37" fmla="val 775639"/>
                <a:gd name="f38" fmla="val 103813"/>
                <a:gd name="f39" fmla="val 774686"/>
                <a:gd name="f40" fmla="val 34567"/>
                <a:gd name="f41" fmla="val 764113"/>
                <a:gd name="f42" fmla="val 943"/>
                <a:gd name="f43" fmla="val 725442"/>
                <a:gd name="f44" fmla="val 658"/>
                <a:gd name="f45" fmla="val 655052"/>
                <a:gd name="f46" fmla="val 276"/>
                <a:gd name="f47" fmla="val 528941"/>
                <a:gd name="f48" fmla="val -295"/>
                <a:gd name="f49" fmla="val 402735"/>
                <a:gd name="f50" fmla="val 181"/>
                <a:gd name="f51" fmla="val 276624"/>
                <a:gd name="f52" fmla="val 372"/>
                <a:gd name="f53" fmla="val 224046"/>
                <a:gd name="f54" fmla="val 7420"/>
                <a:gd name="f55" fmla="val 172230"/>
                <a:gd name="f56" fmla="val 29613"/>
                <a:gd name="f57" fmla="val 123652"/>
                <a:gd name="f58" fmla="val 55140"/>
                <a:gd name="f59" fmla="val 67836"/>
                <a:gd name="f60" fmla="val 102956"/>
                <a:gd name="f61" fmla="val 29069"/>
                <a:gd name="f62" fmla="val 163249"/>
                <a:gd name="f63" fmla="val 15258"/>
                <a:gd name="f64" fmla="val 167631"/>
                <a:gd name="f65" fmla="val 51739"/>
                <a:gd name="f66" fmla="val 171917"/>
                <a:gd name="f67" fmla="val 88219"/>
                <a:gd name="f68" fmla="val 176679"/>
                <a:gd name="f69" fmla="val 127462"/>
                <a:gd name="f70" fmla="val 169916"/>
                <a:gd name="f71" fmla="val 131082"/>
                <a:gd name="f72" fmla="val 160773"/>
                <a:gd name="f73" fmla="val 135368"/>
                <a:gd name="f74" fmla="val 152200"/>
                <a:gd name="f75" fmla="val 140702"/>
                <a:gd name="f76" fmla="val 112481"/>
                <a:gd name="f77" fmla="val 165467"/>
                <a:gd name="f78" fmla="val 90859"/>
                <a:gd name="f79" fmla="val 199376"/>
                <a:gd name="f80" fmla="val 98479"/>
                <a:gd name="f81" fmla="val 248049"/>
                <a:gd name="f82" fmla="val 103623"/>
                <a:gd name="f83" fmla="val 280910"/>
                <a:gd name="f84" fmla="val 108290"/>
                <a:gd name="f85" fmla="val 313867"/>
                <a:gd name="f86" fmla="val 113433"/>
                <a:gd name="f87" fmla="val 346728"/>
                <a:gd name="f88" fmla="val 116196"/>
                <a:gd name="f89" fmla="val 364635"/>
                <a:gd name="f90" fmla="val 124387"/>
                <a:gd name="f91" fmla="val 379685"/>
                <a:gd name="f92" fmla="val 144294"/>
                <a:gd name="f93" fmla="val 379970"/>
                <a:gd name="f94" fmla="val 153915"/>
                <a:gd name="f95" fmla="val 380065"/>
                <a:gd name="f96" fmla="val 167821"/>
                <a:gd name="f97" fmla="val 375303"/>
                <a:gd name="f98" fmla="val 172012"/>
                <a:gd name="f99" fmla="val 368159"/>
                <a:gd name="f100" fmla="val 176013"/>
                <a:gd name="f101" fmla="val 361301"/>
                <a:gd name="f102" fmla="val 170583"/>
                <a:gd name="f103" fmla="val 348347"/>
                <a:gd name="f104" fmla="val 167726"/>
                <a:gd name="f105" fmla="val 338536"/>
                <a:gd name="f106" fmla="val 165631"/>
                <a:gd name="f107" fmla="val 331393"/>
                <a:gd name="f108" fmla="val 159153"/>
                <a:gd name="f109" fmla="val 325297"/>
                <a:gd name="f110" fmla="val 157725"/>
                <a:gd name="f111" fmla="val 318153"/>
                <a:gd name="f112" fmla="val 153629"/>
                <a:gd name="f113" fmla="val 297198"/>
                <a:gd name="f114" fmla="val 150676"/>
                <a:gd name="f115" fmla="val 275957"/>
                <a:gd name="f116" fmla="val 147914"/>
                <a:gd name="f117" fmla="val 254716"/>
                <a:gd name="f118" fmla="val 140770"/>
                <a:gd name="f119" fmla="val 200614"/>
                <a:gd name="f120" fmla="val 174108"/>
                <a:gd name="f121" fmla="val 165372"/>
                <a:gd name="f122" fmla="val 229162"/>
                <a:gd name="f123" fmla="val 168515"/>
                <a:gd name="f124" fmla="val 269644"/>
                <a:gd name="f125" fmla="val 170896"/>
                <a:gd name="f126" fmla="val 288884"/>
                <a:gd name="f127" fmla="val 188518"/>
                <a:gd name="f128" fmla="val 294980"/>
                <a:gd name="f129" fmla="val 228904"/>
                <a:gd name="f130" fmla="val 298409"/>
                <a:gd name="f131" fmla="val 251573"/>
                <a:gd name="f132" fmla="val 302219"/>
                <a:gd name="f133" fmla="val 274243"/>
                <a:gd name="f134" fmla="val 305362"/>
                <a:gd name="f135" fmla="val 297007"/>
                <a:gd name="f136" fmla="val 306124"/>
                <a:gd name="f137" fmla="val 302913"/>
                <a:gd name="f138" fmla="val 304315"/>
                <a:gd name="f139" fmla="val 309104"/>
                <a:gd name="f140" fmla="val 315105"/>
                <a:gd name="f141" fmla="val 325963"/>
                <a:gd name="f142" fmla="val 301933"/>
                <a:gd name="f143" fmla="val 338251"/>
                <a:gd name="f144" fmla="val 306315"/>
                <a:gd name="f145" fmla="val 347109"/>
                <a:gd name="f146" fmla="val 308696"/>
                <a:gd name="f147" fmla="val 351967"/>
                <a:gd name="f148" fmla="val 324888"/>
                <a:gd name="f149" fmla="val 355110"/>
                <a:gd name="f150" fmla="val 331175"/>
                <a:gd name="f151" fmla="val 351871"/>
                <a:gd name="f152" fmla="val 341176"/>
                <a:gd name="f153" fmla="val 346633"/>
                <a:gd name="f154" fmla="val 356035"/>
                <a:gd name="f155" fmla="val 334441"/>
                <a:gd name="f156" fmla="val 355083"/>
                <a:gd name="f157" fmla="val 326916"/>
                <a:gd name="f158" fmla="val 348320"/>
                <a:gd name="f159" fmla="val 275481"/>
                <a:gd name="f160" fmla="val 342795"/>
                <a:gd name="f161" fmla="val 222998"/>
                <a:gd name="f162" fmla="val 327270"/>
                <a:gd name="f163" fmla="val 173849"/>
                <a:gd name="f164" fmla="val 316887"/>
                <a:gd name="f165" fmla="val 140893"/>
                <a:gd name="f166" fmla="val 281645"/>
                <a:gd name="f167" fmla="val 126796"/>
                <a:gd name="f168" fmla="val 246879"/>
                <a:gd name="f169" fmla="val 122795"/>
                <a:gd name="f170" fmla="val 231639"/>
                <a:gd name="f171" fmla="val 121081"/>
                <a:gd name="f172" fmla="val 223828"/>
                <a:gd name="f173" fmla="val 115651"/>
                <a:gd name="f174" fmla="val 222495"/>
                <a:gd name="f175" fmla="val 100126"/>
                <a:gd name="f176" fmla="val 220399"/>
                <a:gd name="f177" fmla="val 77266"/>
                <a:gd name="f178" fmla="val 216208"/>
                <a:gd name="f179" fmla="val 54596"/>
                <a:gd name="f180" fmla="val 215160"/>
                <a:gd name="f181" fmla="val 31736"/>
                <a:gd name="f182" fmla="val 214684"/>
                <a:gd name="f183" fmla="val 21925"/>
                <a:gd name="f184" fmla="val 218780"/>
                <a:gd name="f185" fmla="val 3733"/>
                <a:gd name="f186" fmla="val 3256"/>
                <a:gd name="f187" fmla="val 236306"/>
                <a:gd name="f188" fmla="val 1637"/>
                <a:gd name="f189" fmla="val 253737"/>
                <a:gd name="f190" fmla="val 1351"/>
                <a:gd name="f191" fmla="val 264595"/>
                <a:gd name="f192" fmla="val 8495"/>
                <a:gd name="f193" fmla="val 295647"/>
                <a:gd name="f194" fmla="val 28974"/>
                <a:gd name="f195" fmla="val 324698"/>
                <a:gd name="f196" fmla="val 52596"/>
                <a:gd name="f197" fmla="val 353273"/>
                <a:gd name="f198" fmla="val 76408"/>
                <a:gd name="f199" fmla="val 366799"/>
                <a:gd name="f200" fmla="val 87648"/>
                <a:gd name="f201" fmla="val 375942"/>
                <a:gd name="f202" fmla="val 88029"/>
                <a:gd name="f203" fmla="val 389563"/>
                <a:gd name="f204" fmla="val 76504"/>
                <a:gd name="f205" fmla="val 416805"/>
                <a:gd name="f206" fmla="val 53453"/>
                <a:gd name="f207" fmla="val 445570"/>
                <a:gd name="f208" fmla="val 32212"/>
                <a:gd name="f209" fmla="val 474145"/>
                <a:gd name="f210" fmla="val 10876"/>
                <a:gd name="f211" fmla="val 480813"/>
                <a:gd name="f212" fmla="val 5923"/>
                <a:gd name="f213" fmla="val 489099"/>
                <a:gd name="f214" fmla="val 497101"/>
                <a:gd name="f215" fmla="val 494"/>
                <a:gd name="f216" fmla="val 515103"/>
                <a:gd name="f217" fmla="val -1506"/>
                <a:gd name="f218" fmla="val 528914"/>
                <a:gd name="f219" fmla="val 1732"/>
                <a:gd name="f220" fmla="val 529676"/>
                <a:gd name="f221" fmla="val 25926"/>
                <a:gd name="f222" fmla="val 531010"/>
                <a:gd name="f223" fmla="val 69455"/>
                <a:gd name="f224" fmla="val 535581"/>
                <a:gd name="f225" fmla="val 112794"/>
                <a:gd name="f226" fmla="val 537963"/>
                <a:gd name="f227" fmla="val 156228"/>
                <a:gd name="f228" fmla="val 538343"/>
                <a:gd name="f229" fmla="val 163657"/>
                <a:gd name="f230" fmla="val 536344"/>
                <a:gd name="f231" fmla="val 172420"/>
                <a:gd name="f232" fmla="val 532533"/>
                <a:gd name="f233" fmla="val 178802"/>
                <a:gd name="f234" fmla="val 477955"/>
                <a:gd name="f235" fmla="val 270242"/>
                <a:gd name="f236" fmla="val 498434"/>
                <a:gd name="f237" fmla="val 394162"/>
                <a:gd name="f238" fmla="val 581968"/>
                <a:gd name="f239" fmla="val 463695"/>
                <a:gd name="f240" fmla="val 584159"/>
                <a:gd name="f241" fmla="val 465790"/>
                <a:gd name="f242" fmla="val 585968"/>
                <a:gd name="f243" fmla="val 468362"/>
                <a:gd name="f244" fmla="+- 0 0 -90"/>
                <a:gd name="f245" fmla="*/ f3 1 590540"/>
                <a:gd name="f246" fmla="*/ f4 1 876222"/>
                <a:gd name="f247" fmla="val f5"/>
                <a:gd name="f248" fmla="val f6"/>
                <a:gd name="f249" fmla="val f7"/>
                <a:gd name="f250" fmla="*/ f244 f0 1"/>
                <a:gd name="f251" fmla="+- f249 0 f247"/>
                <a:gd name="f252" fmla="+- f248 0 f247"/>
                <a:gd name="f253" fmla="*/ f250 1 f2"/>
                <a:gd name="f254" fmla="*/ f252 1 590540"/>
                <a:gd name="f255" fmla="*/ f251 1 876222"/>
                <a:gd name="f256" fmla="*/ 590541 f252 1"/>
                <a:gd name="f257" fmla="*/ 473315 f251 1"/>
                <a:gd name="f258" fmla="*/ 409375 f252 1"/>
                <a:gd name="f259" fmla="*/ 624572 f251 1"/>
                <a:gd name="f260" fmla="*/ 380419 f252 1"/>
                <a:gd name="f261" fmla="*/ 744302 f251 1"/>
                <a:gd name="f262" fmla="*/ 363369 f252 1"/>
                <a:gd name="f263" fmla="*/ 876223 f251 1"/>
                <a:gd name="f264" fmla="*/ 124959 f252 1"/>
                <a:gd name="f265" fmla="*/ 776686 f251 1"/>
                <a:gd name="f266" fmla="*/ 103813 f252 1"/>
                <a:gd name="f267" fmla="*/ 774686 f251 1"/>
                <a:gd name="f268" fmla="*/ 658 f252 1"/>
                <a:gd name="f269" fmla="*/ 655052 f251 1"/>
                <a:gd name="f270" fmla="*/ 181 f252 1"/>
                <a:gd name="f271" fmla="*/ 276624 f251 1"/>
                <a:gd name="f272" fmla="*/ 29613 f252 1"/>
                <a:gd name="f273" fmla="*/ 123652 f251 1"/>
                <a:gd name="f274" fmla="*/ 163249 f252 1"/>
                <a:gd name="f275" fmla="*/ 15258 f251 1"/>
                <a:gd name="f276" fmla="*/ 176679 f252 1"/>
                <a:gd name="f277" fmla="*/ 127462 f251 1"/>
                <a:gd name="f278" fmla="*/ 152200 f252 1"/>
                <a:gd name="f279" fmla="*/ 140702 f251 1"/>
                <a:gd name="f280" fmla="*/ 98479 f252 1"/>
                <a:gd name="f281" fmla="*/ 248049 f251 1"/>
                <a:gd name="f282" fmla="*/ 113433 f252 1"/>
                <a:gd name="f283" fmla="*/ 346728 f251 1"/>
                <a:gd name="f284" fmla="*/ 144294 f252 1"/>
                <a:gd name="f285" fmla="*/ 379970 f251 1"/>
                <a:gd name="f286" fmla="*/ 172012 f252 1"/>
                <a:gd name="f287" fmla="*/ 368159 f251 1"/>
                <a:gd name="f288" fmla="*/ 167726 f252 1"/>
                <a:gd name="f289" fmla="*/ 338536 f251 1"/>
                <a:gd name="f290" fmla="*/ 157725 f252 1"/>
                <a:gd name="f291" fmla="*/ 318153 f251 1"/>
                <a:gd name="f292" fmla="*/ 147914 f252 1"/>
                <a:gd name="f293" fmla="*/ 254716 f251 1"/>
                <a:gd name="f294" fmla="*/ 229162 f252 1"/>
                <a:gd name="f295" fmla="*/ 168515 f251 1"/>
                <a:gd name="f296" fmla="*/ 294980 f252 1"/>
                <a:gd name="f297" fmla="*/ 228904 f251 1"/>
                <a:gd name="f298" fmla="*/ 305362 f252 1"/>
                <a:gd name="f299" fmla="*/ 297007 f251 1"/>
                <a:gd name="f300" fmla="*/ 304315 f252 1"/>
                <a:gd name="f301" fmla="*/ 315105 f251 1"/>
                <a:gd name="f302" fmla="*/ 306315 f252 1"/>
                <a:gd name="f303" fmla="*/ 347109 f251 1"/>
                <a:gd name="f304" fmla="*/ 331175 f252 1"/>
                <a:gd name="f305" fmla="*/ 351871 f251 1"/>
                <a:gd name="f306" fmla="*/ 355083 f252 1"/>
                <a:gd name="f307" fmla="*/ 326916 f251 1"/>
                <a:gd name="f308" fmla="*/ 327270 f252 1"/>
                <a:gd name="f309" fmla="*/ 173849 f251 1"/>
                <a:gd name="f310" fmla="*/ 246879 f252 1"/>
                <a:gd name="f311" fmla="*/ 122795 f251 1"/>
                <a:gd name="f312" fmla="*/ 222495 f252 1"/>
                <a:gd name="f313" fmla="*/ 100126 f251 1"/>
                <a:gd name="f314" fmla="*/ 215160 f252 1"/>
                <a:gd name="f315" fmla="*/ 31736 f251 1"/>
                <a:gd name="f316" fmla="*/ 3256 f251 1"/>
                <a:gd name="f317" fmla="*/ 264595 f252 1"/>
                <a:gd name="f318" fmla="*/ 8495 f251 1"/>
                <a:gd name="f319" fmla="*/ 353273 f252 1"/>
                <a:gd name="f320" fmla="*/ 76408 f251 1"/>
                <a:gd name="f321" fmla="*/ 389563 f252 1"/>
                <a:gd name="f322" fmla="*/ 76504 f251 1"/>
                <a:gd name="f323" fmla="*/ 474145 f252 1"/>
                <a:gd name="f324" fmla="*/ 10876 f251 1"/>
                <a:gd name="f325" fmla="*/ 497101 f252 1"/>
                <a:gd name="f326" fmla="*/ 494 f251 1"/>
                <a:gd name="f327" fmla="*/ 529676 f252 1"/>
                <a:gd name="f328" fmla="*/ 25926 f251 1"/>
                <a:gd name="f329" fmla="*/ 537963 f252 1"/>
                <a:gd name="f330" fmla="*/ 156228 f251 1"/>
                <a:gd name="f331" fmla="*/ 532533 f252 1"/>
                <a:gd name="f332" fmla="*/ 178802 f251 1"/>
                <a:gd name="f333" fmla="*/ 581968 f252 1"/>
                <a:gd name="f334" fmla="*/ 463695 f251 1"/>
                <a:gd name="f335" fmla="+- f253 0 f1"/>
                <a:gd name="f336" fmla="*/ f256 1 590540"/>
                <a:gd name="f337" fmla="*/ f257 1 876222"/>
                <a:gd name="f338" fmla="*/ f258 1 590540"/>
                <a:gd name="f339" fmla="*/ f259 1 876222"/>
                <a:gd name="f340" fmla="*/ f260 1 590540"/>
                <a:gd name="f341" fmla="*/ f261 1 876222"/>
                <a:gd name="f342" fmla="*/ f262 1 590540"/>
                <a:gd name="f343" fmla="*/ f263 1 876222"/>
                <a:gd name="f344" fmla="*/ f264 1 590540"/>
                <a:gd name="f345" fmla="*/ f265 1 876222"/>
                <a:gd name="f346" fmla="*/ f266 1 590540"/>
                <a:gd name="f347" fmla="*/ f267 1 876222"/>
                <a:gd name="f348" fmla="*/ f268 1 590540"/>
                <a:gd name="f349" fmla="*/ f269 1 876222"/>
                <a:gd name="f350" fmla="*/ f270 1 590540"/>
                <a:gd name="f351" fmla="*/ f271 1 876222"/>
                <a:gd name="f352" fmla="*/ f272 1 590540"/>
                <a:gd name="f353" fmla="*/ f273 1 876222"/>
                <a:gd name="f354" fmla="*/ f274 1 590540"/>
                <a:gd name="f355" fmla="*/ f275 1 876222"/>
                <a:gd name="f356" fmla="*/ f276 1 590540"/>
                <a:gd name="f357" fmla="*/ f277 1 876222"/>
                <a:gd name="f358" fmla="*/ f278 1 590540"/>
                <a:gd name="f359" fmla="*/ f279 1 876222"/>
                <a:gd name="f360" fmla="*/ f280 1 590540"/>
                <a:gd name="f361" fmla="*/ f281 1 876222"/>
                <a:gd name="f362" fmla="*/ f282 1 590540"/>
                <a:gd name="f363" fmla="*/ f283 1 876222"/>
                <a:gd name="f364" fmla="*/ f284 1 590540"/>
                <a:gd name="f365" fmla="*/ f285 1 876222"/>
                <a:gd name="f366" fmla="*/ f286 1 590540"/>
                <a:gd name="f367" fmla="*/ f287 1 876222"/>
                <a:gd name="f368" fmla="*/ f288 1 590540"/>
                <a:gd name="f369" fmla="*/ f289 1 876222"/>
                <a:gd name="f370" fmla="*/ f290 1 590540"/>
                <a:gd name="f371" fmla="*/ f291 1 876222"/>
                <a:gd name="f372" fmla="*/ f292 1 590540"/>
                <a:gd name="f373" fmla="*/ f293 1 876222"/>
                <a:gd name="f374" fmla="*/ f294 1 590540"/>
                <a:gd name="f375" fmla="*/ f295 1 876222"/>
                <a:gd name="f376" fmla="*/ f296 1 590540"/>
                <a:gd name="f377" fmla="*/ f297 1 876222"/>
                <a:gd name="f378" fmla="*/ f298 1 590540"/>
                <a:gd name="f379" fmla="*/ f299 1 876222"/>
                <a:gd name="f380" fmla="*/ f300 1 590540"/>
                <a:gd name="f381" fmla="*/ f301 1 876222"/>
                <a:gd name="f382" fmla="*/ f302 1 590540"/>
                <a:gd name="f383" fmla="*/ f303 1 876222"/>
                <a:gd name="f384" fmla="*/ f304 1 590540"/>
                <a:gd name="f385" fmla="*/ f305 1 876222"/>
                <a:gd name="f386" fmla="*/ f306 1 590540"/>
                <a:gd name="f387" fmla="*/ f307 1 876222"/>
                <a:gd name="f388" fmla="*/ f308 1 590540"/>
                <a:gd name="f389" fmla="*/ f309 1 876222"/>
                <a:gd name="f390" fmla="*/ f310 1 590540"/>
                <a:gd name="f391" fmla="*/ f311 1 876222"/>
                <a:gd name="f392" fmla="*/ f312 1 590540"/>
                <a:gd name="f393" fmla="*/ f313 1 876222"/>
                <a:gd name="f394" fmla="*/ f314 1 590540"/>
                <a:gd name="f395" fmla="*/ f315 1 876222"/>
                <a:gd name="f396" fmla="*/ f316 1 876222"/>
                <a:gd name="f397" fmla="*/ f317 1 590540"/>
                <a:gd name="f398" fmla="*/ f318 1 876222"/>
                <a:gd name="f399" fmla="*/ f319 1 590540"/>
                <a:gd name="f400" fmla="*/ f320 1 876222"/>
                <a:gd name="f401" fmla="*/ f321 1 590540"/>
                <a:gd name="f402" fmla="*/ f322 1 876222"/>
                <a:gd name="f403" fmla="*/ f323 1 590540"/>
                <a:gd name="f404" fmla="*/ f324 1 876222"/>
                <a:gd name="f405" fmla="*/ f325 1 590540"/>
                <a:gd name="f406" fmla="*/ f326 1 876222"/>
                <a:gd name="f407" fmla="*/ f327 1 590540"/>
                <a:gd name="f408" fmla="*/ f328 1 876222"/>
                <a:gd name="f409" fmla="*/ f329 1 590540"/>
                <a:gd name="f410" fmla="*/ f330 1 876222"/>
                <a:gd name="f411" fmla="*/ f331 1 590540"/>
                <a:gd name="f412" fmla="*/ f332 1 876222"/>
                <a:gd name="f413" fmla="*/ f333 1 590540"/>
                <a:gd name="f414" fmla="*/ f334 1 876222"/>
                <a:gd name="f415" fmla="*/ f247 1 f254"/>
                <a:gd name="f416" fmla="*/ f248 1 f254"/>
                <a:gd name="f417" fmla="*/ f247 1 f255"/>
                <a:gd name="f418" fmla="*/ f249 1 f255"/>
                <a:gd name="f419" fmla="*/ f336 1 f254"/>
                <a:gd name="f420" fmla="*/ f337 1 f255"/>
                <a:gd name="f421" fmla="*/ f338 1 f254"/>
                <a:gd name="f422" fmla="*/ f339 1 f255"/>
                <a:gd name="f423" fmla="*/ f340 1 f254"/>
                <a:gd name="f424" fmla="*/ f341 1 f255"/>
                <a:gd name="f425" fmla="*/ f342 1 f254"/>
                <a:gd name="f426" fmla="*/ f343 1 f255"/>
                <a:gd name="f427" fmla="*/ f344 1 f254"/>
                <a:gd name="f428" fmla="*/ f345 1 f255"/>
                <a:gd name="f429" fmla="*/ f346 1 f254"/>
                <a:gd name="f430" fmla="*/ f347 1 f255"/>
                <a:gd name="f431" fmla="*/ f348 1 f254"/>
                <a:gd name="f432" fmla="*/ f349 1 f255"/>
                <a:gd name="f433" fmla="*/ f350 1 f254"/>
                <a:gd name="f434" fmla="*/ f351 1 f255"/>
                <a:gd name="f435" fmla="*/ f352 1 f254"/>
                <a:gd name="f436" fmla="*/ f353 1 f255"/>
                <a:gd name="f437" fmla="*/ f354 1 f254"/>
                <a:gd name="f438" fmla="*/ f355 1 f255"/>
                <a:gd name="f439" fmla="*/ f356 1 f254"/>
                <a:gd name="f440" fmla="*/ f357 1 f255"/>
                <a:gd name="f441" fmla="*/ f358 1 f254"/>
                <a:gd name="f442" fmla="*/ f359 1 f255"/>
                <a:gd name="f443" fmla="*/ f360 1 f254"/>
                <a:gd name="f444" fmla="*/ f361 1 f255"/>
                <a:gd name="f445" fmla="*/ f362 1 f254"/>
                <a:gd name="f446" fmla="*/ f363 1 f255"/>
                <a:gd name="f447" fmla="*/ f364 1 f254"/>
                <a:gd name="f448" fmla="*/ f365 1 f255"/>
                <a:gd name="f449" fmla="*/ f366 1 f254"/>
                <a:gd name="f450" fmla="*/ f367 1 f255"/>
                <a:gd name="f451" fmla="*/ f368 1 f254"/>
                <a:gd name="f452" fmla="*/ f369 1 f255"/>
                <a:gd name="f453" fmla="*/ f370 1 f254"/>
                <a:gd name="f454" fmla="*/ f371 1 f255"/>
                <a:gd name="f455" fmla="*/ f372 1 f254"/>
                <a:gd name="f456" fmla="*/ f373 1 f255"/>
                <a:gd name="f457" fmla="*/ f374 1 f254"/>
                <a:gd name="f458" fmla="*/ f375 1 f255"/>
                <a:gd name="f459" fmla="*/ f376 1 f254"/>
                <a:gd name="f460" fmla="*/ f377 1 f255"/>
                <a:gd name="f461" fmla="*/ f378 1 f254"/>
                <a:gd name="f462" fmla="*/ f379 1 f255"/>
                <a:gd name="f463" fmla="*/ f380 1 f254"/>
                <a:gd name="f464" fmla="*/ f381 1 f255"/>
                <a:gd name="f465" fmla="*/ f382 1 f254"/>
                <a:gd name="f466" fmla="*/ f383 1 f255"/>
                <a:gd name="f467" fmla="*/ f384 1 f254"/>
                <a:gd name="f468" fmla="*/ f385 1 f255"/>
                <a:gd name="f469" fmla="*/ f386 1 f254"/>
                <a:gd name="f470" fmla="*/ f387 1 f255"/>
                <a:gd name="f471" fmla="*/ f388 1 f254"/>
                <a:gd name="f472" fmla="*/ f389 1 f255"/>
                <a:gd name="f473" fmla="*/ f390 1 f254"/>
                <a:gd name="f474" fmla="*/ f391 1 f255"/>
                <a:gd name="f475" fmla="*/ f392 1 f254"/>
                <a:gd name="f476" fmla="*/ f393 1 f255"/>
                <a:gd name="f477" fmla="*/ f394 1 f254"/>
                <a:gd name="f478" fmla="*/ f395 1 f255"/>
                <a:gd name="f479" fmla="*/ f396 1 f255"/>
                <a:gd name="f480" fmla="*/ f397 1 f254"/>
                <a:gd name="f481" fmla="*/ f398 1 f255"/>
                <a:gd name="f482" fmla="*/ f399 1 f254"/>
                <a:gd name="f483" fmla="*/ f400 1 f255"/>
                <a:gd name="f484" fmla="*/ f401 1 f254"/>
                <a:gd name="f485" fmla="*/ f402 1 f255"/>
                <a:gd name="f486" fmla="*/ f403 1 f254"/>
                <a:gd name="f487" fmla="*/ f404 1 f255"/>
                <a:gd name="f488" fmla="*/ f405 1 f254"/>
                <a:gd name="f489" fmla="*/ f406 1 f255"/>
                <a:gd name="f490" fmla="*/ f407 1 f254"/>
                <a:gd name="f491" fmla="*/ f408 1 f255"/>
                <a:gd name="f492" fmla="*/ f409 1 f254"/>
                <a:gd name="f493" fmla="*/ f410 1 f255"/>
                <a:gd name="f494" fmla="*/ f411 1 f254"/>
                <a:gd name="f495" fmla="*/ f412 1 f255"/>
                <a:gd name="f496" fmla="*/ f413 1 f254"/>
                <a:gd name="f497" fmla="*/ f414 1 f255"/>
                <a:gd name="f498" fmla="*/ f415 f245 1"/>
                <a:gd name="f499" fmla="*/ f416 f245 1"/>
                <a:gd name="f500" fmla="*/ f418 f246 1"/>
                <a:gd name="f501" fmla="*/ f417 f246 1"/>
                <a:gd name="f502" fmla="*/ f419 f245 1"/>
                <a:gd name="f503" fmla="*/ f420 f246 1"/>
                <a:gd name="f504" fmla="*/ f421 f245 1"/>
                <a:gd name="f505" fmla="*/ f422 f246 1"/>
                <a:gd name="f506" fmla="*/ f423 f245 1"/>
                <a:gd name="f507" fmla="*/ f424 f246 1"/>
                <a:gd name="f508" fmla="*/ f425 f245 1"/>
                <a:gd name="f509" fmla="*/ f426 f246 1"/>
                <a:gd name="f510" fmla="*/ f427 f245 1"/>
                <a:gd name="f511" fmla="*/ f428 f246 1"/>
                <a:gd name="f512" fmla="*/ f429 f245 1"/>
                <a:gd name="f513" fmla="*/ f430 f246 1"/>
                <a:gd name="f514" fmla="*/ f431 f245 1"/>
                <a:gd name="f515" fmla="*/ f432 f246 1"/>
                <a:gd name="f516" fmla="*/ f433 f245 1"/>
                <a:gd name="f517" fmla="*/ f434 f246 1"/>
                <a:gd name="f518" fmla="*/ f435 f245 1"/>
                <a:gd name="f519" fmla="*/ f436 f246 1"/>
                <a:gd name="f520" fmla="*/ f437 f245 1"/>
                <a:gd name="f521" fmla="*/ f438 f246 1"/>
                <a:gd name="f522" fmla="*/ f439 f245 1"/>
                <a:gd name="f523" fmla="*/ f440 f246 1"/>
                <a:gd name="f524" fmla="*/ f441 f245 1"/>
                <a:gd name="f525" fmla="*/ f442 f246 1"/>
                <a:gd name="f526" fmla="*/ f443 f245 1"/>
                <a:gd name="f527" fmla="*/ f444 f246 1"/>
                <a:gd name="f528" fmla="*/ f445 f245 1"/>
                <a:gd name="f529" fmla="*/ f446 f246 1"/>
                <a:gd name="f530" fmla="*/ f447 f245 1"/>
                <a:gd name="f531" fmla="*/ f448 f246 1"/>
                <a:gd name="f532" fmla="*/ f449 f245 1"/>
                <a:gd name="f533" fmla="*/ f450 f246 1"/>
                <a:gd name="f534" fmla="*/ f451 f245 1"/>
                <a:gd name="f535" fmla="*/ f452 f246 1"/>
                <a:gd name="f536" fmla="*/ f453 f245 1"/>
                <a:gd name="f537" fmla="*/ f454 f246 1"/>
                <a:gd name="f538" fmla="*/ f455 f245 1"/>
                <a:gd name="f539" fmla="*/ f456 f246 1"/>
                <a:gd name="f540" fmla="*/ f457 f245 1"/>
                <a:gd name="f541" fmla="*/ f458 f246 1"/>
                <a:gd name="f542" fmla="*/ f459 f245 1"/>
                <a:gd name="f543" fmla="*/ f460 f246 1"/>
                <a:gd name="f544" fmla="*/ f461 f245 1"/>
                <a:gd name="f545" fmla="*/ f462 f246 1"/>
                <a:gd name="f546" fmla="*/ f463 f245 1"/>
                <a:gd name="f547" fmla="*/ f464 f246 1"/>
                <a:gd name="f548" fmla="*/ f465 f245 1"/>
                <a:gd name="f549" fmla="*/ f466 f246 1"/>
                <a:gd name="f550" fmla="*/ f467 f245 1"/>
                <a:gd name="f551" fmla="*/ f468 f246 1"/>
                <a:gd name="f552" fmla="*/ f469 f245 1"/>
                <a:gd name="f553" fmla="*/ f470 f246 1"/>
                <a:gd name="f554" fmla="*/ f471 f245 1"/>
                <a:gd name="f555" fmla="*/ f472 f246 1"/>
                <a:gd name="f556" fmla="*/ f473 f245 1"/>
                <a:gd name="f557" fmla="*/ f474 f246 1"/>
                <a:gd name="f558" fmla="*/ f475 f245 1"/>
                <a:gd name="f559" fmla="*/ f476 f246 1"/>
                <a:gd name="f560" fmla="*/ f477 f245 1"/>
                <a:gd name="f561" fmla="*/ f478 f246 1"/>
                <a:gd name="f562" fmla="*/ f479 f246 1"/>
                <a:gd name="f563" fmla="*/ f480 f245 1"/>
                <a:gd name="f564" fmla="*/ f481 f246 1"/>
                <a:gd name="f565" fmla="*/ f482 f245 1"/>
                <a:gd name="f566" fmla="*/ f483 f246 1"/>
                <a:gd name="f567" fmla="*/ f484 f245 1"/>
                <a:gd name="f568" fmla="*/ f485 f246 1"/>
                <a:gd name="f569" fmla="*/ f486 f245 1"/>
                <a:gd name="f570" fmla="*/ f487 f246 1"/>
                <a:gd name="f571" fmla="*/ f488 f245 1"/>
                <a:gd name="f572" fmla="*/ f489 f246 1"/>
                <a:gd name="f573" fmla="*/ f490 f245 1"/>
                <a:gd name="f574" fmla="*/ f491 f246 1"/>
                <a:gd name="f575" fmla="*/ f492 f245 1"/>
                <a:gd name="f576" fmla="*/ f493 f246 1"/>
                <a:gd name="f577" fmla="*/ f494 f245 1"/>
                <a:gd name="f578" fmla="*/ f495 f246 1"/>
                <a:gd name="f579" fmla="*/ f496 f245 1"/>
                <a:gd name="f580" fmla="*/ f497 f2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5">
                  <a:pos x="f502" y="f503"/>
                </a:cxn>
                <a:cxn ang="f335">
                  <a:pos x="f504" y="f505"/>
                </a:cxn>
                <a:cxn ang="f335">
                  <a:pos x="f506" y="f507"/>
                </a:cxn>
                <a:cxn ang="f335">
                  <a:pos x="f508" y="f509"/>
                </a:cxn>
                <a:cxn ang="f335">
                  <a:pos x="f510" y="f509"/>
                </a:cxn>
                <a:cxn ang="f335">
                  <a:pos x="f510" y="f511"/>
                </a:cxn>
                <a:cxn ang="f335">
                  <a:pos x="f512" y="f513"/>
                </a:cxn>
                <a:cxn ang="f335">
                  <a:pos x="f514" y="f515"/>
                </a:cxn>
                <a:cxn ang="f335">
                  <a:pos x="f516" y="f517"/>
                </a:cxn>
                <a:cxn ang="f335">
                  <a:pos x="f518" y="f519"/>
                </a:cxn>
                <a:cxn ang="f335">
                  <a:pos x="f520" y="f521"/>
                </a:cxn>
                <a:cxn ang="f335">
                  <a:pos x="f522" y="f523"/>
                </a:cxn>
                <a:cxn ang="f335">
                  <a:pos x="f524" y="f525"/>
                </a:cxn>
                <a:cxn ang="f335">
                  <a:pos x="f526" y="f527"/>
                </a:cxn>
                <a:cxn ang="f335">
                  <a:pos x="f528" y="f529"/>
                </a:cxn>
                <a:cxn ang="f335">
                  <a:pos x="f530" y="f531"/>
                </a:cxn>
                <a:cxn ang="f335">
                  <a:pos x="f532" y="f533"/>
                </a:cxn>
                <a:cxn ang="f335">
                  <a:pos x="f534" y="f535"/>
                </a:cxn>
                <a:cxn ang="f335">
                  <a:pos x="f536" y="f537"/>
                </a:cxn>
                <a:cxn ang="f335">
                  <a:pos x="f538" y="f539"/>
                </a:cxn>
                <a:cxn ang="f335">
                  <a:pos x="f540" y="f541"/>
                </a:cxn>
                <a:cxn ang="f335">
                  <a:pos x="f542" y="f543"/>
                </a:cxn>
                <a:cxn ang="f335">
                  <a:pos x="f544" y="f545"/>
                </a:cxn>
                <a:cxn ang="f335">
                  <a:pos x="f546" y="f547"/>
                </a:cxn>
                <a:cxn ang="f335">
                  <a:pos x="f548" y="f549"/>
                </a:cxn>
                <a:cxn ang="f335">
                  <a:pos x="f550" y="f551"/>
                </a:cxn>
                <a:cxn ang="f335">
                  <a:pos x="f552" y="f553"/>
                </a:cxn>
                <a:cxn ang="f335">
                  <a:pos x="f554" y="f555"/>
                </a:cxn>
                <a:cxn ang="f335">
                  <a:pos x="f556" y="f557"/>
                </a:cxn>
                <a:cxn ang="f335">
                  <a:pos x="f558" y="f559"/>
                </a:cxn>
                <a:cxn ang="f335">
                  <a:pos x="f560" y="f561"/>
                </a:cxn>
                <a:cxn ang="f335">
                  <a:pos x="f558" y="f562"/>
                </a:cxn>
                <a:cxn ang="f335">
                  <a:pos x="f563" y="f564"/>
                </a:cxn>
                <a:cxn ang="f335">
                  <a:pos x="f565" y="f566"/>
                </a:cxn>
                <a:cxn ang="f335">
                  <a:pos x="f567" y="f568"/>
                </a:cxn>
                <a:cxn ang="f335">
                  <a:pos x="f569" y="f570"/>
                </a:cxn>
                <a:cxn ang="f335">
                  <a:pos x="f571" y="f572"/>
                </a:cxn>
                <a:cxn ang="f335">
                  <a:pos x="f573" y="f574"/>
                </a:cxn>
                <a:cxn ang="f335">
                  <a:pos x="f575" y="f576"/>
                </a:cxn>
                <a:cxn ang="f335">
                  <a:pos x="f577" y="f578"/>
                </a:cxn>
                <a:cxn ang="f335">
                  <a:pos x="f579" y="f580"/>
                </a:cxn>
                <a:cxn ang="f335">
                  <a:pos x="f502" y="f503"/>
                </a:cxn>
              </a:cxnLst>
              <a:rect l="f498" t="f501" r="f499" b="f500"/>
              <a:pathLst>
                <a:path w="590540" h="87622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7"/>
                    <a:pt x="f29" y="f27"/>
                    <a:pt x="f30" y="f27"/>
                  </a:cubicBezTo>
                  <a:cubicBezTo>
                    <a:pt x="f30" y="f31"/>
                    <a:pt x="f30" y="f32"/>
                    <a:pt x="f30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74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190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orma libre: forma 14">
              <a:extLst>
                <a:ext uri="{FF2B5EF4-FFF2-40B4-BE49-F238E27FC236}">
                  <a16:creationId xmlns:a16="http://schemas.microsoft.com/office/drawing/2014/main" id="{082277B4-6BF9-4468-882A-0353A8740EB0}"/>
                </a:ext>
              </a:extLst>
            </p:cNvPr>
            <p:cNvSpPr/>
            <p:nvPr/>
          </p:nvSpPr>
          <p:spPr>
            <a:xfrm>
              <a:off x="8645231" y="4649221"/>
              <a:ext cx="490310" cy="2866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9127"/>
                <a:gd name="f7" fmla="val 373697"/>
                <a:gd name="f8" fmla="val 560070"/>
                <a:gd name="f9" fmla="val 373221"/>
                <a:gd name="f10" fmla="val 553402"/>
                <a:gd name="f11" fmla="val 335216"/>
                <a:gd name="f12" fmla="val 547878"/>
                <a:gd name="f13" fmla="val 298450"/>
                <a:gd name="f14" fmla="val 540353"/>
                <a:gd name="f15" fmla="val 262160"/>
                <a:gd name="f16" fmla="val 530923"/>
                <a:gd name="f17" fmla="val 216726"/>
                <a:gd name="f18" fmla="val 526542"/>
                <a:gd name="f19" fmla="val 214535"/>
                <a:gd name="f20" fmla="val 479107"/>
                <a:gd name="f21" fmla="val 222345"/>
                <a:gd name="f22" fmla="val 489109"/>
                <a:gd name="f23" fmla="val 271589"/>
                <a:gd name="f24" fmla="val 499014"/>
                <a:gd name="f25" fmla="val 320929"/>
                <a:gd name="f26" fmla="val 509588"/>
                <a:gd name="f27" fmla="val 373126"/>
                <a:gd name="f28" fmla="val 383095"/>
                <a:gd name="f29" fmla="val 261461"/>
                <a:gd name="f30" fmla="val 137160"/>
                <a:gd name="f31" fmla="val 136017"/>
                <a:gd name="f32" fmla="val 321405"/>
                <a:gd name="f33" fmla="val 150019"/>
                <a:gd name="f34" fmla="val 272447"/>
                <a:gd name="f35" fmla="val 164687"/>
                <a:gd name="f36" fmla="val 224060"/>
                <a:gd name="f37" fmla="val 162591"/>
                <a:gd name="f38" fmla="val 222536"/>
                <a:gd name="f39" fmla="val 161448"/>
                <a:gd name="f40" fmla="val 221107"/>
                <a:gd name="f41" fmla="val 160210"/>
                <a:gd name="f42" fmla="val 221012"/>
                <a:gd name="f43" fmla="val 112109"/>
                <a:gd name="f44" fmla="val 217202"/>
                <a:gd name="f45" fmla="val 110966"/>
                <a:gd name="f46" fmla="val 216916"/>
                <a:gd name="f47" fmla="val 100679"/>
                <a:gd name="f48" fmla="val 263398"/>
                <a:gd name="f49" fmla="val 92678"/>
                <a:gd name="f50" fmla="val 299593"/>
                <a:gd name="f51" fmla="val 87820"/>
                <a:gd name="f52" fmla="val 336455"/>
                <a:gd name="f53" fmla="val 81439"/>
                <a:gd name="f54" fmla="val 57055"/>
                <a:gd name="f55" fmla="val 32099"/>
                <a:gd name="f56" fmla="val 14382"/>
                <a:gd name="f57" fmla="val 296545"/>
                <a:gd name="f58" fmla="val 24003"/>
                <a:gd name="f59" fmla="val 43339"/>
                <a:gd name="f60" fmla="val 148050"/>
                <a:gd name="f61" fmla="val 61340"/>
                <a:gd name="f62" fmla="val 80042"/>
                <a:gd name="f63" fmla="val 114966"/>
                <a:gd name="f64" fmla="val 41561"/>
                <a:gd name="f65" fmla="val 180022"/>
                <a:gd name="f66" fmla="val 20225"/>
                <a:gd name="f67" fmla="val 252222"/>
                <a:gd name="f68" fmla="val -3493"/>
                <a:gd name="f69" fmla="val 326231"/>
                <a:gd name="f70" fmla="val -4159"/>
                <a:gd name="f71" fmla="val 403288"/>
                <a:gd name="f72" fmla="val 6985"/>
                <a:gd name="f73" fmla="val 401002"/>
                <a:gd name="f74" fmla="val 61563"/>
                <a:gd name="f75" fmla="val 418147"/>
                <a:gd name="f76" fmla="val 107379"/>
                <a:gd name="f77" fmla="val 461963"/>
                <a:gd name="f78" fmla="val 140621"/>
                <a:gd name="f79" fmla="val 504634"/>
                <a:gd name="f80" fmla="val 173101"/>
                <a:gd name="f81" fmla="val 552545"/>
                <a:gd name="f82" fmla="val 179864"/>
                <a:gd name="f83" fmla="val 608647"/>
                <a:gd name="f84" fmla="val 165195"/>
                <a:gd name="f85" fmla="val 618934"/>
                <a:gd name="f86" fmla="val 235204"/>
                <a:gd name="f87" fmla="val 628840"/>
                <a:gd name="f88" fmla="val 303022"/>
                <a:gd name="f89" fmla="val 610552"/>
                <a:gd name="f90" fmla="val 585788"/>
                <a:gd name="f91" fmla="+- 0 0 -90"/>
                <a:gd name="f92" fmla="*/ f3 1 639127"/>
                <a:gd name="f93" fmla="*/ f4 1 373697"/>
                <a:gd name="f94" fmla="val f5"/>
                <a:gd name="f95" fmla="val f6"/>
                <a:gd name="f96" fmla="val f7"/>
                <a:gd name="f97" fmla="*/ f91 f0 1"/>
                <a:gd name="f98" fmla="+- f96 0 f94"/>
                <a:gd name="f99" fmla="+- f95 0 f94"/>
                <a:gd name="f100" fmla="*/ f97 1 f2"/>
                <a:gd name="f101" fmla="*/ f99 1 639127"/>
                <a:gd name="f102" fmla="*/ f98 1 373697"/>
                <a:gd name="f103" fmla="*/ 560070 f99 1"/>
                <a:gd name="f104" fmla="*/ 373221 f98 1"/>
                <a:gd name="f105" fmla="*/ 540353 f99 1"/>
                <a:gd name="f106" fmla="*/ 262160 f98 1"/>
                <a:gd name="f107" fmla="*/ 479107 f99 1"/>
                <a:gd name="f108" fmla="*/ 222345 f98 1"/>
                <a:gd name="f109" fmla="*/ 509588 f99 1"/>
                <a:gd name="f110" fmla="*/ 373126 f98 1"/>
                <a:gd name="f111" fmla="*/ 137160 f99 1"/>
                <a:gd name="f112" fmla="*/ 164687 f99 1"/>
                <a:gd name="f113" fmla="*/ 224060 f98 1"/>
                <a:gd name="f114" fmla="*/ 160210 f99 1"/>
                <a:gd name="f115" fmla="*/ 221012 f98 1"/>
                <a:gd name="f116" fmla="*/ 100679 f99 1"/>
                <a:gd name="f117" fmla="*/ 263398 f98 1"/>
                <a:gd name="f118" fmla="*/ 81439 f99 1"/>
                <a:gd name="f119" fmla="*/ 373697 f98 1"/>
                <a:gd name="f120" fmla="*/ 0 f99 1"/>
                <a:gd name="f121" fmla="*/ 43339 f99 1"/>
                <a:gd name="f122" fmla="*/ 148050 f98 1"/>
                <a:gd name="f123" fmla="*/ 180022 f99 1"/>
                <a:gd name="f124" fmla="*/ 20225 f98 1"/>
                <a:gd name="f125" fmla="*/ 403288 f99 1"/>
                <a:gd name="f126" fmla="*/ 6985 f98 1"/>
                <a:gd name="f127" fmla="*/ 461963 f99 1"/>
                <a:gd name="f128" fmla="*/ 140621 f98 1"/>
                <a:gd name="f129" fmla="*/ 608647 f99 1"/>
                <a:gd name="f130" fmla="*/ 165195 f98 1"/>
                <a:gd name="f131" fmla="*/ 639127 f99 1"/>
                <a:gd name="f132" fmla="+- f100 0 f1"/>
                <a:gd name="f133" fmla="*/ f103 1 639127"/>
                <a:gd name="f134" fmla="*/ f104 1 373697"/>
                <a:gd name="f135" fmla="*/ f105 1 639127"/>
                <a:gd name="f136" fmla="*/ f106 1 373697"/>
                <a:gd name="f137" fmla="*/ f107 1 639127"/>
                <a:gd name="f138" fmla="*/ f108 1 373697"/>
                <a:gd name="f139" fmla="*/ f109 1 639127"/>
                <a:gd name="f140" fmla="*/ f110 1 373697"/>
                <a:gd name="f141" fmla="*/ f111 1 639127"/>
                <a:gd name="f142" fmla="*/ f112 1 639127"/>
                <a:gd name="f143" fmla="*/ f113 1 373697"/>
                <a:gd name="f144" fmla="*/ f114 1 639127"/>
                <a:gd name="f145" fmla="*/ f115 1 373697"/>
                <a:gd name="f146" fmla="*/ f116 1 639127"/>
                <a:gd name="f147" fmla="*/ f117 1 373697"/>
                <a:gd name="f148" fmla="*/ f118 1 639127"/>
                <a:gd name="f149" fmla="*/ f119 1 373697"/>
                <a:gd name="f150" fmla="*/ f120 1 639127"/>
                <a:gd name="f151" fmla="*/ f121 1 639127"/>
                <a:gd name="f152" fmla="*/ f122 1 373697"/>
                <a:gd name="f153" fmla="*/ f123 1 639127"/>
                <a:gd name="f154" fmla="*/ f124 1 373697"/>
                <a:gd name="f155" fmla="*/ f125 1 639127"/>
                <a:gd name="f156" fmla="*/ f126 1 373697"/>
                <a:gd name="f157" fmla="*/ f127 1 639127"/>
                <a:gd name="f158" fmla="*/ f128 1 373697"/>
                <a:gd name="f159" fmla="*/ f129 1 639127"/>
                <a:gd name="f160" fmla="*/ f130 1 373697"/>
                <a:gd name="f161" fmla="*/ f131 1 639127"/>
                <a:gd name="f162" fmla="*/ f94 1 f101"/>
                <a:gd name="f163" fmla="*/ f95 1 f101"/>
                <a:gd name="f164" fmla="*/ f94 1 f102"/>
                <a:gd name="f165" fmla="*/ f96 1 f102"/>
                <a:gd name="f166" fmla="*/ f133 1 f101"/>
                <a:gd name="f167" fmla="*/ f134 1 f102"/>
                <a:gd name="f168" fmla="*/ f135 1 f101"/>
                <a:gd name="f169" fmla="*/ f136 1 f102"/>
                <a:gd name="f170" fmla="*/ f137 1 f101"/>
                <a:gd name="f171" fmla="*/ f138 1 f102"/>
                <a:gd name="f172" fmla="*/ f139 1 f101"/>
                <a:gd name="f173" fmla="*/ f140 1 f102"/>
                <a:gd name="f174" fmla="*/ f141 1 f101"/>
                <a:gd name="f175" fmla="*/ f142 1 f101"/>
                <a:gd name="f176" fmla="*/ f143 1 f102"/>
                <a:gd name="f177" fmla="*/ f144 1 f101"/>
                <a:gd name="f178" fmla="*/ f145 1 f102"/>
                <a:gd name="f179" fmla="*/ f146 1 f101"/>
                <a:gd name="f180" fmla="*/ f147 1 f102"/>
                <a:gd name="f181" fmla="*/ f148 1 f101"/>
                <a:gd name="f182" fmla="*/ f149 1 f102"/>
                <a:gd name="f183" fmla="*/ f150 1 f101"/>
                <a:gd name="f184" fmla="*/ f151 1 f101"/>
                <a:gd name="f185" fmla="*/ f152 1 f102"/>
                <a:gd name="f186" fmla="*/ f153 1 f101"/>
                <a:gd name="f187" fmla="*/ f154 1 f102"/>
                <a:gd name="f188" fmla="*/ f155 1 f101"/>
                <a:gd name="f189" fmla="*/ f156 1 f102"/>
                <a:gd name="f190" fmla="*/ f157 1 f101"/>
                <a:gd name="f191" fmla="*/ f158 1 f102"/>
                <a:gd name="f192" fmla="*/ f159 1 f101"/>
                <a:gd name="f193" fmla="*/ f160 1 f102"/>
                <a:gd name="f194" fmla="*/ f161 1 f101"/>
                <a:gd name="f195" fmla="*/ f162 f92 1"/>
                <a:gd name="f196" fmla="*/ f163 f92 1"/>
                <a:gd name="f197" fmla="*/ f165 f93 1"/>
                <a:gd name="f198" fmla="*/ f164 f93 1"/>
                <a:gd name="f199" fmla="*/ f166 f92 1"/>
                <a:gd name="f200" fmla="*/ f167 f93 1"/>
                <a:gd name="f201" fmla="*/ f168 f92 1"/>
                <a:gd name="f202" fmla="*/ f169 f93 1"/>
                <a:gd name="f203" fmla="*/ f170 f92 1"/>
                <a:gd name="f204" fmla="*/ f171 f93 1"/>
                <a:gd name="f205" fmla="*/ f172 f92 1"/>
                <a:gd name="f206" fmla="*/ f173 f93 1"/>
                <a:gd name="f207" fmla="*/ f174 f92 1"/>
                <a:gd name="f208" fmla="*/ f175 f92 1"/>
                <a:gd name="f209" fmla="*/ f176 f93 1"/>
                <a:gd name="f210" fmla="*/ f177 f92 1"/>
                <a:gd name="f211" fmla="*/ f178 f93 1"/>
                <a:gd name="f212" fmla="*/ f179 f92 1"/>
                <a:gd name="f213" fmla="*/ f180 f93 1"/>
                <a:gd name="f214" fmla="*/ f181 f92 1"/>
                <a:gd name="f215" fmla="*/ f182 f93 1"/>
                <a:gd name="f216" fmla="*/ f183 f92 1"/>
                <a:gd name="f217" fmla="*/ f184 f92 1"/>
                <a:gd name="f218" fmla="*/ f185 f93 1"/>
                <a:gd name="f219" fmla="*/ f186 f92 1"/>
                <a:gd name="f220" fmla="*/ f187 f93 1"/>
                <a:gd name="f221" fmla="*/ f188 f92 1"/>
                <a:gd name="f222" fmla="*/ f189 f93 1"/>
                <a:gd name="f223" fmla="*/ f190 f92 1"/>
                <a:gd name="f224" fmla="*/ f191 f93 1"/>
                <a:gd name="f225" fmla="*/ f192 f92 1"/>
                <a:gd name="f226" fmla="*/ f193 f93 1"/>
                <a:gd name="f227" fmla="*/ f194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199" y="f200"/>
                </a:cxn>
                <a:cxn ang="f132">
                  <a:pos x="f201" y="f202"/>
                </a:cxn>
                <a:cxn ang="f132">
                  <a:pos x="f203" y="f204"/>
                </a:cxn>
                <a:cxn ang="f132">
                  <a:pos x="f205" y="f206"/>
                </a:cxn>
                <a:cxn ang="f132">
                  <a:pos x="f207" y="f206"/>
                </a:cxn>
                <a:cxn ang="f132">
                  <a:pos x="f208" y="f209"/>
                </a:cxn>
                <a:cxn ang="f132">
                  <a:pos x="f210" y="f211"/>
                </a:cxn>
                <a:cxn ang="f132">
                  <a:pos x="f212" y="f213"/>
                </a:cxn>
                <a:cxn ang="f132">
                  <a:pos x="f214" y="f215"/>
                </a:cxn>
                <a:cxn ang="f132">
                  <a:pos x="f216" y="f215"/>
                </a:cxn>
                <a:cxn ang="f132">
                  <a:pos x="f217" y="f218"/>
                </a:cxn>
                <a:cxn ang="f132">
                  <a:pos x="f219" y="f220"/>
                </a:cxn>
                <a:cxn ang="f132">
                  <a:pos x="f221" y="f222"/>
                </a:cxn>
                <a:cxn ang="f132">
                  <a:pos x="f223" y="f224"/>
                </a:cxn>
                <a:cxn ang="f132">
                  <a:pos x="f225" y="f226"/>
                </a:cxn>
                <a:cxn ang="f132">
                  <a:pos x="f227" y="f200"/>
                </a:cxn>
                <a:cxn ang="f132">
                  <a:pos x="f199" y="f200"/>
                </a:cxn>
              </a:cxnLst>
              <a:rect l="f195" t="f198" r="f196" b="f197"/>
              <a:pathLst>
                <a:path w="639127" h="37369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7"/>
                    <a:pt x="f29" y="f27"/>
                    <a:pt x="f30" y="f27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7"/>
                  </a:cubicBezTo>
                  <a:cubicBezTo>
                    <a:pt x="f54" y="f7"/>
                    <a:pt x="f55" y="f7"/>
                    <a:pt x="f5" y="f7"/>
                  </a:cubicBezTo>
                  <a:cubicBezTo>
                    <a:pt x="f56" y="f57"/>
                    <a:pt x="f58" y="f42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6" y="f9"/>
                  </a:cubicBezTo>
                  <a:cubicBezTo>
                    <a:pt x="f89" y="f9"/>
                    <a:pt x="f90" y="f9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orma libre: forma 15">
              <a:extLst>
                <a:ext uri="{FF2B5EF4-FFF2-40B4-BE49-F238E27FC236}">
                  <a16:creationId xmlns:a16="http://schemas.microsoft.com/office/drawing/2014/main" id="{52870A39-DA9C-4551-8FD0-B0B10CC617A2}"/>
                </a:ext>
              </a:extLst>
            </p:cNvPr>
            <p:cNvSpPr/>
            <p:nvPr/>
          </p:nvSpPr>
          <p:spPr>
            <a:xfrm>
              <a:off x="8458766" y="3901086"/>
              <a:ext cx="320323" cy="3195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7541"/>
                <a:gd name="f7" fmla="val 416573"/>
                <a:gd name="f8" fmla="val 211918"/>
                <a:gd name="f9" fmla="val 416500"/>
                <a:gd name="f10" fmla="val 98380"/>
                <a:gd name="f11" fmla="val 419548"/>
                <a:gd name="f12" fmla="val 3511"/>
                <a:gd name="f13" fmla="val 327250"/>
                <a:gd name="f14" fmla="val 82"/>
                <a:gd name="f15" fmla="val 210379"/>
                <a:gd name="f16" fmla="val -3156"/>
                <a:gd name="f17" fmla="val 100365"/>
                <a:gd name="f18" fmla="val 89617"/>
                <a:gd name="f19" fmla="val 2639"/>
                <a:gd name="f20" fmla="val 199917"/>
                <a:gd name="f21" fmla="val 67"/>
                <a:gd name="f22" fmla="val 318503"/>
                <a:gd name="f23" fmla="val -2791"/>
                <a:gd name="f24" fmla="val 414420"/>
                <a:gd name="f25" fmla="val 86268"/>
                <a:gd name="f26" fmla="val 417468"/>
                <a:gd name="f27" fmla="val 201997"/>
                <a:gd name="f28" fmla="val 420515"/>
                <a:gd name="f29" fmla="val 318011"/>
                <a:gd name="f30" fmla="val 329171"/>
                <a:gd name="f31" fmla="val 413452"/>
                <a:gd name="f32" fmla="+- 0 0 -90"/>
                <a:gd name="f33" fmla="*/ f3 1 417541"/>
                <a:gd name="f34" fmla="*/ f4 1 416573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417541"/>
                <a:gd name="f43" fmla="*/ f39 1 416573"/>
                <a:gd name="f44" fmla="*/ 211918 f40 1"/>
                <a:gd name="f45" fmla="*/ 416500 f39 1"/>
                <a:gd name="f46" fmla="*/ 82 f40 1"/>
                <a:gd name="f47" fmla="*/ 210379 f39 1"/>
                <a:gd name="f48" fmla="*/ 199917 f40 1"/>
                <a:gd name="f49" fmla="*/ 67 f39 1"/>
                <a:gd name="f50" fmla="*/ 417468 f40 1"/>
                <a:gd name="f51" fmla="*/ 201997 f39 1"/>
                <a:gd name="f52" fmla="+- f41 0 f1"/>
                <a:gd name="f53" fmla="*/ f44 1 417541"/>
                <a:gd name="f54" fmla="*/ f45 1 416573"/>
                <a:gd name="f55" fmla="*/ f46 1 417541"/>
                <a:gd name="f56" fmla="*/ f47 1 416573"/>
                <a:gd name="f57" fmla="*/ f48 1 417541"/>
                <a:gd name="f58" fmla="*/ f49 1 416573"/>
                <a:gd name="f59" fmla="*/ f50 1 417541"/>
                <a:gd name="f60" fmla="*/ f51 1 416573"/>
                <a:gd name="f61" fmla="*/ f35 1 f42"/>
                <a:gd name="f62" fmla="*/ f36 1 f42"/>
                <a:gd name="f63" fmla="*/ f35 1 f43"/>
                <a:gd name="f64" fmla="*/ f37 1 f43"/>
                <a:gd name="f65" fmla="*/ f53 1 f42"/>
                <a:gd name="f66" fmla="*/ f54 1 f43"/>
                <a:gd name="f67" fmla="*/ f55 1 f42"/>
                <a:gd name="f68" fmla="*/ f56 1 f43"/>
                <a:gd name="f69" fmla="*/ f57 1 f42"/>
                <a:gd name="f70" fmla="*/ f58 1 f43"/>
                <a:gd name="f71" fmla="*/ f59 1 f42"/>
                <a:gd name="f72" fmla="*/ f60 1 f43"/>
                <a:gd name="f73" fmla="*/ f61 f33 1"/>
                <a:gd name="f74" fmla="*/ f62 f33 1"/>
                <a:gd name="f75" fmla="*/ f64 f34 1"/>
                <a:gd name="f76" fmla="*/ f63 f34 1"/>
                <a:gd name="f77" fmla="*/ f65 f33 1"/>
                <a:gd name="f78" fmla="*/ f66 f34 1"/>
                <a:gd name="f79" fmla="*/ f67 f33 1"/>
                <a:gd name="f80" fmla="*/ f68 f34 1"/>
                <a:gd name="f81" fmla="*/ f69 f33 1"/>
                <a:gd name="f82" fmla="*/ f70 f34 1"/>
                <a:gd name="f83" fmla="*/ f71 f33 1"/>
                <a:gd name="f84" fmla="*/ f7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77" y="f78"/>
                </a:cxn>
                <a:cxn ang="f52">
                  <a:pos x="f79" y="f80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77" y="f78"/>
                </a:cxn>
              </a:cxnLst>
              <a:rect l="f73" t="f76" r="f74" b="f75"/>
              <a:pathLst>
                <a:path w="417541" h="4165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orma libre: forma 16">
              <a:extLst>
                <a:ext uri="{FF2B5EF4-FFF2-40B4-BE49-F238E27FC236}">
                  <a16:creationId xmlns:a16="http://schemas.microsoft.com/office/drawing/2014/main" id="{AB70167C-56B4-4FE8-8AD8-1593CF4BE452}"/>
                </a:ext>
              </a:extLst>
            </p:cNvPr>
            <p:cNvSpPr/>
            <p:nvPr/>
          </p:nvSpPr>
          <p:spPr>
            <a:xfrm>
              <a:off x="8754182" y="4350532"/>
              <a:ext cx="273954" cy="273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7101"/>
                <a:gd name="f7" fmla="val 356901"/>
                <a:gd name="f8" fmla="val 357100"/>
                <a:gd name="f9" fmla="val 178117"/>
                <a:gd name="f10" fmla="val 357386"/>
                <a:gd name="f11" fmla="val 276797"/>
                <a:gd name="f12" fmla="val 277567"/>
                <a:gd name="f13" fmla="val 356902"/>
                <a:gd name="f14" fmla="val 178983"/>
                <a:gd name="f15" fmla="val 80875"/>
                <a:gd name="f16" fmla="val 961"/>
                <a:gd name="f17" fmla="val 277082"/>
                <a:gd name="f18" fmla="val 8"/>
                <a:gd name="f19" fmla="val 178308"/>
                <a:gd name="f20" fmla="val -944"/>
                <a:gd name="f21" fmla="val 81058"/>
                <a:gd name="f22" fmla="val 80399"/>
                <a:gd name="f23" fmla="val -95"/>
                <a:gd name="f24" fmla="val 178793"/>
                <a:gd name="f25" fmla="val 278234"/>
                <a:gd name="f26" fmla="val 356910"/>
                <a:gd name="f27" fmla="val 78581"/>
                <a:gd name="f28" fmla="+- 0 0 -90"/>
                <a:gd name="f29" fmla="*/ f3 1 357101"/>
                <a:gd name="f30" fmla="*/ f4 1 356901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357101"/>
                <a:gd name="f39" fmla="*/ f35 1 356901"/>
                <a:gd name="f40" fmla="*/ 357100 f36 1"/>
                <a:gd name="f41" fmla="*/ 178117 f35 1"/>
                <a:gd name="f42" fmla="*/ 178983 f36 1"/>
                <a:gd name="f43" fmla="*/ 356902 f35 1"/>
                <a:gd name="f44" fmla="*/ 8 f36 1"/>
                <a:gd name="f45" fmla="*/ 178308 f35 1"/>
                <a:gd name="f46" fmla="*/ 178793 f36 1"/>
                <a:gd name="f47" fmla="*/ 0 f35 1"/>
                <a:gd name="f48" fmla="+- f37 0 f1"/>
                <a:gd name="f49" fmla="*/ f40 1 357101"/>
                <a:gd name="f50" fmla="*/ f41 1 356901"/>
                <a:gd name="f51" fmla="*/ f42 1 357101"/>
                <a:gd name="f52" fmla="*/ f43 1 356901"/>
                <a:gd name="f53" fmla="*/ f44 1 357101"/>
                <a:gd name="f54" fmla="*/ f45 1 356901"/>
                <a:gd name="f55" fmla="*/ f46 1 357101"/>
                <a:gd name="f56" fmla="*/ f47 1 356901"/>
                <a:gd name="f57" fmla="*/ f31 1 f38"/>
                <a:gd name="f58" fmla="*/ f32 1 f38"/>
                <a:gd name="f59" fmla="*/ f31 1 f39"/>
                <a:gd name="f60" fmla="*/ f33 1 f39"/>
                <a:gd name="f61" fmla="*/ f49 1 f38"/>
                <a:gd name="f62" fmla="*/ f50 1 f39"/>
                <a:gd name="f63" fmla="*/ f51 1 f38"/>
                <a:gd name="f64" fmla="*/ f52 1 f39"/>
                <a:gd name="f65" fmla="*/ f53 1 f38"/>
                <a:gd name="f66" fmla="*/ f54 1 f39"/>
                <a:gd name="f67" fmla="*/ f55 1 f38"/>
                <a:gd name="f68" fmla="*/ f56 1 f39"/>
                <a:gd name="f69" fmla="*/ f57 f29 1"/>
                <a:gd name="f70" fmla="*/ f58 f29 1"/>
                <a:gd name="f71" fmla="*/ f60 f30 1"/>
                <a:gd name="f72" fmla="*/ f59 f30 1"/>
                <a:gd name="f73" fmla="*/ f61 f29 1"/>
                <a:gd name="f74" fmla="*/ f62 f30 1"/>
                <a:gd name="f75" fmla="*/ f63 f29 1"/>
                <a:gd name="f76" fmla="*/ f64 f30 1"/>
                <a:gd name="f77" fmla="*/ f65 f29 1"/>
                <a:gd name="f78" fmla="*/ f66 f30 1"/>
                <a:gd name="f79" fmla="*/ f67 f29 1"/>
                <a:gd name="f80" fmla="*/ f6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3" y="f74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73" y="f74"/>
                </a:cxn>
              </a:cxnLst>
              <a:rect l="f69" t="f72" r="f70" b="f71"/>
              <a:pathLst>
                <a:path w="357101" h="356901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5"/>
                  </a:cubicBezTo>
                  <a:cubicBezTo>
                    <a:pt x="f25" y="f23"/>
                    <a:pt x="f26" y="f27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17">
              <a:extLst>
                <a:ext uri="{FF2B5EF4-FFF2-40B4-BE49-F238E27FC236}">
                  <a16:creationId xmlns:a16="http://schemas.microsoft.com/office/drawing/2014/main" id="{700C38F4-7EB5-4BC1-B242-A99C4B1CC62D}"/>
                </a:ext>
              </a:extLst>
            </p:cNvPr>
            <p:cNvSpPr/>
            <p:nvPr/>
          </p:nvSpPr>
          <p:spPr>
            <a:xfrm>
              <a:off x="8990993" y="4593561"/>
              <a:ext cx="152878" cy="1544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284"/>
                <a:gd name="f7" fmla="val 201371"/>
                <a:gd name="f8" fmla="val 107938"/>
                <a:gd name="f9" fmla="val 201372"/>
                <a:gd name="f10" fmla="val 59933"/>
                <a:gd name="f11" fmla="val 199181"/>
                <a:gd name="f12" fmla="val 18594"/>
                <a:gd name="f13" fmla="val 170987"/>
                <a:gd name="f14" fmla="val 4402"/>
                <a:gd name="f15" fmla="val 128696"/>
                <a:gd name="f16" fmla="val -8838"/>
                <a:gd name="f17" fmla="val 89263"/>
                <a:gd name="f18" fmla="val 8783"/>
                <a:gd name="f19" fmla="val 30398"/>
                <a:gd name="f20" fmla="val 43931"/>
                <a:gd name="f21" fmla="val 7157"/>
                <a:gd name="f22" fmla="val 54027"/>
                <a:gd name="f23" fmla="val 490"/>
                <a:gd name="f24" fmla="val 74696"/>
                <a:gd name="f25" fmla="val -2844"/>
                <a:gd name="f26" fmla="val 83078"/>
                <a:gd name="f27" fmla="val 3061"/>
                <a:gd name="f28" fmla="val 120321"/>
                <a:gd name="f29" fmla="val 29160"/>
                <a:gd name="f30" fmla="val 157945"/>
                <a:gd name="f31" fmla="val 56211"/>
                <a:gd name="f32" fmla="val 189282"/>
                <a:gd name="f33" fmla="val 88786"/>
                <a:gd name="f34" fmla="val 213380"/>
                <a:gd name="f35" fmla="val 113837"/>
                <a:gd name="f36" fmla="val 191092"/>
                <a:gd name="f37" fmla="val 168034"/>
                <a:gd name="f38" fmla="val 152706"/>
                <a:gd name="f39" fmla="val 187465"/>
                <a:gd name="f40" fmla="val 138990"/>
                <a:gd name="f41" fmla="val 194418"/>
                <a:gd name="f42" fmla="val 122988"/>
                <a:gd name="f43" fmla="val 196895"/>
                <a:gd name="f44" fmla="+- 0 0 -90"/>
                <a:gd name="f45" fmla="*/ f3 1 199284"/>
                <a:gd name="f46" fmla="*/ f4 1 201371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199284"/>
                <a:gd name="f55" fmla="*/ f51 1 201371"/>
                <a:gd name="f56" fmla="*/ 107938 f52 1"/>
                <a:gd name="f57" fmla="*/ 201372 f51 1"/>
                <a:gd name="f58" fmla="*/ 4402 f52 1"/>
                <a:gd name="f59" fmla="*/ 128696 f51 1"/>
                <a:gd name="f60" fmla="*/ 43931 f52 1"/>
                <a:gd name="f61" fmla="*/ 7157 f51 1"/>
                <a:gd name="f62" fmla="*/ 83078 f52 1"/>
                <a:gd name="f63" fmla="*/ 3061 f51 1"/>
                <a:gd name="f64" fmla="*/ 189282 f52 1"/>
                <a:gd name="f65" fmla="*/ 88786 f51 1"/>
                <a:gd name="f66" fmla="*/ 152706 f52 1"/>
                <a:gd name="f67" fmla="*/ 187465 f51 1"/>
                <a:gd name="f68" fmla="+- f53 0 f1"/>
                <a:gd name="f69" fmla="*/ f56 1 199284"/>
                <a:gd name="f70" fmla="*/ f57 1 201371"/>
                <a:gd name="f71" fmla="*/ f58 1 199284"/>
                <a:gd name="f72" fmla="*/ f59 1 201371"/>
                <a:gd name="f73" fmla="*/ f60 1 199284"/>
                <a:gd name="f74" fmla="*/ f61 1 201371"/>
                <a:gd name="f75" fmla="*/ f62 1 199284"/>
                <a:gd name="f76" fmla="*/ f63 1 201371"/>
                <a:gd name="f77" fmla="*/ f64 1 199284"/>
                <a:gd name="f78" fmla="*/ f65 1 201371"/>
                <a:gd name="f79" fmla="*/ f66 1 199284"/>
                <a:gd name="f80" fmla="*/ f67 1 201371"/>
                <a:gd name="f81" fmla="*/ f47 1 f54"/>
                <a:gd name="f82" fmla="*/ f48 1 f54"/>
                <a:gd name="f83" fmla="*/ f47 1 f55"/>
                <a:gd name="f84" fmla="*/ f49 1 f55"/>
                <a:gd name="f85" fmla="*/ f69 1 f54"/>
                <a:gd name="f86" fmla="*/ f70 1 f55"/>
                <a:gd name="f87" fmla="*/ f71 1 f54"/>
                <a:gd name="f88" fmla="*/ f72 1 f55"/>
                <a:gd name="f89" fmla="*/ f73 1 f54"/>
                <a:gd name="f90" fmla="*/ f74 1 f55"/>
                <a:gd name="f91" fmla="*/ f75 1 f54"/>
                <a:gd name="f92" fmla="*/ f76 1 f55"/>
                <a:gd name="f93" fmla="*/ f77 1 f54"/>
                <a:gd name="f94" fmla="*/ f78 1 f55"/>
                <a:gd name="f95" fmla="*/ f79 1 f54"/>
                <a:gd name="f96" fmla="*/ f80 1 f55"/>
                <a:gd name="f97" fmla="*/ f81 f45 1"/>
                <a:gd name="f98" fmla="*/ f82 f45 1"/>
                <a:gd name="f99" fmla="*/ f84 f46 1"/>
                <a:gd name="f100" fmla="*/ f83 f46 1"/>
                <a:gd name="f101" fmla="*/ f85 f45 1"/>
                <a:gd name="f102" fmla="*/ f86 f46 1"/>
                <a:gd name="f103" fmla="*/ f87 f45 1"/>
                <a:gd name="f104" fmla="*/ f88 f46 1"/>
                <a:gd name="f105" fmla="*/ f89 f45 1"/>
                <a:gd name="f106" fmla="*/ f90 f46 1"/>
                <a:gd name="f107" fmla="*/ f91 f45 1"/>
                <a:gd name="f108" fmla="*/ f92 f46 1"/>
                <a:gd name="f109" fmla="*/ f93 f45 1"/>
                <a:gd name="f110" fmla="*/ f94 f46 1"/>
                <a:gd name="f111" fmla="*/ f95 f45 1"/>
                <a:gd name="f112" fmla="*/ f9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1" y="f102"/>
                </a:cxn>
                <a:cxn ang="f68">
                  <a:pos x="f103" y="f104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01" y="f102"/>
                </a:cxn>
              </a:cxnLst>
              <a:rect l="f97" t="f100" r="f98" b="f99"/>
              <a:pathLst>
                <a:path w="199284" h="20137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orma libre: forma 18">
              <a:extLst>
                <a:ext uri="{FF2B5EF4-FFF2-40B4-BE49-F238E27FC236}">
                  <a16:creationId xmlns:a16="http://schemas.microsoft.com/office/drawing/2014/main" id="{476F89FB-4F75-47CC-9341-DC9EF116AFB5}"/>
                </a:ext>
              </a:extLst>
            </p:cNvPr>
            <p:cNvSpPr/>
            <p:nvPr/>
          </p:nvSpPr>
          <p:spPr>
            <a:xfrm>
              <a:off x="8777417" y="4273585"/>
              <a:ext cx="80887" cy="74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441"/>
                <a:gd name="f7" fmla="val 97059"/>
                <a:gd name="f8" fmla="val 105442"/>
                <a:gd name="f9" fmla="val 53626"/>
                <a:gd name="f10" fmla="val 73057"/>
                <a:gd name="f11" fmla="val 68294"/>
                <a:gd name="f12" fmla="val 42291"/>
                <a:gd name="f13" fmla="val 82201"/>
                <a:gd name="f14" fmla="val 9525"/>
                <a:gd name="f15" fmla="val 97060"/>
                <a:gd name="f16" fmla="val 6572"/>
                <a:gd name="f17" fmla="val 66865"/>
                <a:gd name="f18" fmla="val 3429"/>
                <a:gd name="f19" fmla="val 35338"/>
                <a:gd name="f20" fmla="val 41720"/>
                <a:gd name="f21" fmla="val 9430"/>
                <a:gd name="f22" fmla="val 75533"/>
                <a:gd name="f23" fmla="val 28004"/>
                <a:gd name="f24" fmla="+- 0 0 -90"/>
                <a:gd name="f25" fmla="*/ f3 1 105441"/>
                <a:gd name="f26" fmla="*/ f4 1 97059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05441"/>
                <a:gd name="f35" fmla="*/ f31 1 97059"/>
                <a:gd name="f36" fmla="*/ 105442 f32 1"/>
                <a:gd name="f37" fmla="*/ 53626 f31 1"/>
                <a:gd name="f38" fmla="*/ 9525 f32 1"/>
                <a:gd name="f39" fmla="*/ 97060 f31 1"/>
                <a:gd name="f40" fmla="*/ 0 f32 1"/>
                <a:gd name="f41" fmla="*/ 0 f31 1"/>
                <a:gd name="f42" fmla="+- f33 0 f1"/>
                <a:gd name="f43" fmla="*/ f36 1 105441"/>
                <a:gd name="f44" fmla="*/ f37 1 97059"/>
                <a:gd name="f45" fmla="*/ f38 1 105441"/>
                <a:gd name="f46" fmla="*/ f39 1 97059"/>
                <a:gd name="f47" fmla="*/ f40 1 105441"/>
                <a:gd name="f48" fmla="*/ f41 1 97059"/>
                <a:gd name="f49" fmla="*/ f27 1 f34"/>
                <a:gd name="f50" fmla="*/ f28 1 f34"/>
                <a:gd name="f51" fmla="*/ f27 1 f35"/>
                <a:gd name="f52" fmla="*/ f29 1 f35"/>
                <a:gd name="f53" fmla="*/ f43 1 f34"/>
                <a:gd name="f54" fmla="*/ f44 1 f35"/>
                <a:gd name="f55" fmla="*/ f45 1 f34"/>
                <a:gd name="f56" fmla="*/ f46 1 f35"/>
                <a:gd name="f57" fmla="*/ f47 1 f34"/>
                <a:gd name="f58" fmla="*/ f48 1 f35"/>
                <a:gd name="f59" fmla="*/ f49 f25 1"/>
                <a:gd name="f60" fmla="*/ f50 f25 1"/>
                <a:gd name="f61" fmla="*/ f52 f26 1"/>
                <a:gd name="f62" fmla="*/ f51 f26 1"/>
                <a:gd name="f63" fmla="*/ f53 f25 1"/>
                <a:gd name="f64" fmla="*/ f54 f26 1"/>
                <a:gd name="f65" fmla="*/ f55 f25 1"/>
                <a:gd name="f66" fmla="*/ f56 f26 1"/>
                <a:gd name="f67" fmla="*/ f57 f25 1"/>
                <a:gd name="f68" fmla="*/ f5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3" y="f64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3" y="f64"/>
                </a:cxn>
              </a:cxnLst>
              <a:rect l="f59" t="f62" r="f60" b="f61"/>
              <a:pathLst>
                <a:path w="105441" h="9705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5" y="f5"/>
                  </a:cubicBezTo>
                  <a:cubicBezTo>
                    <a:pt x="f20" y="f21"/>
                    <a:pt x="f22" y="f23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1186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E09AB860-5923-479B-8B8D-6EE8C399C8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E8B8C9FD-3AC8-4AC8-A9B0-0CE637EC6278}"/>
              </a:ext>
            </a:extLst>
          </p:cNvPr>
          <p:cNvCxnSpPr/>
          <p:nvPr/>
        </p:nvCxnSpPr>
        <p:spPr>
          <a:xfrm>
            <a:off x="-1591" y="4935903"/>
            <a:ext cx="9145462" cy="0"/>
          </a:xfrm>
          <a:prstGeom prst="straightConnector1">
            <a:avLst/>
          </a:prstGeom>
          <a:noFill/>
          <a:ln w="25402" cap="flat">
            <a:solidFill>
              <a:srgbClr val="2F85A7"/>
            </a:solidFill>
            <a:prstDash val="solid"/>
          </a:ln>
        </p:spPr>
      </p:cxnSp>
      <p:sp>
        <p:nvSpPr>
          <p:cNvPr id="4" name="Rectangle 36">
            <a:extLst>
              <a:ext uri="{FF2B5EF4-FFF2-40B4-BE49-F238E27FC236}">
                <a16:creationId xmlns:a16="http://schemas.microsoft.com/office/drawing/2014/main" id="{59181292-8DEF-4E3C-985A-5B948DFC4C15}"/>
              </a:ext>
            </a:extLst>
          </p:cNvPr>
          <p:cNvSpPr/>
          <p:nvPr/>
        </p:nvSpPr>
        <p:spPr>
          <a:xfrm>
            <a:off x="12701" y="4975222"/>
            <a:ext cx="9131298" cy="16985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rupo 2">
            <a:extLst>
              <a:ext uri="{FF2B5EF4-FFF2-40B4-BE49-F238E27FC236}">
                <a16:creationId xmlns:a16="http://schemas.microsoft.com/office/drawing/2014/main" id="{F589C321-2052-43D7-8A57-8DE670346D2A}"/>
              </a:ext>
            </a:extLst>
          </p:cNvPr>
          <p:cNvGrpSpPr/>
          <p:nvPr/>
        </p:nvGrpSpPr>
        <p:grpSpPr>
          <a:xfrm>
            <a:off x="8435340" y="4034661"/>
            <a:ext cx="708531" cy="901241"/>
            <a:chOff x="8435340" y="4034661"/>
            <a:chExt cx="708531" cy="901241"/>
          </a:xfrm>
        </p:grpSpPr>
        <p:sp>
          <p:nvSpPr>
            <p:cNvPr id="6" name="Forma libre: forma 27">
              <a:extLst>
                <a:ext uri="{FF2B5EF4-FFF2-40B4-BE49-F238E27FC236}">
                  <a16:creationId xmlns:a16="http://schemas.microsoft.com/office/drawing/2014/main" id="{B3E8243B-B847-445A-BFDA-3695FE5616AA}"/>
                </a:ext>
              </a:extLst>
            </p:cNvPr>
            <p:cNvSpPr/>
            <p:nvPr/>
          </p:nvSpPr>
          <p:spPr>
            <a:xfrm>
              <a:off x="8435340" y="4034661"/>
              <a:ext cx="561853" cy="901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146"/>
                <a:gd name="f7" fmla="val 1209699"/>
                <a:gd name="f8" fmla="val 407275"/>
                <a:gd name="f9" fmla="val 431087"/>
                <a:gd name="f10" fmla="val 4763"/>
                <a:gd name="f11" fmla="val 455281"/>
                <a:gd name="f12" fmla="val 8096"/>
                <a:gd name="f13" fmla="val 478712"/>
                <a:gd name="f14" fmla="val 14383"/>
                <a:gd name="f15" fmla="val 555865"/>
                <a:gd name="f16" fmla="val 35433"/>
                <a:gd name="f17" fmla="val 619206"/>
                <a:gd name="f18" fmla="val 78200"/>
                <a:gd name="f19" fmla="val 669594"/>
                <a:gd name="f20" fmla="val 139922"/>
                <a:gd name="f21" fmla="val 707979"/>
                <a:gd name="f22" fmla="val 186976"/>
                <a:gd name="f23" fmla="val 733887"/>
                <a:gd name="f24" fmla="val 240506"/>
                <a:gd name="f25" fmla="val 745222"/>
                <a:gd name="f26" fmla="val 300228"/>
                <a:gd name="f27" fmla="val 750175"/>
                <a:gd name="f28" fmla="val 326326"/>
                <a:gd name="f29" fmla="val 752651"/>
                <a:gd name="f30" fmla="val 353187"/>
                <a:gd name="f31" fmla="val 753413"/>
                <a:gd name="f32" fmla="val 379762"/>
                <a:gd name="f33" fmla="val 754747"/>
                <a:gd name="f34" fmla="val 423386"/>
                <a:gd name="f35" fmla="val 753890"/>
                <a:gd name="f36" fmla="val 467106"/>
                <a:gd name="f37" fmla="val 753699"/>
                <a:gd name="f38" fmla="val 510826"/>
                <a:gd name="f39" fmla="val 753604"/>
                <a:gd name="f40" fmla="val 529590"/>
                <a:gd name="f41" fmla="val 746365"/>
                <a:gd name="f42" fmla="val 540734"/>
                <a:gd name="f43" fmla="val 731601"/>
                <a:gd name="f44" fmla="val 545973"/>
                <a:gd name="f45" fmla="val 714456"/>
                <a:gd name="f46" fmla="val 552069"/>
                <a:gd name="f47" fmla="val 695216"/>
                <a:gd name="f48" fmla="val 542163"/>
                <a:gd name="f49" fmla="val 690834"/>
                <a:gd name="f50" fmla="val 524542"/>
                <a:gd name="f51" fmla="val 689405"/>
                <a:gd name="f52" fmla="val 518922"/>
                <a:gd name="f53" fmla="val 689120"/>
                <a:gd name="f54" fmla="val 512826"/>
                <a:gd name="f55" fmla="val 507016"/>
                <a:gd name="f56" fmla="val 688834"/>
                <a:gd name="f57" fmla="val 459772"/>
                <a:gd name="f58" fmla="val 689596"/>
                <a:gd name="f59" fmla="val 412528"/>
                <a:gd name="f60" fmla="val 688358"/>
                <a:gd name="f61" fmla="val 365284"/>
                <a:gd name="f62" fmla="val 686167"/>
                <a:gd name="f63" fmla="val 283369"/>
                <a:gd name="f64" fmla="val 655115"/>
                <a:gd name="f65" fmla="val 212884"/>
                <a:gd name="f66" fmla="val 597203"/>
                <a:gd name="f67" fmla="val 155543"/>
                <a:gd name="f68" fmla="val 525766"/>
                <a:gd name="f69" fmla="val 84868"/>
                <a:gd name="f70" fmla="val 438707"/>
                <a:gd name="f71" fmla="val 55150"/>
                <a:gd name="f72" fmla="val 338981"/>
                <a:gd name="f73" fmla="val 66389"/>
                <a:gd name="f74" fmla="val 212012"/>
                <a:gd name="f75" fmla="val 80677"/>
                <a:gd name="f76" fmla="val 104951"/>
                <a:gd name="f77" fmla="val 175450"/>
                <a:gd name="f78" fmla="val 74566"/>
                <a:gd name="f79" fmla="val 299561"/>
                <a:gd name="f80" fmla="val 69042"/>
                <a:gd name="f81" fmla="val 322326"/>
                <a:gd name="f82" fmla="val 65137"/>
                <a:gd name="f83" fmla="val 346139"/>
                <a:gd name="f84" fmla="val 65041"/>
                <a:gd name="f85" fmla="val 369475"/>
                <a:gd name="f86" fmla="val 64185"/>
                <a:gd name="f87" fmla="val 526542"/>
                <a:gd name="f88" fmla="val 63708"/>
                <a:gd name="f89" fmla="val 683609"/>
                <a:gd name="f90" fmla="val 64851"/>
                <a:gd name="f91" fmla="val 840772"/>
                <a:gd name="f92" fmla="val 65804"/>
                <a:gd name="f93" fmla="val 974217"/>
                <a:gd name="f94" fmla="val 159911"/>
                <a:gd name="f95" fmla="val 1096042"/>
                <a:gd name="f96" fmla="val 287831"/>
                <a:gd name="f97" fmla="val 1132427"/>
                <a:gd name="f98" fmla="val 380033"/>
                <a:gd name="f99" fmla="val 1158621"/>
                <a:gd name="f100" fmla="val 466520"/>
                <a:gd name="f101" fmla="val 1145858"/>
                <a:gd name="f102" fmla="val 547673"/>
                <a:gd name="f103" fmla="val 1094708"/>
                <a:gd name="f104" fmla="val 556437"/>
                <a:gd name="f105" fmla="val 1089184"/>
                <a:gd name="f106" fmla="val 567961"/>
                <a:gd name="f107" fmla="val 1085374"/>
                <a:gd name="f108" fmla="val 578058"/>
                <a:gd name="f109" fmla="val 1085755"/>
                <a:gd name="f110" fmla="val 590917"/>
                <a:gd name="f111" fmla="val 1086231"/>
                <a:gd name="f112" fmla="val 600156"/>
                <a:gd name="f113" fmla="val 1095661"/>
                <a:gd name="f114" fmla="val 603109"/>
                <a:gd name="f115" fmla="val 1108996"/>
                <a:gd name="f116" fmla="val 606347"/>
                <a:gd name="f117" fmla="val 1123569"/>
                <a:gd name="f118" fmla="val 601490"/>
                <a:gd name="f119" fmla="val 1135380"/>
                <a:gd name="f120" fmla="val 589107"/>
                <a:gd name="f121" fmla="val 1143857"/>
                <a:gd name="f122" fmla="val 555388"/>
                <a:gd name="f123" fmla="val 1166812"/>
                <a:gd name="f124" fmla="val 519289"/>
                <a:gd name="f125" fmla="val 1185005"/>
                <a:gd name="f126" fmla="val 479760"/>
                <a:gd name="f127" fmla="val 1195197"/>
                <a:gd name="f128" fmla="val 340219"/>
                <a:gd name="f129" fmla="val 1231297"/>
                <a:gd name="f130" fmla="val 217156"/>
                <a:gd name="f131" fmla="val 1200055"/>
                <a:gd name="f132" fmla="val 112953"/>
                <a:gd name="f133" fmla="val 1100900"/>
                <a:gd name="f134" fmla="val 53421"/>
                <a:gd name="f135" fmla="val 1044226"/>
                <a:gd name="f136" fmla="val 17607"/>
                <a:gd name="f137" fmla="val 973645"/>
                <a:gd name="f138" fmla="val 5606"/>
                <a:gd name="f139" fmla="val 891921"/>
                <a:gd name="f140" fmla="val 2653"/>
                <a:gd name="f141" fmla="val 871728"/>
                <a:gd name="f142" fmla="val 748"/>
                <a:gd name="f143" fmla="val 851249"/>
                <a:gd name="f144" fmla="val 830866"/>
                <a:gd name="f145" fmla="val 462"/>
                <a:gd name="f146" fmla="val 675323"/>
                <a:gd name="f147" fmla="val -1157"/>
                <a:gd name="f148" fmla="val 519779"/>
                <a:gd name="f149" fmla="val 1510"/>
                <a:gd name="f150" fmla="val 364331"/>
                <a:gd name="f151" fmla="val 3605"/>
                <a:gd name="f152" fmla="val 246507"/>
                <a:gd name="f153" fmla="val 55421"/>
                <a:gd name="f154" fmla="val 151162"/>
                <a:gd name="f155" fmla="val 147814"/>
                <a:gd name="f156" fmla="val 78295"/>
                <a:gd name="f157" fmla="val 203535"/>
                <a:gd name="f158" fmla="val 34385"/>
                <a:gd name="f159" fmla="val 267352"/>
                <a:gd name="f160" fmla="val 9906"/>
                <a:gd name="f161" fmla="val 337742"/>
                <a:gd name="f162" fmla="val 2095"/>
                <a:gd name="f163" fmla="val 340410"/>
                <a:gd name="f164" fmla="val 1810"/>
                <a:gd name="f165" fmla="val 342981"/>
                <a:gd name="f166" fmla="val 762"/>
                <a:gd name="f167" fmla="val 345648"/>
                <a:gd name="f168" fmla="val 95"/>
                <a:gd name="f169" fmla="val 366317"/>
                <a:gd name="f170" fmla="val 386796"/>
                <a:gd name="f171" fmla="+- 0 0 -90"/>
                <a:gd name="f172" fmla="*/ f3 1 754146"/>
                <a:gd name="f173" fmla="*/ f4 1 1209699"/>
                <a:gd name="f174" fmla="val f5"/>
                <a:gd name="f175" fmla="val f6"/>
                <a:gd name="f176" fmla="val f7"/>
                <a:gd name="f177" fmla="*/ f171 f0 1"/>
                <a:gd name="f178" fmla="+- f176 0 f174"/>
                <a:gd name="f179" fmla="+- f175 0 f174"/>
                <a:gd name="f180" fmla="*/ f177 1 f2"/>
                <a:gd name="f181" fmla="*/ f179 1 754146"/>
                <a:gd name="f182" fmla="*/ f178 1 1209699"/>
                <a:gd name="f183" fmla="*/ 407275 f179 1"/>
                <a:gd name="f184" fmla="*/ 0 f178 1"/>
                <a:gd name="f185" fmla="*/ 478712 f179 1"/>
                <a:gd name="f186" fmla="*/ 14383 f178 1"/>
                <a:gd name="f187" fmla="*/ 669594 f179 1"/>
                <a:gd name="f188" fmla="*/ 139922 f178 1"/>
                <a:gd name="f189" fmla="*/ 745222 f179 1"/>
                <a:gd name="f190" fmla="*/ 300228 f178 1"/>
                <a:gd name="f191" fmla="*/ 753413 f179 1"/>
                <a:gd name="f192" fmla="*/ 379762 f178 1"/>
                <a:gd name="f193" fmla="*/ 753699 f179 1"/>
                <a:gd name="f194" fmla="*/ 510826 f178 1"/>
                <a:gd name="f195" fmla="*/ 731601 f179 1"/>
                <a:gd name="f196" fmla="*/ 545973 f178 1"/>
                <a:gd name="f197" fmla="*/ 690834 f179 1"/>
                <a:gd name="f198" fmla="*/ 524542 f178 1"/>
                <a:gd name="f199" fmla="*/ 689120 f179 1"/>
                <a:gd name="f200" fmla="*/ 507016 f178 1"/>
                <a:gd name="f201" fmla="*/ 688358 f179 1"/>
                <a:gd name="f202" fmla="*/ 365284 f178 1"/>
                <a:gd name="f203" fmla="*/ 597203 f179 1"/>
                <a:gd name="f204" fmla="*/ 155543 f178 1"/>
                <a:gd name="f205" fmla="*/ 338981 f179 1"/>
                <a:gd name="f206" fmla="*/ 66389 f178 1"/>
                <a:gd name="f207" fmla="*/ 74566 f179 1"/>
                <a:gd name="f208" fmla="*/ 299561 f178 1"/>
                <a:gd name="f209" fmla="*/ 65041 f179 1"/>
                <a:gd name="f210" fmla="*/ 369475 f178 1"/>
                <a:gd name="f211" fmla="*/ 64851 f179 1"/>
                <a:gd name="f212" fmla="*/ 840772 f178 1"/>
                <a:gd name="f213" fmla="*/ 287831 f179 1"/>
                <a:gd name="f214" fmla="*/ 1132427 f178 1"/>
                <a:gd name="f215" fmla="*/ 547673 f179 1"/>
                <a:gd name="f216" fmla="*/ 1094708 f178 1"/>
                <a:gd name="f217" fmla="*/ 578058 f179 1"/>
                <a:gd name="f218" fmla="*/ 1085755 f178 1"/>
                <a:gd name="f219" fmla="*/ 603109 f179 1"/>
                <a:gd name="f220" fmla="*/ 1108996 f178 1"/>
                <a:gd name="f221" fmla="*/ 589107 f179 1"/>
                <a:gd name="f222" fmla="*/ 1143857 f178 1"/>
                <a:gd name="f223" fmla="*/ 479760 f179 1"/>
                <a:gd name="f224" fmla="*/ 1195197 f178 1"/>
                <a:gd name="f225" fmla="*/ 112953 f179 1"/>
                <a:gd name="f226" fmla="*/ 1100900 f178 1"/>
                <a:gd name="f227" fmla="*/ 5606 f179 1"/>
                <a:gd name="f228" fmla="*/ 891921 f178 1"/>
                <a:gd name="f229" fmla="*/ 748 f179 1"/>
                <a:gd name="f230" fmla="*/ 830866 f178 1"/>
                <a:gd name="f231" fmla="*/ 1510 f179 1"/>
                <a:gd name="f232" fmla="*/ 364331 f178 1"/>
                <a:gd name="f233" fmla="*/ 147814 f179 1"/>
                <a:gd name="f234" fmla="*/ 78295 f178 1"/>
                <a:gd name="f235" fmla="*/ 337742 f179 1"/>
                <a:gd name="f236" fmla="*/ 2095 f178 1"/>
                <a:gd name="f237" fmla="*/ 345648 f179 1"/>
                <a:gd name="f238" fmla="*/ 95 f178 1"/>
                <a:gd name="f239" fmla="+- f180 0 f1"/>
                <a:gd name="f240" fmla="*/ f183 1 754146"/>
                <a:gd name="f241" fmla="*/ f184 1 1209699"/>
                <a:gd name="f242" fmla="*/ f185 1 754146"/>
                <a:gd name="f243" fmla="*/ f186 1 1209699"/>
                <a:gd name="f244" fmla="*/ f187 1 754146"/>
                <a:gd name="f245" fmla="*/ f188 1 1209699"/>
                <a:gd name="f246" fmla="*/ f189 1 754146"/>
                <a:gd name="f247" fmla="*/ f190 1 1209699"/>
                <a:gd name="f248" fmla="*/ f191 1 754146"/>
                <a:gd name="f249" fmla="*/ f192 1 1209699"/>
                <a:gd name="f250" fmla="*/ f193 1 754146"/>
                <a:gd name="f251" fmla="*/ f194 1 1209699"/>
                <a:gd name="f252" fmla="*/ f195 1 754146"/>
                <a:gd name="f253" fmla="*/ f196 1 1209699"/>
                <a:gd name="f254" fmla="*/ f197 1 754146"/>
                <a:gd name="f255" fmla="*/ f198 1 1209699"/>
                <a:gd name="f256" fmla="*/ f199 1 754146"/>
                <a:gd name="f257" fmla="*/ f200 1 1209699"/>
                <a:gd name="f258" fmla="*/ f201 1 754146"/>
                <a:gd name="f259" fmla="*/ f202 1 1209699"/>
                <a:gd name="f260" fmla="*/ f203 1 754146"/>
                <a:gd name="f261" fmla="*/ f204 1 1209699"/>
                <a:gd name="f262" fmla="*/ f205 1 754146"/>
                <a:gd name="f263" fmla="*/ f206 1 1209699"/>
                <a:gd name="f264" fmla="*/ f207 1 754146"/>
                <a:gd name="f265" fmla="*/ f208 1 1209699"/>
                <a:gd name="f266" fmla="*/ f209 1 754146"/>
                <a:gd name="f267" fmla="*/ f210 1 1209699"/>
                <a:gd name="f268" fmla="*/ f211 1 754146"/>
                <a:gd name="f269" fmla="*/ f212 1 1209699"/>
                <a:gd name="f270" fmla="*/ f213 1 754146"/>
                <a:gd name="f271" fmla="*/ f214 1 1209699"/>
                <a:gd name="f272" fmla="*/ f215 1 754146"/>
                <a:gd name="f273" fmla="*/ f216 1 1209699"/>
                <a:gd name="f274" fmla="*/ f217 1 754146"/>
                <a:gd name="f275" fmla="*/ f218 1 1209699"/>
                <a:gd name="f276" fmla="*/ f219 1 754146"/>
                <a:gd name="f277" fmla="*/ f220 1 1209699"/>
                <a:gd name="f278" fmla="*/ f221 1 754146"/>
                <a:gd name="f279" fmla="*/ f222 1 1209699"/>
                <a:gd name="f280" fmla="*/ f223 1 754146"/>
                <a:gd name="f281" fmla="*/ f224 1 1209699"/>
                <a:gd name="f282" fmla="*/ f225 1 754146"/>
                <a:gd name="f283" fmla="*/ f226 1 1209699"/>
                <a:gd name="f284" fmla="*/ f227 1 754146"/>
                <a:gd name="f285" fmla="*/ f228 1 1209699"/>
                <a:gd name="f286" fmla="*/ f229 1 754146"/>
                <a:gd name="f287" fmla="*/ f230 1 1209699"/>
                <a:gd name="f288" fmla="*/ f231 1 754146"/>
                <a:gd name="f289" fmla="*/ f232 1 1209699"/>
                <a:gd name="f290" fmla="*/ f233 1 754146"/>
                <a:gd name="f291" fmla="*/ f234 1 1209699"/>
                <a:gd name="f292" fmla="*/ f235 1 754146"/>
                <a:gd name="f293" fmla="*/ f236 1 1209699"/>
                <a:gd name="f294" fmla="*/ f237 1 754146"/>
                <a:gd name="f295" fmla="*/ f238 1 1209699"/>
                <a:gd name="f296" fmla="*/ f174 1 f181"/>
                <a:gd name="f297" fmla="*/ f175 1 f181"/>
                <a:gd name="f298" fmla="*/ f174 1 f182"/>
                <a:gd name="f299" fmla="*/ f176 1 f182"/>
                <a:gd name="f300" fmla="*/ f240 1 f181"/>
                <a:gd name="f301" fmla="*/ f241 1 f182"/>
                <a:gd name="f302" fmla="*/ f242 1 f181"/>
                <a:gd name="f303" fmla="*/ f243 1 f182"/>
                <a:gd name="f304" fmla="*/ f244 1 f181"/>
                <a:gd name="f305" fmla="*/ f245 1 f182"/>
                <a:gd name="f306" fmla="*/ f246 1 f181"/>
                <a:gd name="f307" fmla="*/ f247 1 f182"/>
                <a:gd name="f308" fmla="*/ f248 1 f181"/>
                <a:gd name="f309" fmla="*/ f249 1 f182"/>
                <a:gd name="f310" fmla="*/ f250 1 f181"/>
                <a:gd name="f311" fmla="*/ f251 1 f182"/>
                <a:gd name="f312" fmla="*/ f252 1 f181"/>
                <a:gd name="f313" fmla="*/ f253 1 f182"/>
                <a:gd name="f314" fmla="*/ f254 1 f181"/>
                <a:gd name="f315" fmla="*/ f255 1 f182"/>
                <a:gd name="f316" fmla="*/ f256 1 f181"/>
                <a:gd name="f317" fmla="*/ f257 1 f182"/>
                <a:gd name="f318" fmla="*/ f258 1 f181"/>
                <a:gd name="f319" fmla="*/ f259 1 f182"/>
                <a:gd name="f320" fmla="*/ f260 1 f181"/>
                <a:gd name="f321" fmla="*/ f261 1 f182"/>
                <a:gd name="f322" fmla="*/ f262 1 f181"/>
                <a:gd name="f323" fmla="*/ f263 1 f182"/>
                <a:gd name="f324" fmla="*/ f264 1 f181"/>
                <a:gd name="f325" fmla="*/ f265 1 f182"/>
                <a:gd name="f326" fmla="*/ f266 1 f181"/>
                <a:gd name="f327" fmla="*/ f267 1 f182"/>
                <a:gd name="f328" fmla="*/ f268 1 f181"/>
                <a:gd name="f329" fmla="*/ f269 1 f182"/>
                <a:gd name="f330" fmla="*/ f270 1 f181"/>
                <a:gd name="f331" fmla="*/ f271 1 f182"/>
                <a:gd name="f332" fmla="*/ f272 1 f181"/>
                <a:gd name="f333" fmla="*/ f273 1 f182"/>
                <a:gd name="f334" fmla="*/ f274 1 f181"/>
                <a:gd name="f335" fmla="*/ f275 1 f182"/>
                <a:gd name="f336" fmla="*/ f276 1 f181"/>
                <a:gd name="f337" fmla="*/ f277 1 f182"/>
                <a:gd name="f338" fmla="*/ f278 1 f181"/>
                <a:gd name="f339" fmla="*/ f279 1 f182"/>
                <a:gd name="f340" fmla="*/ f280 1 f181"/>
                <a:gd name="f341" fmla="*/ f281 1 f182"/>
                <a:gd name="f342" fmla="*/ f282 1 f181"/>
                <a:gd name="f343" fmla="*/ f283 1 f182"/>
                <a:gd name="f344" fmla="*/ f284 1 f181"/>
                <a:gd name="f345" fmla="*/ f285 1 f182"/>
                <a:gd name="f346" fmla="*/ f286 1 f181"/>
                <a:gd name="f347" fmla="*/ f287 1 f182"/>
                <a:gd name="f348" fmla="*/ f288 1 f181"/>
                <a:gd name="f349" fmla="*/ f289 1 f182"/>
                <a:gd name="f350" fmla="*/ f290 1 f181"/>
                <a:gd name="f351" fmla="*/ f291 1 f182"/>
                <a:gd name="f352" fmla="*/ f292 1 f181"/>
                <a:gd name="f353" fmla="*/ f293 1 f182"/>
                <a:gd name="f354" fmla="*/ f294 1 f181"/>
                <a:gd name="f355" fmla="*/ f295 1 f182"/>
                <a:gd name="f356" fmla="*/ f296 f172 1"/>
                <a:gd name="f357" fmla="*/ f297 f172 1"/>
                <a:gd name="f358" fmla="*/ f299 f173 1"/>
                <a:gd name="f359" fmla="*/ f298 f173 1"/>
                <a:gd name="f360" fmla="*/ f300 f172 1"/>
                <a:gd name="f361" fmla="*/ f301 f173 1"/>
                <a:gd name="f362" fmla="*/ f302 f172 1"/>
                <a:gd name="f363" fmla="*/ f303 f173 1"/>
                <a:gd name="f364" fmla="*/ f304 f172 1"/>
                <a:gd name="f365" fmla="*/ f305 f173 1"/>
                <a:gd name="f366" fmla="*/ f306 f172 1"/>
                <a:gd name="f367" fmla="*/ f307 f173 1"/>
                <a:gd name="f368" fmla="*/ f308 f172 1"/>
                <a:gd name="f369" fmla="*/ f309 f173 1"/>
                <a:gd name="f370" fmla="*/ f310 f172 1"/>
                <a:gd name="f371" fmla="*/ f311 f173 1"/>
                <a:gd name="f372" fmla="*/ f312 f172 1"/>
                <a:gd name="f373" fmla="*/ f313 f173 1"/>
                <a:gd name="f374" fmla="*/ f314 f172 1"/>
                <a:gd name="f375" fmla="*/ f315 f173 1"/>
                <a:gd name="f376" fmla="*/ f316 f172 1"/>
                <a:gd name="f377" fmla="*/ f317 f173 1"/>
                <a:gd name="f378" fmla="*/ f318 f172 1"/>
                <a:gd name="f379" fmla="*/ f319 f173 1"/>
                <a:gd name="f380" fmla="*/ f320 f172 1"/>
                <a:gd name="f381" fmla="*/ f321 f173 1"/>
                <a:gd name="f382" fmla="*/ f322 f172 1"/>
                <a:gd name="f383" fmla="*/ f323 f173 1"/>
                <a:gd name="f384" fmla="*/ f324 f172 1"/>
                <a:gd name="f385" fmla="*/ f325 f173 1"/>
                <a:gd name="f386" fmla="*/ f326 f172 1"/>
                <a:gd name="f387" fmla="*/ f327 f173 1"/>
                <a:gd name="f388" fmla="*/ f328 f172 1"/>
                <a:gd name="f389" fmla="*/ f329 f173 1"/>
                <a:gd name="f390" fmla="*/ f330 f172 1"/>
                <a:gd name="f391" fmla="*/ f331 f173 1"/>
                <a:gd name="f392" fmla="*/ f332 f172 1"/>
                <a:gd name="f393" fmla="*/ f333 f173 1"/>
                <a:gd name="f394" fmla="*/ f334 f172 1"/>
                <a:gd name="f395" fmla="*/ f335 f173 1"/>
                <a:gd name="f396" fmla="*/ f336 f172 1"/>
                <a:gd name="f397" fmla="*/ f337 f173 1"/>
                <a:gd name="f398" fmla="*/ f338 f172 1"/>
                <a:gd name="f399" fmla="*/ f339 f173 1"/>
                <a:gd name="f400" fmla="*/ f340 f172 1"/>
                <a:gd name="f401" fmla="*/ f341 f173 1"/>
                <a:gd name="f402" fmla="*/ f342 f172 1"/>
                <a:gd name="f403" fmla="*/ f343 f173 1"/>
                <a:gd name="f404" fmla="*/ f344 f172 1"/>
                <a:gd name="f405" fmla="*/ f345 f173 1"/>
                <a:gd name="f406" fmla="*/ f346 f172 1"/>
                <a:gd name="f407" fmla="*/ f347 f173 1"/>
                <a:gd name="f408" fmla="*/ f348 f172 1"/>
                <a:gd name="f409" fmla="*/ f349 f173 1"/>
                <a:gd name="f410" fmla="*/ f350 f172 1"/>
                <a:gd name="f411" fmla="*/ f351 f173 1"/>
                <a:gd name="f412" fmla="*/ f352 f172 1"/>
                <a:gd name="f413" fmla="*/ f353 f173 1"/>
                <a:gd name="f414" fmla="*/ f354 f172 1"/>
                <a:gd name="f415" fmla="*/ f355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9">
                  <a:pos x="f360" y="f361"/>
                </a:cxn>
                <a:cxn ang="f239">
                  <a:pos x="f362" y="f363"/>
                </a:cxn>
                <a:cxn ang="f239">
                  <a:pos x="f364" y="f365"/>
                </a:cxn>
                <a:cxn ang="f239">
                  <a:pos x="f366" y="f367"/>
                </a:cxn>
                <a:cxn ang="f239">
                  <a:pos x="f368" y="f369"/>
                </a:cxn>
                <a:cxn ang="f239">
                  <a:pos x="f370" y="f371"/>
                </a:cxn>
                <a:cxn ang="f239">
                  <a:pos x="f372" y="f373"/>
                </a:cxn>
                <a:cxn ang="f239">
                  <a:pos x="f374" y="f375"/>
                </a:cxn>
                <a:cxn ang="f239">
                  <a:pos x="f376" y="f377"/>
                </a:cxn>
                <a:cxn ang="f239">
                  <a:pos x="f378" y="f379"/>
                </a:cxn>
                <a:cxn ang="f239">
                  <a:pos x="f380" y="f381"/>
                </a:cxn>
                <a:cxn ang="f239">
                  <a:pos x="f382" y="f383"/>
                </a:cxn>
                <a:cxn ang="f239">
                  <a:pos x="f384" y="f385"/>
                </a:cxn>
                <a:cxn ang="f239">
                  <a:pos x="f386" y="f387"/>
                </a:cxn>
                <a:cxn ang="f239">
                  <a:pos x="f388" y="f389"/>
                </a:cxn>
                <a:cxn ang="f239">
                  <a:pos x="f390" y="f391"/>
                </a:cxn>
                <a:cxn ang="f239">
                  <a:pos x="f392" y="f393"/>
                </a:cxn>
                <a:cxn ang="f239">
                  <a:pos x="f394" y="f395"/>
                </a:cxn>
                <a:cxn ang="f239">
                  <a:pos x="f396" y="f397"/>
                </a:cxn>
                <a:cxn ang="f239">
                  <a:pos x="f398" y="f399"/>
                </a:cxn>
                <a:cxn ang="f239">
                  <a:pos x="f400" y="f401"/>
                </a:cxn>
                <a:cxn ang="f239">
                  <a:pos x="f402" y="f403"/>
                </a:cxn>
                <a:cxn ang="f239">
                  <a:pos x="f404" y="f405"/>
                </a:cxn>
                <a:cxn ang="f239">
                  <a:pos x="f406" y="f407"/>
                </a:cxn>
                <a:cxn ang="f239">
                  <a:pos x="f408" y="f409"/>
                </a:cxn>
                <a:cxn ang="f239">
                  <a:pos x="f410" y="f411"/>
                </a:cxn>
                <a:cxn ang="f239">
                  <a:pos x="f412" y="f413"/>
                </a:cxn>
                <a:cxn ang="f239">
                  <a:pos x="f414" y="f415"/>
                </a:cxn>
                <a:cxn ang="f239">
                  <a:pos x="f360" y="f361"/>
                </a:cxn>
              </a:cxnLst>
              <a:rect l="f356" t="f359" r="f357" b="f358"/>
              <a:pathLst>
                <a:path w="754146" h="1209699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3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2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5"/>
                    <a:pt x="f170" y="f5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orma libre: forma 28">
              <a:extLst>
                <a:ext uri="{FF2B5EF4-FFF2-40B4-BE49-F238E27FC236}">
                  <a16:creationId xmlns:a16="http://schemas.microsoft.com/office/drawing/2014/main" id="{52A4B676-3CE7-4E37-B979-CE697CC78035}"/>
                </a:ext>
              </a:extLst>
            </p:cNvPr>
            <p:cNvSpPr/>
            <p:nvPr/>
          </p:nvSpPr>
          <p:spPr>
            <a:xfrm>
              <a:off x="8801794" y="4493782"/>
              <a:ext cx="342077" cy="3419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9152"/>
                <a:gd name="f7" fmla="val 458941"/>
                <a:gd name="f8" fmla="val 133326"/>
                <a:gd name="f9" fmla="val 325865"/>
                <a:gd name="f10" fmla="val 101418"/>
                <a:gd name="f11" fmla="val 71223"/>
                <a:gd name="f12" fmla="val 40934"/>
                <a:gd name="f13" fmla="val 11597"/>
                <a:gd name="f14" fmla="val 72"/>
                <a:gd name="f15" fmla="val 314530"/>
                <a:gd name="f16" fmla="val 285479"/>
                <a:gd name="f17" fmla="val -24"/>
                <a:gd name="f18" fmla="val 247284"/>
                <a:gd name="f19" fmla="val 209184"/>
                <a:gd name="f20" fmla="val 170989"/>
                <a:gd name="f21" fmla="val 167"/>
                <a:gd name="f22" fmla="val 145557"/>
                <a:gd name="f23" fmla="val 12168"/>
                <a:gd name="f24" fmla="val 133651"/>
                <a:gd name="f25" fmla="val 37791"/>
                <a:gd name="f26" fmla="val 133460"/>
                <a:gd name="f27" fmla="val 64937"/>
                <a:gd name="f28" fmla="val 133269"/>
                <a:gd name="f29" fmla="val 92083"/>
                <a:gd name="f30" fmla="val 133365"/>
                <a:gd name="f31" fmla="val 119229"/>
                <a:gd name="f32" fmla="val 123420"/>
                <a:gd name="f33" fmla="val 127707"/>
                <a:gd name="f34" fmla="val 133231"/>
                <a:gd name="f35" fmla="val 119268"/>
                <a:gd name="f36" fmla="val 106314"/>
                <a:gd name="f37" fmla="val 93455"/>
                <a:gd name="f38" fmla="val 74595"/>
                <a:gd name="f39" fmla="val 133041"/>
                <a:gd name="f40" fmla="val 55641"/>
                <a:gd name="f41" fmla="val 36781"/>
                <a:gd name="f42" fmla="val 133612"/>
                <a:gd name="f43" fmla="val 12683"/>
                <a:gd name="f44" fmla="val 145899"/>
                <a:gd name="f45" fmla="val 205"/>
                <a:gd name="f46" fmla="val 169616"/>
                <a:gd name="f47" fmla="val 110"/>
                <a:gd name="f48" fmla="val 209717"/>
                <a:gd name="f49" fmla="val 15"/>
                <a:gd name="f50" fmla="val 249912"/>
                <a:gd name="f51" fmla="val -81"/>
                <a:gd name="f52" fmla="val 290013"/>
                <a:gd name="f53" fmla="val 312968"/>
                <a:gd name="f54" fmla="val 325541"/>
                <a:gd name="f55" fmla="val 325827"/>
                <a:gd name="f56" fmla="val 36019"/>
                <a:gd name="f57" fmla="val 326112"/>
                <a:gd name="f58" fmla="val 63547"/>
                <a:gd name="f59" fmla="val 325922"/>
                <a:gd name="f60" fmla="val 91074"/>
                <a:gd name="f61" fmla="val 118601"/>
                <a:gd name="f62" fmla="val 122887"/>
                <a:gd name="f63" fmla="val 127174"/>
                <a:gd name="f64" fmla="val 330970"/>
                <a:gd name="f65" fmla="val 335066"/>
                <a:gd name="f66" fmla="val 339257"/>
                <a:gd name="f67" fmla="val 366403"/>
                <a:gd name="f68" fmla="val 393549"/>
                <a:gd name="f69" fmla="val 133174"/>
                <a:gd name="f70" fmla="val 420695"/>
                <a:gd name="f71" fmla="val 447175"/>
                <a:gd name="f72" fmla="val 458986"/>
                <a:gd name="f73" fmla="val 145176"/>
                <a:gd name="f74" fmla="val 459081"/>
                <a:gd name="f75" fmla="val 171274"/>
                <a:gd name="f76" fmla="val 459177"/>
                <a:gd name="f77" fmla="val 210232"/>
                <a:gd name="f78" fmla="val 249189"/>
                <a:gd name="f79" fmla="val 288146"/>
                <a:gd name="f80" fmla="val 313387"/>
                <a:gd name="f81" fmla="val 446794"/>
                <a:gd name="f82" fmla="val 325579"/>
                <a:gd name="f83" fmla="val 421362"/>
                <a:gd name="f84" fmla="val 325674"/>
                <a:gd name="f85" fmla="val 393835"/>
                <a:gd name="f86" fmla="val 325770"/>
                <a:gd name="f87" fmla="val 366308"/>
                <a:gd name="f88" fmla="val 338780"/>
                <a:gd name="f89" fmla="val 334970"/>
                <a:gd name="f90" fmla="val 331161"/>
                <a:gd name="f91" fmla="val 326056"/>
                <a:gd name="f92" fmla="val 326017"/>
                <a:gd name="f93" fmla="val 326341"/>
                <a:gd name="f94" fmla="val 356821"/>
                <a:gd name="f95" fmla="val 386635"/>
                <a:gd name="f96" fmla="val 416353"/>
                <a:gd name="f97" fmla="val 422258"/>
                <a:gd name="f98" fmla="val 325636"/>
                <a:gd name="f99" fmla="val 428164"/>
                <a:gd name="f100" fmla="val 324493"/>
                <a:gd name="f101" fmla="val 433878"/>
                <a:gd name="f102" fmla="val 321350"/>
                <a:gd name="f103" fmla="val 448547"/>
                <a:gd name="f104" fmla="val 310492"/>
                <a:gd name="f105" fmla="val 458358"/>
                <a:gd name="f106" fmla="val 295537"/>
                <a:gd name="f107" fmla="val 458548"/>
                <a:gd name="f108" fmla="val 251913"/>
                <a:gd name="f109" fmla="val 459024"/>
                <a:gd name="f110" fmla="val 208193"/>
                <a:gd name="f111" fmla="val 459120"/>
                <a:gd name="f112" fmla="val 164568"/>
                <a:gd name="f113" fmla="val 145232"/>
                <a:gd name="f114" fmla="val 133708"/>
                <a:gd name="f115" fmla="val 444547"/>
                <a:gd name="f116" fmla="val 133517"/>
                <a:gd name="f117" fmla="val 422925"/>
                <a:gd name="f118" fmla="val 395398"/>
                <a:gd name="f119" fmla="val 133422"/>
                <a:gd name="f120" fmla="val 367870"/>
                <a:gd name="f121" fmla="val 340343"/>
                <a:gd name="f122" fmla="val 336152"/>
                <a:gd name="f123" fmla="val 331866"/>
                <a:gd name="f124" fmla="val 64556"/>
                <a:gd name="f125" fmla="val 261286"/>
                <a:gd name="f126" fmla="val 97227"/>
                <a:gd name="f127" fmla="val 128659"/>
                <a:gd name="f128" fmla="val 261095"/>
                <a:gd name="f129" fmla="val 160091"/>
                <a:gd name="f130" fmla="val 261381"/>
                <a:gd name="f131" fmla="val 185618"/>
                <a:gd name="f132" fmla="val 261571"/>
                <a:gd name="f133" fmla="val 197715"/>
                <a:gd name="f134" fmla="val 273668"/>
                <a:gd name="f135" fmla="val 197906"/>
                <a:gd name="f136" fmla="val 299195"/>
                <a:gd name="f137" fmla="val 198191"/>
                <a:gd name="f138" fmla="val 326722"/>
                <a:gd name="f139" fmla="val 354249"/>
                <a:gd name="f140" fmla="val 198001"/>
                <a:gd name="f141" fmla="val 381872"/>
                <a:gd name="f142" fmla="val 386063"/>
                <a:gd name="f143" fmla="val 198382"/>
                <a:gd name="f144" fmla="val 390159"/>
                <a:gd name="f145" fmla="val 198477"/>
                <a:gd name="f146" fmla="val 394159"/>
                <a:gd name="f147" fmla="val 220004"/>
                <a:gd name="f148" fmla="val 240197"/>
                <a:gd name="f149" fmla="val 261057"/>
                <a:gd name="f150" fmla="val 362155"/>
                <a:gd name="f151" fmla="val 260961"/>
                <a:gd name="f152" fmla="val 331104"/>
                <a:gd name="f153" fmla="val 300052"/>
                <a:gd name="f154" fmla="val 261247"/>
                <a:gd name="f155" fmla="val 272963"/>
                <a:gd name="f156" fmla="val 261666"/>
                <a:gd name="f157" fmla="val 299252"/>
                <a:gd name="f158" fmla="val 261476"/>
                <a:gd name="f159" fmla="val 326779"/>
                <a:gd name="f160" fmla="val 261190"/>
                <a:gd name="f161" fmla="val 354306"/>
                <a:gd name="f162" fmla="val 381929"/>
                <a:gd name="f163" fmla="val 386025"/>
                <a:gd name="f164" fmla="val 390216"/>
                <a:gd name="f165" fmla="val 261000"/>
                <a:gd name="f166" fmla="val 394025"/>
                <a:gd name="f167" fmla="val 260714"/>
                <a:gd name="f168" fmla="val 239092"/>
                <a:gd name="f169" fmla="val 218899"/>
                <a:gd name="f170" fmla="val 198135"/>
                <a:gd name="f171" fmla="val 362402"/>
                <a:gd name="f172" fmla="val 331732"/>
                <a:gd name="f173" fmla="val 198230"/>
                <a:gd name="f174" fmla="val 301061"/>
                <a:gd name="f175" fmla="val 273439"/>
                <a:gd name="f176" fmla="val 198040"/>
                <a:gd name="f177" fmla="val 186133"/>
                <a:gd name="f178" fmla="val 158701"/>
                <a:gd name="f179" fmla="val 260866"/>
                <a:gd name="f180" fmla="val 134698"/>
                <a:gd name="f181" fmla="val 110695"/>
                <a:gd name="f182" fmla="val 86692"/>
                <a:gd name="f183" fmla="val 79358"/>
                <a:gd name="f184" fmla="val 72119"/>
                <a:gd name="f185" fmla="val 64975"/>
                <a:gd name="f186" fmla="val 238959"/>
                <a:gd name="f187" fmla="val 218766"/>
                <a:gd name="f188" fmla="val 97360"/>
                <a:gd name="f189" fmla="val 198096"/>
                <a:gd name="f190" fmla="val 128793"/>
                <a:gd name="f191" fmla="val 197811"/>
                <a:gd name="f192" fmla="val 160225"/>
                <a:gd name="f193" fmla="val 197620"/>
                <a:gd name="f194" fmla="val 185562"/>
                <a:gd name="f195" fmla="val 185142"/>
                <a:gd name="f196" fmla="val 197849"/>
                <a:gd name="f197" fmla="val 159901"/>
                <a:gd name="f198" fmla="val 133135"/>
                <a:gd name="f199" fmla="val 198325"/>
                <a:gd name="f200" fmla="val 106370"/>
                <a:gd name="f201" fmla="val 79605"/>
                <a:gd name="f202" fmla="val 74652"/>
                <a:gd name="f203" fmla="val 69699"/>
                <a:gd name="f204" fmla="val 64461"/>
                <a:gd name="f205" fmla="val 219757"/>
                <a:gd name="f206" fmla="val 239664"/>
                <a:gd name="f207" fmla="+- 0 0 -90"/>
                <a:gd name="f208" fmla="*/ f3 1 459152"/>
                <a:gd name="f209" fmla="*/ f4 1 458941"/>
                <a:gd name="f210" fmla="val f5"/>
                <a:gd name="f211" fmla="val f6"/>
                <a:gd name="f212" fmla="val f7"/>
                <a:gd name="f213" fmla="*/ f207 f0 1"/>
                <a:gd name="f214" fmla="+- f212 0 f210"/>
                <a:gd name="f215" fmla="+- f211 0 f210"/>
                <a:gd name="f216" fmla="*/ f213 1 f2"/>
                <a:gd name="f217" fmla="*/ f215 1 459152"/>
                <a:gd name="f218" fmla="*/ f214 1 458941"/>
                <a:gd name="f219" fmla="*/ 133326 f215 1"/>
                <a:gd name="f220" fmla="*/ 325865 f214 1"/>
                <a:gd name="f221" fmla="*/ 40934 f215 1"/>
                <a:gd name="f222" fmla="*/ 72 f215 1"/>
                <a:gd name="f223" fmla="*/ 285479 f214 1"/>
                <a:gd name="f224" fmla="*/ 170989 f214 1"/>
                <a:gd name="f225" fmla="*/ 37791 f215 1"/>
                <a:gd name="f226" fmla="*/ 133460 f214 1"/>
                <a:gd name="f227" fmla="*/ 119229 f215 1"/>
                <a:gd name="f228" fmla="*/ 133365 f214 1"/>
                <a:gd name="f229" fmla="*/ 133231 f215 1"/>
                <a:gd name="f230" fmla="*/ 93455 f214 1"/>
                <a:gd name="f231" fmla="*/ 36781 f214 1"/>
                <a:gd name="f232" fmla="*/ 169616 f215 1"/>
                <a:gd name="f233" fmla="*/ 110 f214 1"/>
                <a:gd name="f234" fmla="*/ 290013 f215 1"/>
                <a:gd name="f235" fmla="*/ 325827 f215 1"/>
                <a:gd name="f236" fmla="*/ 36019 f214 1"/>
                <a:gd name="f237" fmla="*/ 325922 f215 1"/>
                <a:gd name="f238" fmla="*/ 118601 f214 1"/>
                <a:gd name="f239" fmla="*/ 133269 f214 1"/>
                <a:gd name="f240" fmla="*/ 339257 f215 1"/>
                <a:gd name="f241" fmla="*/ 420695 f215 1"/>
                <a:gd name="f242" fmla="*/ 459081 f215 1"/>
                <a:gd name="f243" fmla="*/ 171274 f214 1"/>
                <a:gd name="f244" fmla="*/ 288146 f214 1"/>
                <a:gd name="f245" fmla="*/ 421362 f215 1"/>
                <a:gd name="f246" fmla="*/ 325674 f214 1"/>
                <a:gd name="f247" fmla="*/ 338780 f215 1"/>
                <a:gd name="f248" fmla="*/ 325770 f214 1"/>
                <a:gd name="f249" fmla="*/ 326017 f215 1"/>
                <a:gd name="f250" fmla="*/ 326341 f214 1"/>
                <a:gd name="f251" fmla="*/ 416353 f214 1"/>
                <a:gd name="f252" fmla="*/ 324493 f215 1"/>
                <a:gd name="f253" fmla="*/ 433878 f214 1"/>
                <a:gd name="f254" fmla="*/ 295537 f215 1"/>
                <a:gd name="f255" fmla="*/ 458548 f214 1"/>
                <a:gd name="f256" fmla="*/ 164568 f215 1"/>
                <a:gd name="f257" fmla="*/ 133517 f215 1"/>
                <a:gd name="f258" fmla="*/ 422925 f214 1"/>
                <a:gd name="f259" fmla="*/ 133422 f215 1"/>
                <a:gd name="f260" fmla="*/ 340343 f214 1"/>
                <a:gd name="f261" fmla="*/ 64556 f215 1"/>
                <a:gd name="f262" fmla="*/ 261286 f214 1"/>
                <a:gd name="f263" fmla="*/ 160091 f215 1"/>
                <a:gd name="f264" fmla="*/ 261381 f214 1"/>
                <a:gd name="f265" fmla="*/ 197906 f215 1"/>
                <a:gd name="f266" fmla="*/ 299195 f214 1"/>
                <a:gd name="f267" fmla="*/ 198001 f215 1"/>
                <a:gd name="f268" fmla="*/ 381872 f214 1"/>
                <a:gd name="f269" fmla="*/ 198477 f215 1"/>
                <a:gd name="f270" fmla="*/ 394159 f214 1"/>
                <a:gd name="f271" fmla="*/ 261057 f215 1"/>
                <a:gd name="f272" fmla="*/ 300052 f214 1"/>
                <a:gd name="f273" fmla="*/ 299252 f215 1"/>
                <a:gd name="f274" fmla="*/ 261476 f214 1"/>
                <a:gd name="f275" fmla="*/ 381929 f215 1"/>
                <a:gd name="f276" fmla="*/ 394025 f215 1"/>
                <a:gd name="f277" fmla="*/ 260714 f214 1"/>
                <a:gd name="f278" fmla="*/ 198135 f214 1"/>
                <a:gd name="f279" fmla="*/ 301061 f215 1"/>
                <a:gd name="f280" fmla="*/ 158701 f214 1"/>
                <a:gd name="f281" fmla="*/ 86692 f214 1"/>
                <a:gd name="f282" fmla="*/ 64975 f214 1"/>
                <a:gd name="f283" fmla="*/ 197811 f215 1"/>
                <a:gd name="f284" fmla="*/ 160225 f214 1"/>
                <a:gd name="f285" fmla="*/ 159901 f215 1"/>
                <a:gd name="f286" fmla="*/ 79605 f215 1"/>
                <a:gd name="f287" fmla="*/ 198230 f214 1"/>
                <a:gd name="f288" fmla="*/ 64461 f215 1"/>
                <a:gd name="f289" fmla="+- f216 0 f1"/>
                <a:gd name="f290" fmla="*/ f219 1 459152"/>
                <a:gd name="f291" fmla="*/ f220 1 458941"/>
                <a:gd name="f292" fmla="*/ f221 1 459152"/>
                <a:gd name="f293" fmla="*/ f222 1 459152"/>
                <a:gd name="f294" fmla="*/ f223 1 458941"/>
                <a:gd name="f295" fmla="*/ f224 1 458941"/>
                <a:gd name="f296" fmla="*/ f225 1 459152"/>
                <a:gd name="f297" fmla="*/ f226 1 458941"/>
                <a:gd name="f298" fmla="*/ f227 1 459152"/>
                <a:gd name="f299" fmla="*/ f228 1 458941"/>
                <a:gd name="f300" fmla="*/ f229 1 459152"/>
                <a:gd name="f301" fmla="*/ f230 1 458941"/>
                <a:gd name="f302" fmla="*/ f231 1 458941"/>
                <a:gd name="f303" fmla="*/ f232 1 459152"/>
                <a:gd name="f304" fmla="*/ f233 1 458941"/>
                <a:gd name="f305" fmla="*/ f234 1 459152"/>
                <a:gd name="f306" fmla="*/ f235 1 459152"/>
                <a:gd name="f307" fmla="*/ f236 1 458941"/>
                <a:gd name="f308" fmla="*/ f237 1 459152"/>
                <a:gd name="f309" fmla="*/ f238 1 458941"/>
                <a:gd name="f310" fmla="*/ f239 1 458941"/>
                <a:gd name="f311" fmla="*/ f240 1 459152"/>
                <a:gd name="f312" fmla="*/ f241 1 459152"/>
                <a:gd name="f313" fmla="*/ f242 1 459152"/>
                <a:gd name="f314" fmla="*/ f243 1 458941"/>
                <a:gd name="f315" fmla="*/ f244 1 458941"/>
                <a:gd name="f316" fmla="*/ f245 1 459152"/>
                <a:gd name="f317" fmla="*/ f246 1 458941"/>
                <a:gd name="f318" fmla="*/ f247 1 459152"/>
                <a:gd name="f319" fmla="*/ f248 1 458941"/>
                <a:gd name="f320" fmla="*/ f249 1 459152"/>
                <a:gd name="f321" fmla="*/ f250 1 458941"/>
                <a:gd name="f322" fmla="*/ f251 1 458941"/>
                <a:gd name="f323" fmla="*/ f252 1 459152"/>
                <a:gd name="f324" fmla="*/ f253 1 458941"/>
                <a:gd name="f325" fmla="*/ f254 1 459152"/>
                <a:gd name="f326" fmla="*/ f255 1 458941"/>
                <a:gd name="f327" fmla="*/ f256 1 459152"/>
                <a:gd name="f328" fmla="*/ f257 1 459152"/>
                <a:gd name="f329" fmla="*/ f258 1 458941"/>
                <a:gd name="f330" fmla="*/ f259 1 459152"/>
                <a:gd name="f331" fmla="*/ f260 1 458941"/>
                <a:gd name="f332" fmla="*/ f261 1 459152"/>
                <a:gd name="f333" fmla="*/ f262 1 458941"/>
                <a:gd name="f334" fmla="*/ f263 1 459152"/>
                <a:gd name="f335" fmla="*/ f264 1 458941"/>
                <a:gd name="f336" fmla="*/ f265 1 459152"/>
                <a:gd name="f337" fmla="*/ f266 1 458941"/>
                <a:gd name="f338" fmla="*/ f267 1 459152"/>
                <a:gd name="f339" fmla="*/ f268 1 458941"/>
                <a:gd name="f340" fmla="*/ f269 1 459152"/>
                <a:gd name="f341" fmla="*/ f270 1 458941"/>
                <a:gd name="f342" fmla="*/ f271 1 459152"/>
                <a:gd name="f343" fmla="*/ f272 1 458941"/>
                <a:gd name="f344" fmla="*/ f273 1 459152"/>
                <a:gd name="f345" fmla="*/ f274 1 458941"/>
                <a:gd name="f346" fmla="*/ f275 1 459152"/>
                <a:gd name="f347" fmla="*/ f276 1 459152"/>
                <a:gd name="f348" fmla="*/ f277 1 458941"/>
                <a:gd name="f349" fmla="*/ f278 1 458941"/>
                <a:gd name="f350" fmla="*/ f279 1 459152"/>
                <a:gd name="f351" fmla="*/ f280 1 458941"/>
                <a:gd name="f352" fmla="*/ f281 1 458941"/>
                <a:gd name="f353" fmla="*/ f282 1 458941"/>
                <a:gd name="f354" fmla="*/ f283 1 459152"/>
                <a:gd name="f355" fmla="*/ f284 1 458941"/>
                <a:gd name="f356" fmla="*/ f285 1 459152"/>
                <a:gd name="f357" fmla="*/ f286 1 459152"/>
                <a:gd name="f358" fmla="*/ f287 1 458941"/>
                <a:gd name="f359" fmla="*/ f288 1 459152"/>
                <a:gd name="f360" fmla="*/ f210 1 f217"/>
                <a:gd name="f361" fmla="*/ f211 1 f217"/>
                <a:gd name="f362" fmla="*/ f210 1 f218"/>
                <a:gd name="f363" fmla="*/ f212 1 f218"/>
                <a:gd name="f364" fmla="*/ f290 1 f217"/>
                <a:gd name="f365" fmla="*/ f291 1 f218"/>
                <a:gd name="f366" fmla="*/ f292 1 f217"/>
                <a:gd name="f367" fmla="*/ f293 1 f217"/>
                <a:gd name="f368" fmla="*/ f294 1 f218"/>
                <a:gd name="f369" fmla="*/ f295 1 f218"/>
                <a:gd name="f370" fmla="*/ f296 1 f217"/>
                <a:gd name="f371" fmla="*/ f297 1 f218"/>
                <a:gd name="f372" fmla="*/ f298 1 f217"/>
                <a:gd name="f373" fmla="*/ f299 1 f218"/>
                <a:gd name="f374" fmla="*/ f300 1 f217"/>
                <a:gd name="f375" fmla="*/ f301 1 f218"/>
                <a:gd name="f376" fmla="*/ f302 1 f218"/>
                <a:gd name="f377" fmla="*/ f303 1 f217"/>
                <a:gd name="f378" fmla="*/ f304 1 f218"/>
                <a:gd name="f379" fmla="*/ f305 1 f217"/>
                <a:gd name="f380" fmla="*/ f306 1 f217"/>
                <a:gd name="f381" fmla="*/ f307 1 f218"/>
                <a:gd name="f382" fmla="*/ f308 1 f217"/>
                <a:gd name="f383" fmla="*/ f309 1 f218"/>
                <a:gd name="f384" fmla="*/ f310 1 f218"/>
                <a:gd name="f385" fmla="*/ f311 1 f217"/>
                <a:gd name="f386" fmla="*/ f312 1 f217"/>
                <a:gd name="f387" fmla="*/ f313 1 f217"/>
                <a:gd name="f388" fmla="*/ f314 1 f218"/>
                <a:gd name="f389" fmla="*/ f315 1 f218"/>
                <a:gd name="f390" fmla="*/ f316 1 f217"/>
                <a:gd name="f391" fmla="*/ f317 1 f218"/>
                <a:gd name="f392" fmla="*/ f318 1 f217"/>
                <a:gd name="f393" fmla="*/ f319 1 f218"/>
                <a:gd name="f394" fmla="*/ f320 1 f217"/>
                <a:gd name="f395" fmla="*/ f321 1 f218"/>
                <a:gd name="f396" fmla="*/ f322 1 f218"/>
                <a:gd name="f397" fmla="*/ f323 1 f217"/>
                <a:gd name="f398" fmla="*/ f324 1 f218"/>
                <a:gd name="f399" fmla="*/ f325 1 f217"/>
                <a:gd name="f400" fmla="*/ f326 1 f218"/>
                <a:gd name="f401" fmla="*/ f327 1 f217"/>
                <a:gd name="f402" fmla="*/ f328 1 f217"/>
                <a:gd name="f403" fmla="*/ f329 1 f218"/>
                <a:gd name="f404" fmla="*/ f330 1 f217"/>
                <a:gd name="f405" fmla="*/ f331 1 f218"/>
                <a:gd name="f406" fmla="*/ f332 1 f217"/>
                <a:gd name="f407" fmla="*/ f333 1 f218"/>
                <a:gd name="f408" fmla="*/ f334 1 f217"/>
                <a:gd name="f409" fmla="*/ f335 1 f218"/>
                <a:gd name="f410" fmla="*/ f336 1 f217"/>
                <a:gd name="f411" fmla="*/ f337 1 f218"/>
                <a:gd name="f412" fmla="*/ f338 1 f217"/>
                <a:gd name="f413" fmla="*/ f339 1 f218"/>
                <a:gd name="f414" fmla="*/ f340 1 f217"/>
                <a:gd name="f415" fmla="*/ f341 1 f218"/>
                <a:gd name="f416" fmla="*/ f342 1 f217"/>
                <a:gd name="f417" fmla="*/ f343 1 f218"/>
                <a:gd name="f418" fmla="*/ f344 1 f217"/>
                <a:gd name="f419" fmla="*/ f345 1 f218"/>
                <a:gd name="f420" fmla="*/ f346 1 f217"/>
                <a:gd name="f421" fmla="*/ f347 1 f217"/>
                <a:gd name="f422" fmla="*/ f348 1 f218"/>
                <a:gd name="f423" fmla="*/ f349 1 f218"/>
                <a:gd name="f424" fmla="*/ f350 1 f217"/>
                <a:gd name="f425" fmla="*/ f351 1 f218"/>
                <a:gd name="f426" fmla="*/ f352 1 f218"/>
                <a:gd name="f427" fmla="*/ f353 1 f218"/>
                <a:gd name="f428" fmla="*/ f354 1 f217"/>
                <a:gd name="f429" fmla="*/ f355 1 f218"/>
                <a:gd name="f430" fmla="*/ f356 1 f217"/>
                <a:gd name="f431" fmla="*/ f357 1 f217"/>
                <a:gd name="f432" fmla="*/ f358 1 f218"/>
                <a:gd name="f433" fmla="*/ f359 1 f217"/>
                <a:gd name="f434" fmla="*/ f360 f208 1"/>
                <a:gd name="f435" fmla="*/ f361 f208 1"/>
                <a:gd name="f436" fmla="*/ f363 f209 1"/>
                <a:gd name="f437" fmla="*/ f362 f209 1"/>
                <a:gd name="f438" fmla="*/ f364 f208 1"/>
                <a:gd name="f439" fmla="*/ f365 f209 1"/>
                <a:gd name="f440" fmla="*/ f366 f208 1"/>
                <a:gd name="f441" fmla="*/ f367 f208 1"/>
                <a:gd name="f442" fmla="*/ f368 f209 1"/>
                <a:gd name="f443" fmla="*/ f369 f209 1"/>
                <a:gd name="f444" fmla="*/ f370 f208 1"/>
                <a:gd name="f445" fmla="*/ f371 f209 1"/>
                <a:gd name="f446" fmla="*/ f372 f208 1"/>
                <a:gd name="f447" fmla="*/ f373 f209 1"/>
                <a:gd name="f448" fmla="*/ f374 f208 1"/>
                <a:gd name="f449" fmla="*/ f375 f209 1"/>
                <a:gd name="f450" fmla="*/ f376 f209 1"/>
                <a:gd name="f451" fmla="*/ f377 f208 1"/>
                <a:gd name="f452" fmla="*/ f378 f209 1"/>
                <a:gd name="f453" fmla="*/ f379 f208 1"/>
                <a:gd name="f454" fmla="*/ f380 f208 1"/>
                <a:gd name="f455" fmla="*/ f381 f209 1"/>
                <a:gd name="f456" fmla="*/ f382 f208 1"/>
                <a:gd name="f457" fmla="*/ f383 f209 1"/>
                <a:gd name="f458" fmla="*/ f384 f209 1"/>
                <a:gd name="f459" fmla="*/ f385 f208 1"/>
                <a:gd name="f460" fmla="*/ f386 f208 1"/>
                <a:gd name="f461" fmla="*/ f387 f208 1"/>
                <a:gd name="f462" fmla="*/ f388 f209 1"/>
                <a:gd name="f463" fmla="*/ f389 f209 1"/>
                <a:gd name="f464" fmla="*/ f390 f208 1"/>
                <a:gd name="f465" fmla="*/ f391 f209 1"/>
                <a:gd name="f466" fmla="*/ f392 f208 1"/>
                <a:gd name="f467" fmla="*/ f393 f209 1"/>
                <a:gd name="f468" fmla="*/ f394 f208 1"/>
                <a:gd name="f469" fmla="*/ f395 f209 1"/>
                <a:gd name="f470" fmla="*/ f396 f209 1"/>
                <a:gd name="f471" fmla="*/ f397 f208 1"/>
                <a:gd name="f472" fmla="*/ f398 f209 1"/>
                <a:gd name="f473" fmla="*/ f399 f208 1"/>
                <a:gd name="f474" fmla="*/ f400 f209 1"/>
                <a:gd name="f475" fmla="*/ f401 f208 1"/>
                <a:gd name="f476" fmla="*/ f402 f208 1"/>
                <a:gd name="f477" fmla="*/ f403 f209 1"/>
                <a:gd name="f478" fmla="*/ f404 f208 1"/>
                <a:gd name="f479" fmla="*/ f405 f209 1"/>
                <a:gd name="f480" fmla="*/ f406 f208 1"/>
                <a:gd name="f481" fmla="*/ f407 f209 1"/>
                <a:gd name="f482" fmla="*/ f408 f208 1"/>
                <a:gd name="f483" fmla="*/ f409 f209 1"/>
                <a:gd name="f484" fmla="*/ f410 f208 1"/>
                <a:gd name="f485" fmla="*/ f411 f209 1"/>
                <a:gd name="f486" fmla="*/ f412 f208 1"/>
                <a:gd name="f487" fmla="*/ f413 f209 1"/>
                <a:gd name="f488" fmla="*/ f414 f208 1"/>
                <a:gd name="f489" fmla="*/ f415 f209 1"/>
                <a:gd name="f490" fmla="*/ f416 f208 1"/>
                <a:gd name="f491" fmla="*/ f417 f209 1"/>
                <a:gd name="f492" fmla="*/ f418 f208 1"/>
                <a:gd name="f493" fmla="*/ f419 f209 1"/>
                <a:gd name="f494" fmla="*/ f420 f208 1"/>
                <a:gd name="f495" fmla="*/ f421 f208 1"/>
                <a:gd name="f496" fmla="*/ f422 f209 1"/>
                <a:gd name="f497" fmla="*/ f423 f209 1"/>
                <a:gd name="f498" fmla="*/ f424 f208 1"/>
                <a:gd name="f499" fmla="*/ f425 f209 1"/>
                <a:gd name="f500" fmla="*/ f426 f209 1"/>
                <a:gd name="f501" fmla="*/ f427 f209 1"/>
                <a:gd name="f502" fmla="*/ f428 f208 1"/>
                <a:gd name="f503" fmla="*/ f429 f209 1"/>
                <a:gd name="f504" fmla="*/ f430 f208 1"/>
                <a:gd name="f505" fmla="*/ f431 f208 1"/>
                <a:gd name="f506" fmla="*/ f432 f209 1"/>
                <a:gd name="f507" fmla="*/ f433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9">
                  <a:pos x="f438" y="f439"/>
                </a:cxn>
                <a:cxn ang="f289">
                  <a:pos x="f440" y="f439"/>
                </a:cxn>
                <a:cxn ang="f289">
                  <a:pos x="f441" y="f442"/>
                </a:cxn>
                <a:cxn ang="f289">
                  <a:pos x="f441" y="f443"/>
                </a:cxn>
                <a:cxn ang="f289">
                  <a:pos x="f444" y="f445"/>
                </a:cxn>
                <a:cxn ang="f289">
                  <a:pos x="f446" y="f447"/>
                </a:cxn>
                <a:cxn ang="f289">
                  <a:pos x="f448" y="f447"/>
                </a:cxn>
                <a:cxn ang="f289">
                  <a:pos x="f448" y="f449"/>
                </a:cxn>
                <a:cxn ang="f289">
                  <a:pos x="f438" y="f450"/>
                </a:cxn>
                <a:cxn ang="f289">
                  <a:pos x="f451" y="f452"/>
                </a:cxn>
                <a:cxn ang="f289">
                  <a:pos x="f453" y="f452"/>
                </a:cxn>
                <a:cxn ang="f289">
                  <a:pos x="f454" y="f455"/>
                </a:cxn>
                <a:cxn ang="f289">
                  <a:pos x="f456" y="f457"/>
                </a:cxn>
                <a:cxn ang="f289">
                  <a:pos x="f456" y="f458"/>
                </a:cxn>
                <a:cxn ang="f289">
                  <a:pos x="f459" y="f458"/>
                </a:cxn>
                <a:cxn ang="f289">
                  <a:pos x="f460" y="f458"/>
                </a:cxn>
                <a:cxn ang="f289">
                  <a:pos x="f461" y="f462"/>
                </a:cxn>
                <a:cxn ang="f289">
                  <a:pos x="f461" y="f463"/>
                </a:cxn>
                <a:cxn ang="f289">
                  <a:pos x="f464" y="f465"/>
                </a:cxn>
                <a:cxn ang="f289">
                  <a:pos x="f466" y="f467"/>
                </a:cxn>
                <a:cxn ang="f289">
                  <a:pos x="f468" y="f469"/>
                </a:cxn>
                <a:cxn ang="f289">
                  <a:pos x="f456" y="f470"/>
                </a:cxn>
                <a:cxn ang="f289">
                  <a:pos x="f471" y="f472"/>
                </a:cxn>
                <a:cxn ang="f289">
                  <a:pos x="f473" y="f474"/>
                </a:cxn>
                <a:cxn ang="f289">
                  <a:pos x="f475" y="f474"/>
                </a:cxn>
                <a:cxn ang="f289">
                  <a:pos x="f476" y="f477"/>
                </a:cxn>
                <a:cxn ang="f289">
                  <a:pos x="f478" y="f479"/>
                </a:cxn>
                <a:cxn ang="f289">
                  <a:pos x="f438" y="f439"/>
                </a:cxn>
                <a:cxn ang="f289">
                  <a:pos x="f480" y="f481"/>
                </a:cxn>
                <a:cxn ang="f289">
                  <a:pos x="f482" y="f483"/>
                </a:cxn>
                <a:cxn ang="f289">
                  <a:pos x="f484" y="f485"/>
                </a:cxn>
                <a:cxn ang="f289">
                  <a:pos x="f486" y="f487"/>
                </a:cxn>
                <a:cxn ang="f289">
                  <a:pos x="f488" y="f489"/>
                </a:cxn>
                <a:cxn ang="f289">
                  <a:pos x="f490" y="f489"/>
                </a:cxn>
                <a:cxn ang="f289">
                  <a:pos x="f490" y="f491"/>
                </a:cxn>
                <a:cxn ang="f289">
                  <a:pos x="f492" y="f493"/>
                </a:cxn>
                <a:cxn ang="f289">
                  <a:pos x="f494" y="f483"/>
                </a:cxn>
                <a:cxn ang="f289">
                  <a:pos x="f495" y="f496"/>
                </a:cxn>
                <a:cxn ang="f289">
                  <a:pos x="f495" y="f497"/>
                </a:cxn>
                <a:cxn ang="f289">
                  <a:pos x="f498" y="f497"/>
                </a:cxn>
                <a:cxn ang="f289">
                  <a:pos x="f490" y="f499"/>
                </a:cxn>
                <a:cxn ang="f289">
                  <a:pos x="f490" y="f500"/>
                </a:cxn>
                <a:cxn ang="f289">
                  <a:pos x="f490" y="f501"/>
                </a:cxn>
                <a:cxn ang="f289">
                  <a:pos x="f484" y="f501"/>
                </a:cxn>
                <a:cxn ang="f289">
                  <a:pos x="f502" y="f503"/>
                </a:cxn>
                <a:cxn ang="f289">
                  <a:pos x="f504" y="f497"/>
                </a:cxn>
                <a:cxn ang="f289">
                  <a:pos x="f505" y="f506"/>
                </a:cxn>
                <a:cxn ang="f289">
                  <a:pos x="f507" y="f506"/>
                </a:cxn>
                <a:cxn ang="f289">
                  <a:pos x="f480" y="f481"/>
                </a:cxn>
              </a:cxnLst>
              <a:rect l="f434" t="f437" r="f435" b="f436"/>
              <a:pathLst>
                <a:path w="459152" h="45894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5"/>
                    <a:pt x="f14" y="f16"/>
                  </a:cubicBezTo>
                  <a:cubicBezTo>
                    <a:pt x="f17" y="f18"/>
                    <a:pt x="f17" y="f19"/>
                    <a:pt x="f14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0"/>
                    <a:pt x="f34" y="f30"/>
                  </a:cubicBezTo>
                  <a:cubicBezTo>
                    <a:pt x="f34" y="f35"/>
                    <a:pt x="f34" y="f36"/>
                    <a:pt x="f34" y="f37"/>
                  </a:cubicBezTo>
                  <a:cubicBezTo>
                    <a:pt x="f34" y="f38"/>
                    <a:pt x="f39" y="f40"/>
                    <a:pt x="f8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47"/>
                  </a:cubicBezTo>
                  <a:cubicBezTo>
                    <a:pt x="f53" y="f45"/>
                    <a:pt x="f54" y="f43"/>
                    <a:pt x="f55" y="f56"/>
                  </a:cubicBezTo>
                  <a:cubicBezTo>
                    <a:pt x="f57" y="f58"/>
                    <a:pt x="f59" y="f60"/>
                    <a:pt x="f59" y="f61"/>
                  </a:cubicBezTo>
                  <a:cubicBezTo>
                    <a:pt x="f59" y="f62"/>
                    <a:pt x="f59" y="f63"/>
                    <a:pt x="f59" y="f28"/>
                  </a:cubicBezTo>
                  <a:cubicBezTo>
                    <a:pt x="f64" y="f28"/>
                    <a:pt x="f65" y="f28"/>
                    <a:pt x="f66" y="f28"/>
                  </a:cubicBezTo>
                  <a:cubicBezTo>
                    <a:pt x="f67" y="f28"/>
                    <a:pt x="f68" y="f69"/>
                    <a:pt x="f70" y="f28"/>
                  </a:cubicBezTo>
                  <a:cubicBezTo>
                    <a:pt x="f71" y="f26"/>
                    <a:pt x="f72" y="f73"/>
                    <a:pt x="f74" y="f75"/>
                  </a:cubicBezTo>
                  <a:cubicBezTo>
                    <a:pt x="f76" y="f77"/>
                    <a:pt x="f76" y="f78"/>
                    <a:pt x="f74" y="f79"/>
                  </a:cubicBezTo>
                  <a:cubicBezTo>
                    <a:pt x="f72" y="f80"/>
                    <a:pt x="f81" y="f82"/>
                    <a:pt x="f83" y="f84"/>
                  </a:cubicBezTo>
                  <a:cubicBezTo>
                    <a:pt x="f85" y="f86"/>
                    <a:pt x="f87" y="f84"/>
                    <a:pt x="f88" y="f86"/>
                  </a:cubicBezTo>
                  <a:cubicBezTo>
                    <a:pt x="f89" y="f86"/>
                    <a:pt x="f90" y="f91"/>
                    <a:pt x="f92" y="f93"/>
                  </a:cubicBezTo>
                  <a:cubicBezTo>
                    <a:pt x="f92" y="f94"/>
                    <a:pt x="f57" y="f95"/>
                    <a:pt x="f59" y="f96"/>
                  </a:cubicBezTo>
                  <a:cubicBezTo>
                    <a:pt x="f59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07"/>
                  </a:cubicBezTo>
                  <a:cubicBezTo>
                    <a:pt x="f113" y="f105"/>
                    <a:pt x="f114" y="f115"/>
                    <a:pt x="f116" y="f117"/>
                  </a:cubicBezTo>
                  <a:cubicBezTo>
                    <a:pt x="f34" y="f118"/>
                    <a:pt x="f119" y="f120"/>
                    <a:pt x="f119" y="f121"/>
                  </a:cubicBezTo>
                  <a:cubicBezTo>
                    <a:pt x="f8" y="f122"/>
                    <a:pt x="f8" y="f123"/>
                    <a:pt x="f8" y="f9"/>
                  </a:cubicBezTo>
                  <a:close/>
                  <a:moveTo>
                    <a:pt x="f124" y="f125"/>
                  </a:moveTo>
                  <a:cubicBezTo>
                    <a:pt x="f126" y="f125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5" y="f139"/>
                    <a:pt x="f140" y="f141"/>
                  </a:cubicBezTo>
                  <a:cubicBezTo>
                    <a:pt x="f140" y="f142"/>
                    <a:pt x="f143" y="f144"/>
                    <a:pt x="f145" y="f146"/>
                  </a:cubicBezTo>
                  <a:cubicBezTo>
                    <a:pt x="f147" y="f146"/>
                    <a:pt x="f148" y="f146"/>
                    <a:pt x="f149" y="f146"/>
                  </a:cubicBezTo>
                  <a:cubicBezTo>
                    <a:pt x="f149" y="f150"/>
                    <a:pt x="f151" y="f152"/>
                    <a:pt x="f149" y="f153"/>
                  </a:cubicBezTo>
                  <a:cubicBezTo>
                    <a:pt x="f154" y="f134"/>
                    <a:pt x="f155" y="f156"/>
                    <a:pt x="f157" y="f158"/>
                  </a:cubicBezTo>
                  <a:cubicBezTo>
                    <a:pt x="f159" y="f160"/>
                    <a:pt x="f161" y="f158"/>
                    <a:pt x="f162" y="f130"/>
                  </a:cubicBezTo>
                  <a:cubicBezTo>
                    <a:pt x="f163" y="f130"/>
                    <a:pt x="f164" y="f165"/>
                    <a:pt x="f166" y="f167"/>
                  </a:cubicBezTo>
                  <a:cubicBezTo>
                    <a:pt x="f166" y="f168"/>
                    <a:pt x="f166" y="f169"/>
                    <a:pt x="f166" y="f170"/>
                  </a:cubicBezTo>
                  <a:cubicBezTo>
                    <a:pt x="f171" y="f170"/>
                    <a:pt x="f172" y="f173"/>
                    <a:pt x="f174" y="f170"/>
                  </a:cubicBezTo>
                  <a:cubicBezTo>
                    <a:pt x="f175" y="f176"/>
                    <a:pt x="f154" y="f177"/>
                    <a:pt x="f149" y="f178"/>
                  </a:cubicBezTo>
                  <a:cubicBezTo>
                    <a:pt x="f179" y="f180"/>
                    <a:pt x="f149" y="f181"/>
                    <a:pt x="f149" y="f182"/>
                  </a:cubicBezTo>
                  <a:cubicBezTo>
                    <a:pt x="f149" y="f183"/>
                    <a:pt x="f149" y="f184"/>
                    <a:pt x="f149" y="f185"/>
                  </a:cubicBezTo>
                  <a:cubicBezTo>
                    <a:pt x="f186" y="f185"/>
                    <a:pt x="f187" y="f185"/>
                    <a:pt x="f135" y="f185"/>
                  </a:cubicBezTo>
                  <a:cubicBezTo>
                    <a:pt x="f135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70"/>
                  </a:cubicBezTo>
                  <a:cubicBezTo>
                    <a:pt x="f198" y="f199"/>
                    <a:pt x="f200" y="f173"/>
                    <a:pt x="f201" y="f173"/>
                  </a:cubicBezTo>
                  <a:cubicBezTo>
                    <a:pt x="f202" y="f173"/>
                    <a:pt x="f203" y="f173"/>
                    <a:pt x="f204" y="f173"/>
                  </a:cubicBezTo>
                  <a:cubicBezTo>
                    <a:pt x="f124" y="f205"/>
                    <a:pt x="f124" y="f206"/>
                    <a:pt x="f124" y="f125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orma libre: forma 29">
              <a:extLst>
                <a:ext uri="{FF2B5EF4-FFF2-40B4-BE49-F238E27FC236}">
                  <a16:creationId xmlns:a16="http://schemas.microsoft.com/office/drawing/2014/main" id="{B02FAC48-45FC-47EB-9A96-A13AEDD19870}"/>
                </a:ext>
              </a:extLst>
            </p:cNvPr>
            <p:cNvSpPr/>
            <p:nvPr/>
          </p:nvSpPr>
          <p:spPr>
            <a:xfrm>
              <a:off x="8541108" y="4142533"/>
              <a:ext cx="350260" cy="3956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0135"/>
                <a:gd name="f7" fmla="val 531025"/>
                <a:gd name="f8" fmla="val 39"/>
                <a:gd name="f9" fmla="val 234773"/>
                <a:gd name="f10" fmla="val 2229"/>
                <a:gd name="f11" fmla="val 121139"/>
                <a:gd name="f12" fmla="val 79382"/>
                <a:gd name="f13" fmla="val 26937"/>
                <a:gd name="f14" fmla="val 188538"/>
                <a:gd name="f15" fmla="val 4744"/>
                <a:gd name="f16" fmla="val 311697"/>
                <a:gd name="f17" fmla="val -20402"/>
                <a:gd name="f18" fmla="val 434189"/>
                <a:gd name="f19" fmla="val 56750"/>
                <a:gd name="f20" fmla="val 463049"/>
                <a:gd name="f21" fmla="val 180956"/>
                <a:gd name="f22" fmla="val 485052"/>
                <a:gd name="f23" fmla="val 275635"/>
                <a:gd name="f24" fmla="val 455238"/>
                <a:gd name="f25" fmla="val 355169"/>
                <a:gd name="f26" fmla="val 381706"/>
                <a:gd name="f27" fmla="val 418415"/>
                <a:gd name="f28" fmla="val 380467"/>
                <a:gd name="f29" fmla="val 419462"/>
                <a:gd name="f30" fmla="val 379324"/>
                <a:gd name="f31" fmla="val 420510"/>
                <a:gd name="f32" fmla="val 377991"/>
                <a:gd name="f33" fmla="val 421367"/>
                <a:gd name="f34" fmla="val 354178"/>
                <a:gd name="f35" fmla="val 436322"/>
                <a:gd name="f36" fmla="val 336176"/>
                <a:gd name="f37" fmla="val 454133"/>
                <a:gd name="f38" fmla="val 322651"/>
                <a:gd name="f39" fmla="val 480899"/>
                <a:gd name="f40" fmla="val 302934"/>
                <a:gd name="f41" fmla="val 519951"/>
                <a:gd name="f42" fmla="val 264643"/>
                <a:gd name="f43" fmla="val 535858"/>
                <a:gd name="f44" fmla="val 221019"/>
                <a:gd name="f45" fmla="val 529762"/>
                <a:gd name="f46" fmla="val 177680"/>
                <a:gd name="f47" fmla="val 523666"/>
                <a:gd name="f48" fmla="val 148629"/>
                <a:gd name="f49" fmla="val 498139"/>
                <a:gd name="f50" fmla="val 134627"/>
                <a:gd name="f51" fmla="val 455943"/>
                <a:gd name="f52" fmla="val 132817"/>
                <a:gd name="f53" fmla="val 450514"/>
                <a:gd name="f54" fmla="val 127483"/>
                <a:gd name="f55" fmla="val 444799"/>
                <a:gd name="f56" fmla="val 122340"/>
                <a:gd name="f57" fmla="val 442037"/>
                <a:gd name="f58" fmla="val 47473"/>
                <a:gd name="f59" fmla="val 400793"/>
                <a:gd name="f60" fmla="val -1580"/>
                <a:gd name="f61" fmla="val 318116"/>
                <a:gd name="f62" fmla="val 328461"/>
                <a:gd name="f63" fmla="val 377648"/>
                <a:gd name="f64" fmla="val 390469"/>
                <a:gd name="f65" fmla="val 339643"/>
                <a:gd name="f66" fmla="val 419996"/>
                <a:gd name="f67" fmla="val 257728"/>
                <a:gd name="f68" fmla="val 398660"/>
                <a:gd name="f69" fmla="val 186195"/>
                <a:gd name="f70" fmla="val 378276"/>
                <a:gd name="f71" fmla="val 117901"/>
                <a:gd name="f72" fmla="val 310840"/>
                <a:gd name="f73" fmla="val 59132"/>
                <a:gd name="f74" fmla="val 220162"/>
                <a:gd name="f75" fmla="val 64942"/>
                <a:gd name="f76" fmla="val 149391"/>
                <a:gd name="f77" fmla="val 69419"/>
                <a:gd name="f78" fmla="val 82525"/>
                <a:gd name="f79" fmla="val 127426"/>
                <a:gd name="f80" fmla="val 67285"/>
                <a:gd name="f81" fmla="val 201054"/>
                <a:gd name="f82" fmla="val 53189"/>
                <a:gd name="f83" fmla="val 268777"/>
                <a:gd name="f84" fmla="val 87574"/>
                <a:gd name="f85" fmla="val 350311"/>
                <a:gd name="f86" fmla="val 141580"/>
                <a:gd name="f87" fmla="val 377171"/>
                <a:gd name="f88" fmla="val 185300"/>
                <a:gd name="f89" fmla="val 301829"/>
                <a:gd name="f90" fmla="val 286646"/>
                <a:gd name="f91" fmla="val 304496"/>
                <a:gd name="f92" fmla="val 234735"/>
                <a:gd name="f93" fmla="val 386125"/>
                <a:gd name="f94" fmla="val 212161"/>
                <a:gd name="f95" fmla="val 386220"/>
                <a:gd name="f96" fmla="val 194444"/>
                <a:gd name="f97" fmla="val 403937"/>
                <a:gd name="f98" fmla="val 426320"/>
                <a:gd name="f99" fmla="val 448323"/>
                <a:gd name="f100" fmla="val 212732"/>
                <a:gd name="f101" fmla="val 466802"/>
                <a:gd name="f102" fmla="val 467087"/>
                <a:gd name="f103" fmla="val 257405"/>
                <a:gd name="f104" fmla="val 467278"/>
                <a:gd name="f105" fmla="val 275502"/>
                <a:gd name="f106" fmla="val 448990"/>
                <a:gd name="f107" fmla="val 275311"/>
                <a:gd name="f108" fmla="val 425844"/>
                <a:gd name="f109" fmla="val 275026"/>
                <a:gd name="f110" fmla="val 403079"/>
                <a:gd name="f111" fmla="val 257499"/>
                <a:gd name="f112" fmla="val 385934"/>
                <a:gd name="f113" fmla="+- 0 0 -90"/>
                <a:gd name="f114" fmla="*/ f3 1 470135"/>
                <a:gd name="f115" fmla="*/ f4 1 531025"/>
                <a:gd name="f116" fmla="val f5"/>
                <a:gd name="f117" fmla="val f6"/>
                <a:gd name="f118" fmla="val f7"/>
                <a:gd name="f119" fmla="*/ f113 f0 1"/>
                <a:gd name="f120" fmla="+- f118 0 f116"/>
                <a:gd name="f121" fmla="+- f117 0 f116"/>
                <a:gd name="f122" fmla="*/ f119 1 f2"/>
                <a:gd name="f123" fmla="*/ f121 1 470135"/>
                <a:gd name="f124" fmla="*/ f120 1 531025"/>
                <a:gd name="f125" fmla="*/ 39 f121 1"/>
                <a:gd name="f126" fmla="*/ 234773 f120 1"/>
                <a:gd name="f127" fmla="*/ 188538 f121 1"/>
                <a:gd name="f128" fmla="*/ 4744 f120 1"/>
                <a:gd name="f129" fmla="*/ 463049 f121 1"/>
                <a:gd name="f130" fmla="*/ 180956 f120 1"/>
                <a:gd name="f131" fmla="*/ 381706 f121 1"/>
                <a:gd name="f132" fmla="*/ 418415 f120 1"/>
                <a:gd name="f133" fmla="*/ 377991 f121 1"/>
                <a:gd name="f134" fmla="*/ 421367 f120 1"/>
                <a:gd name="f135" fmla="*/ 322651 f121 1"/>
                <a:gd name="f136" fmla="*/ 480899 f120 1"/>
                <a:gd name="f137" fmla="*/ 221019 f121 1"/>
                <a:gd name="f138" fmla="*/ 529762 f120 1"/>
                <a:gd name="f139" fmla="*/ 134627 f121 1"/>
                <a:gd name="f140" fmla="*/ 455943 f120 1"/>
                <a:gd name="f141" fmla="*/ 122340 f121 1"/>
                <a:gd name="f142" fmla="*/ 442037 f120 1"/>
                <a:gd name="f143" fmla="*/ 328461 f121 1"/>
                <a:gd name="f144" fmla="*/ 377648 f120 1"/>
                <a:gd name="f145" fmla="*/ 398660 f121 1"/>
                <a:gd name="f146" fmla="*/ 186195 f120 1"/>
                <a:gd name="f147" fmla="*/ 220162 f121 1"/>
                <a:gd name="f148" fmla="*/ 64942 f120 1"/>
                <a:gd name="f149" fmla="*/ 67285 f121 1"/>
                <a:gd name="f150" fmla="*/ 201054 f120 1"/>
                <a:gd name="f151" fmla="*/ 141580 f121 1"/>
                <a:gd name="f152" fmla="*/ 377171 f120 1"/>
                <a:gd name="f153" fmla="*/ 234735 f121 1"/>
                <a:gd name="f154" fmla="*/ 386125 f120 1"/>
                <a:gd name="f155" fmla="*/ 194444 f121 1"/>
                <a:gd name="f156" fmla="*/ 426320 f120 1"/>
                <a:gd name="f157" fmla="*/ 467087 f120 1"/>
                <a:gd name="f158" fmla="*/ 275311 f121 1"/>
                <a:gd name="f159" fmla="*/ 425844 f120 1"/>
                <a:gd name="f160" fmla="+- f122 0 f1"/>
                <a:gd name="f161" fmla="*/ f125 1 470135"/>
                <a:gd name="f162" fmla="*/ f126 1 531025"/>
                <a:gd name="f163" fmla="*/ f127 1 470135"/>
                <a:gd name="f164" fmla="*/ f128 1 531025"/>
                <a:gd name="f165" fmla="*/ f129 1 470135"/>
                <a:gd name="f166" fmla="*/ f130 1 531025"/>
                <a:gd name="f167" fmla="*/ f131 1 470135"/>
                <a:gd name="f168" fmla="*/ f132 1 531025"/>
                <a:gd name="f169" fmla="*/ f133 1 470135"/>
                <a:gd name="f170" fmla="*/ f134 1 531025"/>
                <a:gd name="f171" fmla="*/ f135 1 470135"/>
                <a:gd name="f172" fmla="*/ f136 1 531025"/>
                <a:gd name="f173" fmla="*/ f137 1 470135"/>
                <a:gd name="f174" fmla="*/ f138 1 531025"/>
                <a:gd name="f175" fmla="*/ f139 1 470135"/>
                <a:gd name="f176" fmla="*/ f140 1 531025"/>
                <a:gd name="f177" fmla="*/ f141 1 470135"/>
                <a:gd name="f178" fmla="*/ f142 1 531025"/>
                <a:gd name="f179" fmla="*/ f143 1 470135"/>
                <a:gd name="f180" fmla="*/ f144 1 531025"/>
                <a:gd name="f181" fmla="*/ f145 1 470135"/>
                <a:gd name="f182" fmla="*/ f146 1 531025"/>
                <a:gd name="f183" fmla="*/ f147 1 470135"/>
                <a:gd name="f184" fmla="*/ f148 1 531025"/>
                <a:gd name="f185" fmla="*/ f149 1 470135"/>
                <a:gd name="f186" fmla="*/ f150 1 531025"/>
                <a:gd name="f187" fmla="*/ f151 1 470135"/>
                <a:gd name="f188" fmla="*/ f152 1 531025"/>
                <a:gd name="f189" fmla="*/ f153 1 470135"/>
                <a:gd name="f190" fmla="*/ f154 1 531025"/>
                <a:gd name="f191" fmla="*/ f155 1 470135"/>
                <a:gd name="f192" fmla="*/ f156 1 531025"/>
                <a:gd name="f193" fmla="*/ f157 1 531025"/>
                <a:gd name="f194" fmla="*/ f158 1 470135"/>
                <a:gd name="f195" fmla="*/ f159 1 531025"/>
                <a:gd name="f196" fmla="*/ f116 1 f123"/>
                <a:gd name="f197" fmla="*/ f117 1 f123"/>
                <a:gd name="f198" fmla="*/ f116 1 f124"/>
                <a:gd name="f199" fmla="*/ f118 1 f124"/>
                <a:gd name="f200" fmla="*/ f161 1 f123"/>
                <a:gd name="f201" fmla="*/ f162 1 f124"/>
                <a:gd name="f202" fmla="*/ f163 1 f123"/>
                <a:gd name="f203" fmla="*/ f164 1 f124"/>
                <a:gd name="f204" fmla="*/ f165 1 f123"/>
                <a:gd name="f205" fmla="*/ f166 1 f124"/>
                <a:gd name="f206" fmla="*/ f167 1 f123"/>
                <a:gd name="f207" fmla="*/ f168 1 f124"/>
                <a:gd name="f208" fmla="*/ f169 1 f123"/>
                <a:gd name="f209" fmla="*/ f170 1 f124"/>
                <a:gd name="f210" fmla="*/ f171 1 f123"/>
                <a:gd name="f211" fmla="*/ f172 1 f124"/>
                <a:gd name="f212" fmla="*/ f173 1 f123"/>
                <a:gd name="f213" fmla="*/ f174 1 f124"/>
                <a:gd name="f214" fmla="*/ f175 1 f123"/>
                <a:gd name="f215" fmla="*/ f176 1 f124"/>
                <a:gd name="f216" fmla="*/ f177 1 f123"/>
                <a:gd name="f217" fmla="*/ f178 1 f124"/>
                <a:gd name="f218" fmla="*/ f179 1 f123"/>
                <a:gd name="f219" fmla="*/ f180 1 f124"/>
                <a:gd name="f220" fmla="*/ f181 1 f123"/>
                <a:gd name="f221" fmla="*/ f182 1 f124"/>
                <a:gd name="f222" fmla="*/ f183 1 f123"/>
                <a:gd name="f223" fmla="*/ f184 1 f124"/>
                <a:gd name="f224" fmla="*/ f185 1 f123"/>
                <a:gd name="f225" fmla="*/ f186 1 f124"/>
                <a:gd name="f226" fmla="*/ f187 1 f123"/>
                <a:gd name="f227" fmla="*/ f188 1 f124"/>
                <a:gd name="f228" fmla="*/ f189 1 f123"/>
                <a:gd name="f229" fmla="*/ f190 1 f124"/>
                <a:gd name="f230" fmla="*/ f191 1 f123"/>
                <a:gd name="f231" fmla="*/ f192 1 f124"/>
                <a:gd name="f232" fmla="*/ f193 1 f124"/>
                <a:gd name="f233" fmla="*/ f194 1 f123"/>
                <a:gd name="f234" fmla="*/ f195 1 f124"/>
                <a:gd name="f235" fmla="*/ f196 f114 1"/>
                <a:gd name="f236" fmla="*/ f197 f114 1"/>
                <a:gd name="f237" fmla="*/ f199 f115 1"/>
                <a:gd name="f238" fmla="*/ f198 f115 1"/>
                <a:gd name="f239" fmla="*/ f200 f114 1"/>
                <a:gd name="f240" fmla="*/ f201 f115 1"/>
                <a:gd name="f241" fmla="*/ f202 f114 1"/>
                <a:gd name="f242" fmla="*/ f203 f115 1"/>
                <a:gd name="f243" fmla="*/ f204 f114 1"/>
                <a:gd name="f244" fmla="*/ f205 f115 1"/>
                <a:gd name="f245" fmla="*/ f206 f114 1"/>
                <a:gd name="f246" fmla="*/ f207 f115 1"/>
                <a:gd name="f247" fmla="*/ f208 f114 1"/>
                <a:gd name="f248" fmla="*/ f209 f115 1"/>
                <a:gd name="f249" fmla="*/ f210 f114 1"/>
                <a:gd name="f250" fmla="*/ f211 f115 1"/>
                <a:gd name="f251" fmla="*/ f212 f114 1"/>
                <a:gd name="f252" fmla="*/ f213 f115 1"/>
                <a:gd name="f253" fmla="*/ f214 f114 1"/>
                <a:gd name="f254" fmla="*/ f215 f115 1"/>
                <a:gd name="f255" fmla="*/ f216 f114 1"/>
                <a:gd name="f256" fmla="*/ f217 f115 1"/>
                <a:gd name="f257" fmla="*/ f218 f114 1"/>
                <a:gd name="f258" fmla="*/ f219 f115 1"/>
                <a:gd name="f259" fmla="*/ f220 f114 1"/>
                <a:gd name="f260" fmla="*/ f221 f115 1"/>
                <a:gd name="f261" fmla="*/ f222 f114 1"/>
                <a:gd name="f262" fmla="*/ f223 f115 1"/>
                <a:gd name="f263" fmla="*/ f224 f114 1"/>
                <a:gd name="f264" fmla="*/ f225 f115 1"/>
                <a:gd name="f265" fmla="*/ f226 f114 1"/>
                <a:gd name="f266" fmla="*/ f227 f115 1"/>
                <a:gd name="f267" fmla="*/ f228 f114 1"/>
                <a:gd name="f268" fmla="*/ f229 f115 1"/>
                <a:gd name="f269" fmla="*/ f230 f114 1"/>
                <a:gd name="f270" fmla="*/ f231 f115 1"/>
                <a:gd name="f271" fmla="*/ f232 f115 1"/>
                <a:gd name="f272" fmla="*/ f233 f114 1"/>
                <a:gd name="f273" fmla="*/ f234 f1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0">
                  <a:pos x="f239" y="f240"/>
                </a:cxn>
                <a:cxn ang="f160">
                  <a:pos x="f241" y="f242"/>
                </a:cxn>
                <a:cxn ang="f160">
                  <a:pos x="f243" y="f244"/>
                </a:cxn>
                <a:cxn ang="f160">
                  <a:pos x="f245" y="f246"/>
                </a:cxn>
                <a:cxn ang="f160">
                  <a:pos x="f247" y="f248"/>
                </a:cxn>
                <a:cxn ang="f160">
                  <a:pos x="f249" y="f250"/>
                </a:cxn>
                <a:cxn ang="f160">
                  <a:pos x="f251" y="f252"/>
                </a:cxn>
                <a:cxn ang="f160">
                  <a:pos x="f253" y="f254"/>
                </a:cxn>
                <a:cxn ang="f160">
                  <a:pos x="f255" y="f256"/>
                </a:cxn>
                <a:cxn ang="f160">
                  <a:pos x="f239" y="f240"/>
                </a:cxn>
                <a:cxn ang="f160">
                  <a:pos x="f257" y="f258"/>
                </a:cxn>
                <a:cxn ang="f160">
                  <a:pos x="f259" y="f260"/>
                </a:cxn>
                <a:cxn ang="f160">
                  <a:pos x="f261" y="f262"/>
                </a:cxn>
                <a:cxn ang="f160">
                  <a:pos x="f263" y="f264"/>
                </a:cxn>
                <a:cxn ang="f160">
                  <a:pos x="f265" y="f266"/>
                </a:cxn>
                <a:cxn ang="f160">
                  <a:pos x="f257" y="f258"/>
                </a:cxn>
                <a:cxn ang="f160">
                  <a:pos x="f267" y="f268"/>
                </a:cxn>
                <a:cxn ang="f160">
                  <a:pos x="f269" y="f270"/>
                </a:cxn>
                <a:cxn ang="f160">
                  <a:pos x="f267" y="f271"/>
                </a:cxn>
                <a:cxn ang="f160">
                  <a:pos x="f272" y="f273"/>
                </a:cxn>
                <a:cxn ang="f160">
                  <a:pos x="f267" y="f268"/>
                </a:cxn>
              </a:cxnLst>
              <a:rect l="f235" t="f238" r="f236" b="f237"/>
              <a:pathLst>
                <a:path w="470135" h="53102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8" y="f9"/>
                  </a:cubicBezTo>
                  <a:close/>
                  <a:moveTo>
                    <a:pt x="f62" y="f63"/>
                  </a:move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62" y="f63"/>
                  </a:cubicBezTo>
                  <a:close/>
                  <a:moveTo>
                    <a:pt x="f92" y="f93"/>
                  </a:moveTo>
                  <a:cubicBezTo>
                    <a:pt x="f94" y="f95"/>
                    <a:pt x="f96" y="f97"/>
                    <a:pt x="f96" y="f98"/>
                  </a:cubicBezTo>
                  <a:cubicBezTo>
                    <a:pt x="f96" y="f99"/>
                    <a:pt x="f100" y="f101"/>
                    <a:pt x="f92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92" y="f93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orma libre: forma 30">
              <a:extLst>
                <a:ext uri="{FF2B5EF4-FFF2-40B4-BE49-F238E27FC236}">
                  <a16:creationId xmlns:a16="http://schemas.microsoft.com/office/drawing/2014/main" id="{30995516-56B9-47CF-B825-0184C9728909}"/>
                </a:ext>
              </a:extLst>
            </p:cNvPr>
            <p:cNvSpPr/>
            <p:nvPr/>
          </p:nvSpPr>
          <p:spPr>
            <a:xfrm>
              <a:off x="8644033" y="4263508"/>
              <a:ext cx="52513" cy="52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485"/>
                <a:gd name="f7" fmla="val 70584"/>
                <a:gd name="f8" fmla="val 35532"/>
                <a:gd name="f9" fmla="val 70295"/>
                <a:gd name="f10" fmla="val 54963"/>
                <a:gd name="f11" fmla="val 54578"/>
                <a:gd name="f12" fmla="val 70679"/>
                <a:gd name="f13" fmla="val 35338"/>
                <a:gd name="f14" fmla="val 16383"/>
                <a:gd name="f15" fmla="val 70489"/>
                <a:gd name="f16" fmla="val 96"/>
                <a:gd name="f17" fmla="val 54296"/>
                <a:gd name="f18" fmla="val 35341"/>
                <a:gd name="f19" fmla="val -95"/>
                <a:gd name="f20" fmla="val 15815"/>
                <a:gd name="f21" fmla="val -282"/>
                <a:gd name="f22" fmla="val 36195"/>
                <a:gd name="f23" fmla="val 4"/>
                <a:gd name="f24" fmla="val 55531"/>
                <a:gd name="f25" fmla="val 289"/>
                <a:gd name="f26" fmla="val 70580"/>
                <a:gd name="f27" fmla="+- 0 0 -90"/>
                <a:gd name="f28" fmla="*/ f3 1 70485"/>
                <a:gd name="f29" fmla="*/ f4 1 7058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0485"/>
                <a:gd name="f38" fmla="*/ f34 1 70584"/>
                <a:gd name="f39" fmla="*/ 70485 f35 1"/>
                <a:gd name="f40" fmla="*/ 35532 f34 1"/>
                <a:gd name="f41" fmla="*/ 35338 f35 1"/>
                <a:gd name="f42" fmla="*/ 70584 f34 1"/>
                <a:gd name="f43" fmla="*/ 0 f35 1"/>
                <a:gd name="f44" fmla="*/ 35341 f34 1"/>
                <a:gd name="f45" fmla="*/ 36195 f35 1"/>
                <a:gd name="f46" fmla="*/ 4 f34 1"/>
                <a:gd name="f47" fmla="+- f36 0 f1"/>
                <a:gd name="f48" fmla="*/ f39 1 70485"/>
                <a:gd name="f49" fmla="*/ f40 1 70584"/>
                <a:gd name="f50" fmla="*/ f41 1 70485"/>
                <a:gd name="f51" fmla="*/ f42 1 70584"/>
                <a:gd name="f52" fmla="*/ f43 1 70485"/>
                <a:gd name="f53" fmla="*/ f44 1 70584"/>
                <a:gd name="f54" fmla="*/ f45 1 70485"/>
                <a:gd name="f55" fmla="*/ f46 1 70584"/>
                <a:gd name="f56" fmla="*/ f30 1 f37"/>
                <a:gd name="f57" fmla="*/ f31 1 f37"/>
                <a:gd name="f58" fmla="*/ f3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70485" h="70584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19" y="f20"/>
                    <a:pt x="f14" y="f21"/>
                    <a:pt x="f22" y="f23"/>
                  </a:cubicBezTo>
                  <a:cubicBezTo>
                    <a:pt x="f24" y="f25"/>
                    <a:pt x="f26" y="f20"/>
                    <a:pt x="f6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31">
              <a:extLst>
                <a:ext uri="{FF2B5EF4-FFF2-40B4-BE49-F238E27FC236}">
                  <a16:creationId xmlns:a16="http://schemas.microsoft.com/office/drawing/2014/main" id="{543930D4-8DDE-458A-8792-C0B6BFDBBF18}"/>
                </a:ext>
              </a:extLst>
            </p:cNvPr>
            <p:cNvSpPr/>
            <p:nvPr/>
          </p:nvSpPr>
          <p:spPr>
            <a:xfrm>
              <a:off x="8735427" y="4263518"/>
              <a:ext cx="52587" cy="52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583"/>
                <a:gd name="f7" fmla="val 70584"/>
                <a:gd name="f8" fmla="val 35722"/>
                <a:gd name="f9" fmla="val 55344"/>
                <a:gd name="f10" fmla="val 96"/>
                <a:gd name="f11" fmla="val 15431"/>
                <a:gd name="f12" fmla="val 35052"/>
                <a:gd name="f13" fmla="val 54674"/>
                <a:gd name="f14" fmla="val 70390"/>
                <a:gd name="f15" fmla="val 35912"/>
                <a:gd name="f16" fmla="val 70581"/>
                <a:gd name="f17" fmla="val 16577"/>
                <a:gd name="f18" fmla="val 70866"/>
                <a:gd name="f19" fmla="val -282"/>
                <a:gd name="f20" fmla="val 53912"/>
                <a:gd name="f21" fmla="val 4"/>
                <a:gd name="f22" fmla="val 34671"/>
                <a:gd name="f23" fmla="val 384"/>
                <a:gd name="f24" fmla="val 15526"/>
                <a:gd name="f25" fmla="val 16482"/>
                <a:gd name="f26" fmla="val -95"/>
                <a:gd name="f27" fmla="+- 0 0 -90"/>
                <a:gd name="f28" fmla="*/ f3 1 70583"/>
                <a:gd name="f29" fmla="*/ f4 1 7058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0583"/>
                <a:gd name="f38" fmla="*/ f34 1 70584"/>
                <a:gd name="f39" fmla="*/ 35722 f35 1"/>
                <a:gd name="f40" fmla="*/ 0 f34 1"/>
                <a:gd name="f41" fmla="*/ 70584 f35 1"/>
                <a:gd name="f42" fmla="*/ 35052 f34 1"/>
                <a:gd name="f43" fmla="*/ 35912 f35 1"/>
                <a:gd name="f44" fmla="*/ 70581 f34 1"/>
                <a:gd name="f45" fmla="*/ 4 f35 1"/>
                <a:gd name="f46" fmla="*/ 34671 f34 1"/>
                <a:gd name="f47" fmla="+- f36 0 f1"/>
                <a:gd name="f48" fmla="*/ f39 1 70583"/>
                <a:gd name="f49" fmla="*/ f40 1 70584"/>
                <a:gd name="f50" fmla="*/ f41 1 70583"/>
                <a:gd name="f51" fmla="*/ f42 1 70584"/>
                <a:gd name="f52" fmla="*/ f43 1 70583"/>
                <a:gd name="f53" fmla="*/ f44 1 70584"/>
                <a:gd name="f54" fmla="*/ f45 1 70583"/>
                <a:gd name="f55" fmla="*/ f46 1 70584"/>
                <a:gd name="f56" fmla="*/ f30 1 f37"/>
                <a:gd name="f57" fmla="*/ f31 1 f37"/>
                <a:gd name="f58" fmla="*/ f3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70583" h="70584">
                  <a:moveTo>
                    <a:pt x="f8" y="f5"/>
                  </a:moveTo>
                  <a:cubicBezTo>
                    <a:pt x="f9" y="f10"/>
                    <a:pt x="f7" y="f11"/>
                    <a:pt x="f7" y="f12"/>
                  </a:cubicBezTo>
                  <a:cubicBezTo>
                    <a:pt x="f7" y="f13"/>
                    <a:pt x="f9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1550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7462ED3C-12C6-4C87-A263-E88F23F886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92372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E55426E5-2818-41B6-A4C5-9AF1BEAF8C90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7FC1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60225DA9-049C-4646-98AD-4D5C42164A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1917" y="180109"/>
            <a:ext cx="7169307" cy="651162"/>
          </a:xfrm>
        </p:spPr>
        <p:txBody>
          <a:bodyPr anchorCtr="1"/>
          <a:lstStyle>
            <a:lvl1pPr algn="ctr"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E6F47B-113A-CEF5-3FB0-D7C651397F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537450" y="3195638"/>
            <a:ext cx="1497013" cy="1828800"/>
            <a:chOff x="4748" y="2013"/>
            <a:chExt cx="943" cy="1152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774C5E6-5221-3AAD-6B6B-2ED301F10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8" y="2730"/>
              <a:ext cx="943" cy="435"/>
            </a:xfrm>
            <a:custGeom>
              <a:avLst/>
              <a:gdLst>
                <a:gd name="T0" fmla="*/ 151 w 164"/>
                <a:gd name="T1" fmla="*/ 60 h 76"/>
                <a:gd name="T2" fmla="*/ 155 w 164"/>
                <a:gd name="T3" fmla="*/ 64 h 76"/>
                <a:gd name="T4" fmla="*/ 164 w 164"/>
                <a:gd name="T5" fmla="*/ 65 h 76"/>
                <a:gd name="T6" fmla="*/ 0 w 164"/>
                <a:gd name="T7" fmla="*/ 66 h 76"/>
                <a:gd name="T8" fmla="*/ 19 w 164"/>
                <a:gd name="T9" fmla="*/ 64 h 76"/>
                <a:gd name="T10" fmla="*/ 20 w 164"/>
                <a:gd name="T11" fmla="*/ 58 h 76"/>
                <a:gd name="T12" fmla="*/ 20 w 164"/>
                <a:gd name="T13" fmla="*/ 27 h 76"/>
                <a:gd name="T14" fmla="*/ 21 w 164"/>
                <a:gd name="T15" fmla="*/ 21 h 76"/>
                <a:gd name="T16" fmla="*/ 23 w 164"/>
                <a:gd name="T17" fmla="*/ 28 h 76"/>
                <a:gd name="T18" fmla="*/ 24 w 164"/>
                <a:gd name="T19" fmla="*/ 56 h 76"/>
                <a:gd name="T20" fmla="*/ 29 w 164"/>
                <a:gd name="T21" fmla="*/ 61 h 76"/>
                <a:gd name="T22" fmla="*/ 106 w 164"/>
                <a:gd name="T23" fmla="*/ 59 h 76"/>
                <a:gd name="T24" fmla="*/ 113 w 164"/>
                <a:gd name="T25" fmla="*/ 52 h 76"/>
                <a:gd name="T26" fmla="*/ 113 w 164"/>
                <a:gd name="T27" fmla="*/ 9 h 76"/>
                <a:gd name="T28" fmla="*/ 114 w 164"/>
                <a:gd name="T29" fmla="*/ 1 h 76"/>
                <a:gd name="T30" fmla="*/ 117 w 164"/>
                <a:gd name="T31" fmla="*/ 3 h 76"/>
                <a:gd name="T32" fmla="*/ 117 w 164"/>
                <a:gd name="T33" fmla="*/ 59 h 76"/>
                <a:gd name="T34" fmla="*/ 117 w 164"/>
                <a:gd name="T35" fmla="*/ 63 h 76"/>
                <a:gd name="T36" fmla="*/ 110 w 164"/>
                <a:gd name="T37" fmla="*/ 65 h 76"/>
                <a:gd name="T38" fmla="*/ 116 w 164"/>
                <a:gd name="T39" fmla="*/ 65 h 76"/>
                <a:gd name="T40" fmla="*/ 118 w 164"/>
                <a:gd name="T41" fmla="*/ 61 h 76"/>
                <a:gd name="T42" fmla="*/ 122 w 164"/>
                <a:gd name="T43" fmla="*/ 59 h 76"/>
                <a:gd name="T44" fmla="*/ 142 w 164"/>
                <a:gd name="T45" fmla="*/ 61 h 76"/>
                <a:gd name="T46" fmla="*/ 148 w 164"/>
                <a:gd name="T47" fmla="*/ 62 h 76"/>
                <a:gd name="T48" fmla="*/ 150 w 164"/>
                <a:gd name="T49" fmla="*/ 63 h 76"/>
                <a:gd name="T50" fmla="*/ 144 w 164"/>
                <a:gd name="T51" fmla="*/ 66 h 76"/>
                <a:gd name="T52" fmla="*/ 149 w 164"/>
                <a:gd name="T53" fmla="*/ 64 h 76"/>
                <a:gd name="T54" fmla="*/ 151 w 164"/>
                <a:gd name="T55" fmla="*/ 6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4" h="76">
                  <a:moveTo>
                    <a:pt x="151" y="60"/>
                  </a:moveTo>
                  <a:cubicBezTo>
                    <a:pt x="151" y="62"/>
                    <a:pt x="152" y="64"/>
                    <a:pt x="155" y="64"/>
                  </a:cubicBezTo>
                  <a:cubicBezTo>
                    <a:pt x="158" y="64"/>
                    <a:pt x="161" y="65"/>
                    <a:pt x="164" y="65"/>
                  </a:cubicBezTo>
                  <a:cubicBezTo>
                    <a:pt x="146" y="76"/>
                    <a:pt x="20" y="76"/>
                    <a:pt x="0" y="66"/>
                  </a:cubicBezTo>
                  <a:cubicBezTo>
                    <a:pt x="6" y="63"/>
                    <a:pt x="12" y="64"/>
                    <a:pt x="19" y="64"/>
                  </a:cubicBezTo>
                  <a:cubicBezTo>
                    <a:pt x="20" y="62"/>
                    <a:pt x="20" y="60"/>
                    <a:pt x="20" y="58"/>
                  </a:cubicBezTo>
                  <a:cubicBezTo>
                    <a:pt x="20" y="48"/>
                    <a:pt x="20" y="37"/>
                    <a:pt x="20" y="27"/>
                  </a:cubicBezTo>
                  <a:cubicBezTo>
                    <a:pt x="20" y="25"/>
                    <a:pt x="19" y="23"/>
                    <a:pt x="21" y="21"/>
                  </a:cubicBezTo>
                  <a:cubicBezTo>
                    <a:pt x="24" y="23"/>
                    <a:pt x="23" y="26"/>
                    <a:pt x="23" y="28"/>
                  </a:cubicBezTo>
                  <a:cubicBezTo>
                    <a:pt x="24" y="37"/>
                    <a:pt x="24" y="47"/>
                    <a:pt x="24" y="56"/>
                  </a:cubicBezTo>
                  <a:cubicBezTo>
                    <a:pt x="23" y="59"/>
                    <a:pt x="25" y="61"/>
                    <a:pt x="29" y="61"/>
                  </a:cubicBezTo>
                  <a:cubicBezTo>
                    <a:pt x="54" y="59"/>
                    <a:pt x="80" y="59"/>
                    <a:pt x="106" y="59"/>
                  </a:cubicBezTo>
                  <a:cubicBezTo>
                    <a:pt x="113" y="59"/>
                    <a:pt x="113" y="59"/>
                    <a:pt x="113" y="52"/>
                  </a:cubicBezTo>
                  <a:cubicBezTo>
                    <a:pt x="113" y="37"/>
                    <a:pt x="113" y="23"/>
                    <a:pt x="113" y="9"/>
                  </a:cubicBezTo>
                  <a:cubicBezTo>
                    <a:pt x="113" y="6"/>
                    <a:pt x="113" y="3"/>
                    <a:pt x="114" y="1"/>
                  </a:cubicBezTo>
                  <a:cubicBezTo>
                    <a:pt x="116" y="0"/>
                    <a:pt x="116" y="2"/>
                    <a:pt x="117" y="3"/>
                  </a:cubicBezTo>
                  <a:cubicBezTo>
                    <a:pt x="117" y="21"/>
                    <a:pt x="117" y="40"/>
                    <a:pt x="117" y="59"/>
                  </a:cubicBezTo>
                  <a:cubicBezTo>
                    <a:pt x="117" y="60"/>
                    <a:pt x="117" y="61"/>
                    <a:pt x="117" y="63"/>
                  </a:cubicBezTo>
                  <a:cubicBezTo>
                    <a:pt x="115" y="66"/>
                    <a:pt x="112" y="64"/>
                    <a:pt x="110" y="65"/>
                  </a:cubicBezTo>
                  <a:cubicBezTo>
                    <a:pt x="112" y="66"/>
                    <a:pt x="114" y="65"/>
                    <a:pt x="116" y="65"/>
                  </a:cubicBezTo>
                  <a:cubicBezTo>
                    <a:pt x="117" y="64"/>
                    <a:pt x="117" y="62"/>
                    <a:pt x="118" y="61"/>
                  </a:cubicBezTo>
                  <a:cubicBezTo>
                    <a:pt x="119" y="60"/>
                    <a:pt x="119" y="58"/>
                    <a:pt x="122" y="59"/>
                  </a:cubicBezTo>
                  <a:cubicBezTo>
                    <a:pt x="128" y="61"/>
                    <a:pt x="135" y="60"/>
                    <a:pt x="142" y="61"/>
                  </a:cubicBezTo>
                  <a:cubicBezTo>
                    <a:pt x="144" y="62"/>
                    <a:pt x="146" y="61"/>
                    <a:pt x="148" y="62"/>
                  </a:cubicBezTo>
                  <a:cubicBezTo>
                    <a:pt x="149" y="62"/>
                    <a:pt x="149" y="62"/>
                    <a:pt x="150" y="63"/>
                  </a:cubicBezTo>
                  <a:cubicBezTo>
                    <a:pt x="149" y="66"/>
                    <a:pt x="146" y="64"/>
                    <a:pt x="144" y="66"/>
                  </a:cubicBezTo>
                  <a:cubicBezTo>
                    <a:pt x="147" y="67"/>
                    <a:pt x="148" y="65"/>
                    <a:pt x="149" y="64"/>
                  </a:cubicBezTo>
                  <a:cubicBezTo>
                    <a:pt x="150" y="62"/>
                    <a:pt x="148" y="60"/>
                    <a:pt x="151" y="60"/>
                  </a:cubicBezTo>
                  <a:close/>
                </a:path>
              </a:pathLst>
            </a:custGeom>
            <a:solidFill>
              <a:srgbClr val="DDC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5FD5D9C-38A8-DC05-A026-67CEE17361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8" y="2466"/>
              <a:ext cx="196" cy="264"/>
            </a:xfrm>
            <a:custGeom>
              <a:avLst/>
              <a:gdLst>
                <a:gd name="T0" fmla="*/ 19 w 34"/>
                <a:gd name="T1" fmla="*/ 0 h 46"/>
                <a:gd name="T2" fmla="*/ 31 w 34"/>
                <a:gd name="T3" fmla="*/ 23 h 46"/>
                <a:gd name="T4" fmla="*/ 34 w 34"/>
                <a:gd name="T5" fmla="*/ 35 h 46"/>
                <a:gd name="T6" fmla="*/ 31 w 34"/>
                <a:gd name="T7" fmla="*/ 46 h 46"/>
                <a:gd name="T8" fmla="*/ 24 w 34"/>
                <a:gd name="T9" fmla="*/ 41 h 46"/>
                <a:gd name="T10" fmla="*/ 13 w 34"/>
                <a:gd name="T11" fmla="*/ 33 h 46"/>
                <a:gd name="T12" fmla="*/ 13 w 34"/>
                <a:gd name="T13" fmla="*/ 30 h 46"/>
                <a:gd name="T14" fmla="*/ 12 w 34"/>
                <a:gd name="T15" fmla="*/ 37 h 46"/>
                <a:gd name="T16" fmla="*/ 2 w 34"/>
                <a:gd name="T17" fmla="*/ 43 h 46"/>
                <a:gd name="T18" fmla="*/ 1 w 34"/>
                <a:gd name="T19" fmla="*/ 37 h 46"/>
                <a:gd name="T20" fmla="*/ 3 w 34"/>
                <a:gd name="T21" fmla="*/ 12 h 46"/>
                <a:gd name="T22" fmla="*/ 8 w 34"/>
                <a:gd name="T23" fmla="*/ 7 h 46"/>
                <a:gd name="T24" fmla="*/ 19 w 34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46">
                  <a:moveTo>
                    <a:pt x="19" y="0"/>
                  </a:moveTo>
                  <a:cubicBezTo>
                    <a:pt x="23" y="8"/>
                    <a:pt x="29" y="15"/>
                    <a:pt x="31" y="23"/>
                  </a:cubicBezTo>
                  <a:cubicBezTo>
                    <a:pt x="33" y="27"/>
                    <a:pt x="34" y="31"/>
                    <a:pt x="34" y="35"/>
                  </a:cubicBezTo>
                  <a:cubicBezTo>
                    <a:pt x="34" y="39"/>
                    <a:pt x="31" y="42"/>
                    <a:pt x="31" y="46"/>
                  </a:cubicBezTo>
                  <a:cubicBezTo>
                    <a:pt x="29" y="44"/>
                    <a:pt x="28" y="41"/>
                    <a:pt x="24" y="41"/>
                  </a:cubicBezTo>
                  <a:cubicBezTo>
                    <a:pt x="15" y="42"/>
                    <a:pt x="15" y="42"/>
                    <a:pt x="13" y="33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2"/>
                    <a:pt x="12" y="34"/>
                    <a:pt x="12" y="37"/>
                  </a:cubicBezTo>
                  <a:cubicBezTo>
                    <a:pt x="11" y="43"/>
                    <a:pt x="9" y="45"/>
                    <a:pt x="2" y="43"/>
                  </a:cubicBezTo>
                  <a:cubicBezTo>
                    <a:pt x="0" y="41"/>
                    <a:pt x="0" y="39"/>
                    <a:pt x="1" y="37"/>
                  </a:cubicBezTo>
                  <a:cubicBezTo>
                    <a:pt x="2" y="28"/>
                    <a:pt x="3" y="20"/>
                    <a:pt x="3" y="12"/>
                  </a:cubicBezTo>
                  <a:cubicBezTo>
                    <a:pt x="4" y="10"/>
                    <a:pt x="6" y="9"/>
                    <a:pt x="8" y="7"/>
                  </a:cubicBezTo>
                  <a:cubicBezTo>
                    <a:pt x="12" y="5"/>
                    <a:pt x="15" y="2"/>
                    <a:pt x="19" y="0"/>
                  </a:cubicBezTo>
                  <a:close/>
                </a:path>
              </a:pathLst>
            </a:custGeom>
            <a:solidFill>
              <a:srgbClr val="C6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82B8ECB-4181-BF2C-E6F8-B824181189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2254"/>
              <a:ext cx="195" cy="235"/>
            </a:xfrm>
            <a:custGeom>
              <a:avLst/>
              <a:gdLst>
                <a:gd name="T0" fmla="*/ 0 w 34"/>
                <a:gd name="T1" fmla="*/ 21 h 41"/>
                <a:gd name="T2" fmla="*/ 9 w 34"/>
                <a:gd name="T3" fmla="*/ 1 h 41"/>
                <a:gd name="T4" fmla="*/ 11 w 34"/>
                <a:gd name="T5" fmla="*/ 7 h 41"/>
                <a:gd name="T6" fmla="*/ 15 w 34"/>
                <a:gd name="T7" fmla="*/ 9 h 41"/>
                <a:gd name="T8" fmla="*/ 19 w 34"/>
                <a:gd name="T9" fmla="*/ 4 h 41"/>
                <a:gd name="T10" fmla="*/ 24 w 34"/>
                <a:gd name="T11" fmla="*/ 0 h 41"/>
                <a:gd name="T12" fmla="*/ 28 w 34"/>
                <a:gd name="T13" fmla="*/ 26 h 41"/>
                <a:gd name="T14" fmla="*/ 26 w 34"/>
                <a:gd name="T15" fmla="*/ 25 h 41"/>
                <a:gd name="T16" fmla="*/ 18 w 34"/>
                <a:gd name="T17" fmla="*/ 26 h 41"/>
                <a:gd name="T18" fmla="*/ 11 w 34"/>
                <a:gd name="T19" fmla="*/ 37 h 41"/>
                <a:gd name="T20" fmla="*/ 5 w 34"/>
                <a:gd name="T21" fmla="*/ 41 h 41"/>
                <a:gd name="T22" fmla="*/ 3 w 34"/>
                <a:gd name="T23" fmla="*/ 33 h 41"/>
                <a:gd name="T24" fmla="*/ 2 w 34"/>
                <a:gd name="T25" fmla="*/ 27 h 41"/>
                <a:gd name="T26" fmla="*/ 0 w 34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41">
                  <a:moveTo>
                    <a:pt x="0" y="21"/>
                  </a:moveTo>
                  <a:cubicBezTo>
                    <a:pt x="2" y="14"/>
                    <a:pt x="2" y="6"/>
                    <a:pt x="9" y="1"/>
                  </a:cubicBezTo>
                  <a:cubicBezTo>
                    <a:pt x="11" y="3"/>
                    <a:pt x="12" y="5"/>
                    <a:pt x="11" y="7"/>
                  </a:cubicBezTo>
                  <a:cubicBezTo>
                    <a:pt x="10" y="11"/>
                    <a:pt x="12" y="10"/>
                    <a:pt x="15" y="9"/>
                  </a:cubicBezTo>
                  <a:cubicBezTo>
                    <a:pt x="17" y="8"/>
                    <a:pt x="18" y="6"/>
                    <a:pt x="19" y="4"/>
                  </a:cubicBezTo>
                  <a:cubicBezTo>
                    <a:pt x="20" y="2"/>
                    <a:pt x="22" y="1"/>
                    <a:pt x="24" y="0"/>
                  </a:cubicBezTo>
                  <a:cubicBezTo>
                    <a:pt x="33" y="8"/>
                    <a:pt x="34" y="17"/>
                    <a:pt x="28" y="26"/>
                  </a:cubicBezTo>
                  <a:cubicBezTo>
                    <a:pt x="27" y="26"/>
                    <a:pt x="26" y="25"/>
                    <a:pt x="26" y="25"/>
                  </a:cubicBezTo>
                  <a:cubicBezTo>
                    <a:pt x="22" y="21"/>
                    <a:pt x="20" y="21"/>
                    <a:pt x="18" y="26"/>
                  </a:cubicBezTo>
                  <a:cubicBezTo>
                    <a:pt x="16" y="30"/>
                    <a:pt x="14" y="34"/>
                    <a:pt x="11" y="37"/>
                  </a:cubicBezTo>
                  <a:cubicBezTo>
                    <a:pt x="9" y="39"/>
                    <a:pt x="8" y="41"/>
                    <a:pt x="5" y="41"/>
                  </a:cubicBezTo>
                  <a:cubicBezTo>
                    <a:pt x="3" y="39"/>
                    <a:pt x="3" y="36"/>
                    <a:pt x="3" y="33"/>
                  </a:cubicBezTo>
                  <a:cubicBezTo>
                    <a:pt x="3" y="31"/>
                    <a:pt x="3" y="29"/>
                    <a:pt x="2" y="27"/>
                  </a:cubicBezTo>
                  <a:cubicBezTo>
                    <a:pt x="0" y="25"/>
                    <a:pt x="1" y="23"/>
                    <a:pt x="0" y="21"/>
                  </a:cubicBezTo>
                  <a:close/>
                </a:path>
              </a:pathLst>
            </a:custGeom>
            <a:solidFill>
              <a:srgbClr val="CEE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6F1D539-99F6-9E70-95BE-8B6AFDEA7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4" y="2604"/>
              <a:ext cx="173" cy="195"/>
            </a:xfrm>
            <a:custGeom>
              <a:avLst/>
              <a:gdLst>
                <a:gd name="T0" fmla="*/ 2 w 30"/>
                <a:gd name="T1" fmla="*/ 19 h 34"/>
                <a:gd name="T2" fmla="*/ 10 w 30"/>
                <a:gd name="T3" fmla="*/ 11 h 34"/>
                <a:gd name="T4" fmla="*/ 11 w 30"/>
                <a:gd name="T5" fmla="*/ 0 h 34"/>
                <a:gd name="T6" fmla="*/ 15 w 30"/>
                <a:gd name="T7" fmla="*/ 13 h 34"/>
                <a:gd name="T8" fmla="*/ 19 w 30"/>
                <a:gd name="T9" fmla="*/ 17 h 34"/>
                <a:gd name="T10" fmla="*/ 23 w 30"/>
                <a:gd name="T11" fmla="*/ 16 h 34"/>
                <a:gd name="T12" fmla="*/ 30 w 30"/>
                <a:gd name="T13" fmla="*/ 22 h 34"/>
                <a:gd name="T14" fmla="*/ 28 w 30"/>
                <a:gd name="T15" fmla="*/ 29 h 34"/>
                <a:gd name="T16" fmla="*/ 18 w 30"/>
                <a:gd name="T17" fmla="*/ 32 h 34"/>
                <a:gd name="T18" fmla="*/ 12 w 30"/>
                <a:gd name="T19" fmla="*/ 33 h 34"/>
                <a:gd name="T20" fmla="*/ 1 w 30"/>
                <a:gd name="T21" fmla="*/ 32 h 34"/>
                <a:gd name="T22" fmla="*/ 2 w 30"/>
                <a:gd name="T2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4">
                  <a:moveTo>
                    <a:pt x="2" y="19"/>
                  </a:moveTo>
                  <a:cubicBezTo>
                    <a:pt x="7" y="19"/>
                    <a:pt x="10" y="17"/>
                    <a:pt x="10" y="11"/>
                  </a:cubicBezTo>
                  <a:cubicBezTo>
                    <a:pt x="10" y="8"/>
                    <a:pt x="10" y="4"/>
                    <a:pt x="11" y="0"/>
                  </a:cubicBezTo>
                  <a:cubicBezTo>
                    <a:pt x="13" y="5"/>
                    <a:pt x="14" y="9"/>
                    <a:pt x="15" y="13"/>
                  </a:cubicBezTo>
                  <a:cubicBezTo>
                    <a:pt x="15" y="16"/>
                    <a:pt x="16" y="17"/>
                    <a:pt x="19" y="17"/>
                  </a:cubicBezTo>
                  <a:cubicBezTo>
                    <a:pt x="21" y="16"/>
                    <a:pt x="22" y="17"/>
                    <a:pt x="23" y="16"/>
                  </a:cubicBezTo>
                  <a:cubicBezTo>
                    <a:pt x="29" y="14"/>
                    <a:pt x="30" y="16"/>
                    <a:pt x="30" y="22"/>
                  </a:cubicBezTo>
                  <a:cubicBezTo>
                    <a:pt x="29" y="24"/>
                    <a:pt x="29" y="26"/>
                    <a:pt x="28" y="29"/>
                  </a:cubicBezTo>
                  <a:cubicBezTo>
                    <a:pt x="25" y="31"/>
                    <a:pt x="21" y="31"/>
                    <a:pt x="18" y="32"/>
                  </a:cubicBezTo>
                  <a:cubicBezTo>
                    <a:pt x="16" y="33"/>
                    <a:pt x="14" y="33"/>
                    <a:pt x="12" y="33"/>
                  </a:cubicBezTo>
                  <a:cubicBezTo>
                    <a:pt x="8" y="33"/>
                    <a:pt x="4" y="34"/>
                    <a:pt x="1" y="32"/>
                  </a:cubicBezTo>
                  <a:cubicBezTo>
                    <a:pt x="0" y="28"/>
                    <a:pt x="0" y="23"/>
                    <a:pt x="2" y="19"/>
                  </a:cubicBezTo>
                  <a:close/>
                </a:path>
              </a:pathLst>
            </a:custGeom>
            <a:solidFill>
              <a:srgbClr val="244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91FA6F1-B89B-49E6-6A83-32B42A2A7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5" y="2369"/>
              <a:ext cx="253" cy="246"/>
            </a:xfrm>
            <a:custGeom>
              <a:avLst/>
              <a:gdLst>
                <a:gd name="T0" fmla="*/ 21 w 44"/>
                <a:gd name="T1" fmla="*/ 21 h 43"/>
                <a:gd name="T2" fmla="*/ 33 w 44"/>
                <a:gd name="T3" fmla="*/ 5 h 43"/>
                <a:gd name="T4" fmla="*/ 38 w 44"/>
                <a:gd name="T5" fmla="*/ 1 h 43"/>
                <a:gd name="T6" fmla="*/ 44 w 44"/>
                <a:gd name="T7" fmla="*/ 6 h 43"/>
                <a:gd name="T8" fmla="*/ 37 w 44"/>
                <a:gd name="T9" fmla="*/ 17 h 43"/>
                <a:gd name="T10" fmla="*/ 22 w 44"/>
                <a:gd name="T11" fmla="*/ 28 h 43"/>
                <a:gd name="T12" fmla="*/ 16 w 44"/>
                <a:gd name="T13" fmla="*/ 31 h 43"/>
                <a:gd name="T14" fmla="*/ 11 w 44"/>
                <a:gd name="T15" fmla="*/ 39 h 43"/>
                <a:gd name="T16" fmla="*/ 8 w 44"/>
                <a:gd name="T17" fmla="*/ 43 h 43"/>
                <a:gd name="T18" fmla="*/ 4 w 44"/>
                <a:gd name="T19" fmla="*/ 39 h 43"/>
                <a:gd name="T20" fmla="*/ 1 w 44"/>
                <a:gd name="T21" fmla="*/ 34 h 43"/>
                <a:gd name="T22" fmla="*/ 1 w 44"/>
                <a:gd name="T23" fmla="*/ 28 h 43"/>
                <a:gd name="T24" fmla="*/ 1 w 44"/>
                <a:gd name="T25" fmla="*/ 23 h 43"/>
                <a:gd name="T26" fmla="*/ 6 w 44"/>
                <a:gd name="T27" fmla="*/ 23 h 43"/>
                <a:gd name="T28" fmla="*/ 16 w 44"/>
                <a:gd name="T29" fmla="*/ 23 h 43"/>
                <a:gd name="T30" fmla="*/ 21 w 44"/>
                <a:gd name="T3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3">
                  <a:moveTo>
                    <a:pt x="21" y="21"/>
                  </a:moveTo>
                  <a:cubicBezTo>
                    <a:pt x="27" y="17"/>
                    <a:pt x="30" y="11"/>
                    <a:pt x="33" y="5"/>
                  </a:cubicBezTo>
                  <a:cubicBezTo>
                    <a:pt x="34" y="3"/>
                    <a:pt x="35" y="0"/>
                    <a:pt x="38" y="1"/>
                  </a:cubicBezTo>
                  <a:cubicBezTo>
                    <a:pt x="41" y="1"/>
                    <a:pt x="43" y="2"/>
                    <a:pt x="44" y="6"/>
                  </a:cubicBezTo>
                  <a:cubicBezTo>
                    <a:pt x="42" y="10"/>
                    <a:pt x="39" y="13"/>
                    <a:pt x="37" y="17"/>
                  </a:cubicBezTo>
                  <a:cubicBezTo>
                    <a:pt x="33" y="23"/>
                    <a:pt x="27" y="25"/>
                    <a:pt x="22" y="28"/>
                  </a:cubicBezTo>
                  <a:cubicBezTo>
                    <a:pt x="20" y="30"/>
                    <a:pt x="18" y="31"/>
                    <a:pt x="16" y="31"/>
                  </a:cubicBezTo>
                  <a:cubicBezTo>
                    <a:pt x="11" y="31"/>
                    <a:pt x="9" y="34"/>
                    <a:pt x="11" y="39"/>
                  </a:cubicBezTo>
                  <a:cubicBezTo>
                    <a:pt x="11" y="41"/>
                    <a:pt x="11" y="43"/>
                    <a:pt x="8" y="43"/>
                  </a:cubicBezTo>
                  <a:cubicBezTo>
                    <a:pt x="6" y="43"/>
                    <a:pt x="5" y="41"/>
                    <a:pt x="4" y="39"/>
                  </a:cubicBezTo>
                  <a:cubicBezTo>
                    <a:pt x="3" y="37"/>
                    <a:pt x="2" y="35"/>
                    <a:pt x="1" y="34"/>
                  </a:cubicBezTo>
                  <a:cubicBezTo>
                    <a:pt x="0" y="32"/>
                    <a:pt x="1" y="30"/>
                    <a:pt x="1" y="28"/>
                  </a:cubicBezTo>
                  <a:cubicBezTo>
                    <a:pt x="1" y="27"/>
                    <a:pt x="1" y="25"/>
                    <a:pt x="1" y="23"/>
                  </a:cubicBezTo>
                  <a:cubicBezTo>
                    <a:pt x="3" y="21"/>
                    <a:pt x="5" y="24"/>
                    <a:pt x="6" y="23"/>
                  </a:cubicBezTo>
                  <a:cubicBezTo>
                    <a:pt x="10" y="26"/>
                    <a:pt x="13" y="25"/>
                    <a:pt x="16" y="23"/>
                  </a:cubicBezTo>
                  <a:cubicBezTo>
                    <a:pt x="17" y="22"/>
                    <a:pt x="19" y="21"/>
                    <a:pt x="21" y="21"/>
                  </a:cubicBezTo>
                  <a:close/>
                </a:path>
              </a:pathLst>
            </a:custGeom>
            <a:solidFill>
              <a:srgbClr val="E9A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338C2A7-C020-7A13-FA86-189C0B63B0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1" y="2082"/>
              <a:ext cx="132" cy="178"/>
            </a:xfrm>
            <a:custGeom>
              <a:avLst/>
              <a:gdLst>
                <a:gd name="T0" fmla="*/ 14 w 23"/>
                <a:gd name="T1" fmla="*/ 29 h 31"/>
                <a:gd name="T2" fmla="*/ 11 w 23"/>
                <a:gd name="T3" fmla="*/ 26 h 31"/>
                <a:gd name="T4" fmla="*/ 5 w 23"/>
                <a:gd name="T5" fmla="*/ 23 h 31"/>
                <a:gd name="T6" fmla="*/ 2 w 23"/>
                <a:gd name="T7" fmla="*/ 11 h 31"/>
                <a:gd name="T8" fmla="*/ 3 w 23"/>
                <a:gd name="T9" fmla="*/ 4 h 31"/>
                <a:gd name="T10" fmla="*/ 7 w 23"/>
                <a:gd name="T11" fmla="*/ 3 h 31"/>
                <a:gd name="T12" fmla="*/ 20 w 23"/>
                <a:gd name="T13" fmla="*/ 8 h 31"/>
                <a:gd name="T14" fmla="*/ 19 w 23"/>
                <a:gd name="T15" fmla="*/ 19 h 31"/>
                <a:gd name="T16" fmla="*/ 16 w 23"/>
                <a:gd name="T17" fmla="*/ 24 h 31"/>
                <a:gd name="T18" fmla="*/ 21 w 23"/>
                <a:gd name="T19" fmla="*/ 23 h 31"/>
                <a:gd name="T20" fmla="*/ 22 w 23"/>
                <a:gd name="T21" fmla="*/ 24 h 31"/>
                <a:gd name="T22" fmla="*/ 21 w 23"/>
                <a:gd name="T23" fmla="*/ 27 h 31"/>
                <a:gd name="T24" fmla="*/ 20 w 23"/>
                <a:gd name="T25" fmla="*/ 28 h 31"/>
                <a:gd name="T26" fmla="*/ 15 w 23"/>
                <a:gd name="T27" fmla="*/ 30 h 31"/>
                <a:gd name="T28" fmla="*/ 14 w 23"/>
                <a:gd name="T2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1">
                  <a:moveTo>
                    <a:pt x="14" y="29"/>
                  </a:moveTo>
                  <a:cubicBezTo>
                    <a:pt x="14" y="27"/>
                    <a:pt x="13" y="25"/>
                    <a:pt x="11" y="26"/>
                  </a:cubicBezTo>
                  <a:cubicBezTo>
                    <a:pt x="8" y="26"/>
                    <a:pt x="6" y="25"/>
                    <a:pt x="5" y="23"/>
                  </a:cubicBezTo>
                  <a:cubicBezTo>
                    <a:pt x="3" y="19"/>
                    <a:pt x="0" y="15"/>
                    <a:pt x="2" y="11"/>
                  </a:cubicBezTo>
                  <a:cubicBezTo>
                    <a:pt x="2" y="8"/>
                    <a:pt x="1" y="6"/>
                    <a:pt x="3" y="4"/>
                  </a:cubicBezTo>
                  <a:cubicBezTo>
                    <a:pt x="4" y="3"/>
                    <a:pt x="6" y="3"/>
                    <a:pt x="7" y="3"/>
                  </a:cubicBezTo>
                  <a:cubicBezTo>
                    <a:pt x="16" y="0"/>
                    <a:pt x="16" y="0"/>
                    <a:pt x="20" y="8"/>
                  </a:cubicBezTo>
                  <a:cubicBezTo>
                    <a:pt x="23" y="12"/>
                    <a:pt x="20" y="15"/>
                    <a:pt x="19" y="19"/>
                  </a:cubicBezTo>
                  <a:cubicBezTo>
                    <a:pt x="18" y="21"/>
                    <a:pt x="16" y="22"/>
                    <a:pt x="16" y="24"/>
                  </a:cubicBezTo>
                  <a:cubicBezTo>
                    <a:pt x="18" y="25"/>
                    <a:pt x="19" y="22"/>
                    <a:pt x="21" y="23"/>
                  </a:cubicBezTo>
                  <a:cubicBezTo>
                    <a:pt x="22" y="23"/>
                    <a:pt x="22" y="23"/>
                    <a:pt x="22" y="24"/>
                  </a:cubicBezTo>
                  <a:cubicBezTo>
                    <a:pt x="21" y="25"/>
                    <a:pt x="21" y="26"/>
                    <a:pt x="21" y="27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19" y="29"/>
                    <a:pt x="17" y="31"/>
                    <a:pt x="15" y="30"/>
                  </a:cubicBezTo>
                  <a:cubicBezTo>
                    <a:pt x="15" y="30"/>
                    <a:pt x="14" y="30"/>
                    <a:pt x="14" y="29"/>
                  </a:cubicBezTo>
                  <a:close/>
                </a:path>
              </a:pathLst>
            </a:custGeom>
            <a:solidFill>
              <a:srgbClr val="EEA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2FAD19A-1DF1-E904-A059-A09580EED5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6" y="2770"/>
              <a:ext cx="98" cy="275"/>
            </a:xfrm>
            <a:custGeom>
              <a:avLst/>
              <a:gdLst>
                <a:gd name="T0" fmla="*/ 2 w 17"/>
                <a:gd name="T1" fmla="*/ 2 h 48"/>
                <a:gd name="T2" fmla="*/ 12 w 17"/>
                <a:gd name="T3" fmla="*/ 0 h 48"/>
                <a:gd name="T4" fmla="*/ 15 w 17"/>
                <a:gd name="T5" fmla="*/ 17 h 48"/>
                <a:gd name="T6" fmla="*/ 15 w 17"/>
                <a:gd name="T7" fmla="*/ 36 h 48"/>
                <a:gd name="T8" fmla="*/ 14 w 17"/>
                <a:gd name="T9" fmla="*/ 48 h 48"/>
                <a:gd name="T10" fmla="*/ 9 w 17"/>
                <a:gd name="T11" fmla="*/ 38 h 48"/>
                <a:gd name="T12" fmla="*/ 5 w 17"/>
                <a:gd name="T13" fmla="*/ 24 h 48"/>
                <a:gd name="T14" fmla="*/ 1 w 17"/>
                <a:gd name="T15" fmla="*/ 7 h 48"/>
                <a:gd name="T16" fmla="*/ 2 w 17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8">
                  <a:moveTo>
                    <a:pt x="2" y="2"/>
                  </a:moveTo>
                  <a:cubicBezTo>
                    <a:pt x="5" y="2"/>
                    <a:pt x="9" y="1"/>
                    <a:pt x="12" y="0"/>
                  </a:cubicBezTo>
                  <a:cubicBezTo>
                    <a:pt x="10" y="6"/>
                    <a:pt x="12" y="12"/>
                    <a:pt x="15" y="17"/>
                  </a:cubicBezTo>
                  <a:cubicBezTo>
                    <a:pt x="17" y="23"/>
                    <a:pt x="16" y="30"/>
                    <a:pt x="15" y="36"/>
                  </a:cubicBezTo>
                  <a:cubicBezTo>
                    <a:pt x="14" y="40"/>
                    <a:pt x="15" y="44"/>
                    <a:pt x="14" y="48"/>
                  </a:cubicBezTo>
                  <a:cubicBezTo>
                    <a:pt x="11" y="46"/>
                    <a:pt x="10" y="42"/>
                    <a:pt x="9" y="38"/>
                  </a:cubicBezTo>
                  <a:cubicBezTo>
                    <a:pt x="9" y="33"/>
                    <a:pt x="6" y="28"/>
                    <a:pt x="5" y="24"/>
                  </a:cubicBezTo>
                  <a:cubicBezTo>
                    <a:pt x="2" y="18"/>
                    <a:pt x="2" y="12"/>
                    <a:pt x="1" y="7"/>
                  </a:cubicBezTo>
                  <a:cubicBezTo>
                    <a:pt x="0" y="5"/>
                    <a:pt x="1" y="4"/>
                    <a:pt x="2" y="2"/>
                  </a:cubicBezTo>
                  <a:close/>
                </a:path>
              </a:pathLst>
            </a:custGeom>
            <a:solidFill>
              <a:srgbClr val="EDA2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B8C624B-ECFF-1656-77F7-B12B0D21BC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7" y="2351"/>
              <a:ext cx="189" cy="218"/>
            </a:xfrm>
            <a:custGeom>
              <a:avLst/>
              <a:gdLst>
                <a:gd name="T0" fmla="*/ 30 w 33"/>
                <a:gd name="T1" fmla="*/ 27 h 38"/>
                <a:gd name="T2" fmla="*/ 26 w 33"/>
                <a:gd name="T3" fmla="*/ 26 h 38"/>
                <a:gd name="T4" fmla="*/ 18 w 33"/>
                <a:gd name="T5" fmla="*/ 24 h 38"/>
                <a:gd name="T6" fmla="*/ 14 w 33"/>
                <a:gd name="T7" fmla="*/ 24 h 38"/>
                <a:gd name="T8" fmla="*/ 10 w 33"/>
                <a:gd name="T9" fmla="*/ 23 h 38"/>
                <a:gd name="T10" fmla="*/ 8 w 33"/>
                <a:gd name="T11" fmla="*/ 30 h 38"/>
                <a:gd name="T12" fmla="*/ 8 w 33"/>
                <a:gd name="T13" fmla="*/ 37 h 38"/>
                <a:gd name="T14" fmla="*/ 7 w 33"/>
                <a:gd name="T15" fmla="*/ 38 h 38"/>
                <a:gd name="T16" fmla="*/ 3 w 33"/>
                <a:gd name="T17" fmla="*/ 30 h 38"/>
                <a:gd name="T18" fmla="*/ 4 w 33"/>
                <a:gd name="T19" fmla="*/ 24 h 38"/>
                <a:gd name="T20" fmla="*/ 2 w 33"/>
                <a:gd name="T21" fmla="*/ 12 h 38"/>
                <a:gd name="T22" fmla="*/ 3 w 33"/>
                <a:gd name="T23" fmla="*/ 5 h 38"/>
                <a:gd name="T24" fmla="*/ 10 w 33"/>
                <a:gd name="T25" fmla="*/ 1 h 38"/>
                <a:gd name="T26" fmla="*/ 13 w 33"/>
                <a:gd name="T27" fmla="*/ 4 h 38"/>
                <a:gd name="T28" fmla="*/ 12 w 33"/>
                <a:gd name="T29" fmla="*/ 9 h 38"/>
                <a:gd name="T30" fmla="*/ 12 w 33"/>
                <a:gd name="T31" fmla="*/ 14 h 38"/>
                <a:gd name="T32" fmla="*/ 13 w 33"/>
                <a:gd name="T33" fmla="*/ 15 h 38"/>
                <a:gd name="T34" fmla="*/ 22 w 33"/>
                <a:gd name="T35" fmla="*/ 14 h 38"/>
                <a:gd name="T36" fmla="*/ 26 w 33"/>
                <a:gd name="T37" fmla="*/ 6 h 38"/>
                <a:gd name="T38" fmla="*/ 31 w 33"/>
                <a:gd name="T39" fmla="*/ 9 h 38"/>
                <a:gd name="T40" fmla="*/ 33 w 33"/>
                <a:gd name="T41" fmla="*/ 15 h 38"/>
                <a:gd name="T42" fmla="*/ 33 w 33"/>
                <a:gd name="T43" fmla="*/ 23 h 38"/>
                <a:gd name="T44" fmla="*/ 30 w 33"/>
                <a:gd name="T45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38">
                  <a:moveTo>
                    <a:pt x="30" y="27"/>
                  </a:moveTo>
                  <a:cubicBezTo>
                    <a:pt x="28" y="30"/>
                    <a:pt x="27" y="27"/>
                    <a:pt x="26" y="26"/>
                  </a:cubicBezTo>
                  <a:cubicBezTo>
                    <a:pt x="24" y="23"/>
                    <a:pt x="22" y="21"/>
                    <a:pt x="18" y="24"/>
                  </a:cubicBezTo>
                  <a:cubicBezTo>
                    <a:pt x="17" y="25"/>
                    <a:pt x="16" y="24"/>
                    <a:pt x="14" y="24"/>
                  </a:cubicBezTo>
                  <a:cubicBezTo>
                    <a:pt x="13" y="23"/>
                    <a:pt x="11" y="21"/>
                    <a:pt x="10" y="23"/>
                  </a:cubicBezTo>
                  <a:cubicBezTo>
                    <a:pt x="8" y="25"/>
                    <a:pt x="6" y="27"/>
                    <a:pt x="8" y="30"/>
                  </a:cubicBezTo>
                  <a:cubicBezTo>
                    <a:pt x="9" y="32"/>
                    <a:pt x="10" y="35"/>
                    <a:pt x="8" y="37"/>
                  </a:cubicBezTo>
                  <a:cubicBezTo>
                    <a:pt x="8" y="38"/>
                    <a:pt x="7" y="38"/>
                    <a:pt x="7" y="38"/>
                  </a:cubicBezTo>
                  <a:cubicBezTo>
                    <a:pt x="3" y="36"/>
                    <a:pt x="4" y="33"/>
                    <a:pt x="3" y="30"/>
                  </a:cubicBezTo>
                  <a:cubicBezTo>
                    <a:pt x="3" y="28"/>
                    <a:pt x="3" y="26"/>
                    <a:pt x="4" y="24"/>
                  </a:cubicBezTo>
                  <a:cubicBezTo>
                    <a:pt x="7" y="17"/>
                    <a:pt x="7" y="17"/>
                    <a:pt x="2" y="12"/>
                  </a:cubicBezTo>
                  <a:cubicBezTo>
                    <a:pt x="0" y="9"/>
                    <a:pt x="1" y="7"/>
                    <a:pt x="3" y="5"/>
                  </a:cubicBezTo>
                  <a:cubicBezTo>
                    <a:pt x="5" y="4"/>
                    <a:pt x="6" y="0"/>
                    <a:pt x="10" y="1"/>
                  </a:cubicBezTo>
                  <a:cubicBezTo>
                    <a:pt x="11" y="2"/>
                    <a:pt x="12" y="3"/>
                    <a:pt x="13" y="4"/>
                  </a:cubicBezTo>
                  <a:cubicBezTo>
                    <a:pt x="15" y="6"/>
                    <a:pt x="15" y="7"/>
                    <a:pt x="12" y="9"/>
                  </a:cubicBezTo>
                  <a:cubicBezTo>
                    <a:pt x="8" y="11"/>
                    <a:pt x="10" y="12"/>
                    <a:pt x="12" y="14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6" y="19"/>
                    <a:pt x="20" y="19"/>
                    <a:pt x="22" y="14"/>
                  </a:cubicBezTo>
                  <a:cubicBezTo>
                    <a:pt x="23" y="11"/>
                    <a:pt x="24" y="8"/>
                    <a:pt x="26" y="6"/>
                  </a:cubicBezTo>
                  <a:cubicBezTo>
                    <a:pt x="29" y="5"/>
                    <a:pt x="30" y="7"/>
                    <a:pt x="31" y="9"/>
                  </a:cubicBezTo>
                  <a:cubicBezTo>
                    <a:pt x="31" y="11"/>
                    <a:pt x="32" y="13"/>
                    <a:pt x="33" y="15"/>
                  </a:cubicBezTo>
                  <a:cubicBezTo>
                    <a:pt x="33" y="18"/>
                    <a:pt x="33" y="20"/>
                    <a:pt x="33" y="23"/>
                  </a:cubicBezTo>
                  <a:cubicBezTo>
                    <a:pt x="32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EF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95B3388-D17A-71B8-4B42-7D343BEC4F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8" y="2013"/>
              <a:ext cx="161" cy="149"/>
            </a:xfrm>
            <a:custGeom>
              <a:avLst/>
              <a:gdLst>
                <a:gd name="T0" fmla="*/ 4 w 28"/>
                <a:gd name="T1" fmla="*/ 16 h 26"/>
                <a:gd name="T2" fmla="*/ 0 w 28"/>
                <a:gd name="T3" fmla="*/ 16 h 26"/>
                <a:gd name="T4" fmla="*/ 23 w 28"/>
                <a:gd name="T5" fmla="*/ 5 h 26"/>
                <a:gd name="T6" fmla="*/ 27 w 28"/>
                <a:gd name="T7" fmla="*/ 13 h 26"/>
                <a:gd name="T8" fmla="*/ 27 w 28"/>
                <a:gd name="T9" fmla="*/ 21 h 26"/>
                <a:gd name="T10" fmla="*/ 25 w 28"/>
                <a:gd name="T11" fmla="*/ 26 h 26"/>
                <a:gd name="T12" fmla="*/ 20 w 28"/>
                <a:gd name="T13" fmla="*/ 22 h 26"/>
                <a:gd name="T14" fmla="*/ 18 w 28"/>
                <a:gd name="T15" fmla="*/ 16 h 26"/>
                <a:gd name="T16" fmla="*/ 10 w 28"/>
                <a:gd name="T17" fmla="*/ 12 h 26"/>
                <a:gd name="T18" fmla="*/ 4 w 28"/>
                <a:gd name="T1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6">
                  <a:moveTo>
                    <a:pt x="4" y="16"/>
                  </a:moveTo>
                  <a:cubicBezTo>
                    <a:pt x="3" y="15"/>
                    <a:pt x="1" y="17"/>
                    <a:pt x="0" y="16"/>
                  </a:cubicBezTo>
                  <a:cubicBezTo>
                    <a:pt x="2" y="6"/>
                    <a:pt x="14" y="0"/>
                    <a:pt x="23" y="5"/>
                  </a:cubicBezTo>
                  <a:cubicBezTo>
                    <a:pt x="27" y="7"/>
                    <a:pt x="27" y="10"/>
                    <a:pt x="27" y="13"/>
                  </a:cubicBezTo>
                  <a:cubicBezTo>
                    <a:pt x="28" y="16"/>
                    <a:pt x="28" y="19"/>
                    <a:pt x="27" y="21"/>
                  </a:cubicBezTo>
                  <a:cubicBezTo>
                    <a:pt x="26" y="22"/>
                    <a:pt x="28" y="25"/>
                    <a:pt x="25" y="26"/>
                  </a:cubicBezTo>
                  <a:cubicBezTo>
                    <a:pt x="23" y="26"/>
                    <a:pt x="21" y="25"/>
                    <a:pt x="20" y="22"/>
                  </a:cubicBezTo>
                  <a:cubicBezTo>
                    <a:pt x="19" y="20"/>
                    <a:pt x="18" y="18"/>
                    <a:pt x="18" y="16"/>
                  </a:cubicBezTo>
                  <a:cubicBezTo>
                    <a:pt x="17" y="11"/>
                    <a:pt x="15" y="10"/>
                    <a:pt x="10" y="12"/>
                  </a:cubicBezTo>
                  <a:cubicBezTo>
                    <a:pt x="8" y="13"/>
                    <a:pt x="6" y="15"/>
                    <a:pt x="4" y="16"/>
                  </a:cubicBezTo>
                  <a:close/>
                </a:path>
              </a:pathLst>
            </a:custGeom>
            <a:solidFill>
              <a:srgbClr val="EB7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9E64D50-718A-F302-3136-C7BB75EF7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4" y="2294"/>
              <a:ext cx="172" cy="138"/>
            </a:xfrm>
            <a:custGeom>
              <a:avLst/>
              <a:gdLst>
                <a:gd name="T0" fmla="*/ 28 w 30"/>
                <a:gd name="T1" fmla="*/ 24 h 24"/>
                <a:gd name="T2" fmla="*/ 23 w 30"/>
                <a:gd name="T3" fmla="*/ 17 h 24"/>
                <a:gd name="T4" fmla="*/ 7 w 30"/>
                <a:gd name="T5" fmla="*/ 11 h 24"/>
                <a:gd name="T6" fmla="*/ 0 w 30"/>
                <a:gd name="T7" fmla="*/ 15 h 24"/>
                <a:gd name="T8" fmla="*/ 9 w 30"/>
                <a:gd name="T9" fmla="*/ 2 h 24"/>
                <a:gd name="T10" fmla="*/ 26 w 30"/>
                <a:gd name="T11" fmla="*/ 12 h 24"/>
                <a:gd name="T12" fmla="*/ 30 w 30"/>
                <a:gd name="T13" fmla="*/ 22 h 24"/>
                <a:gd name="T14" fmla="*/ 28 w 3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4">
                  <a:moveTo>
                    <a:pt x="28" y="24"/>
                  </a:moveTo>
                  <a:cubicBezTo>
                    <a:pt x="26" y="22"/>
                    <a:pt x="28" y="17"/>
                    <a:pt x="23" y="17"/>
                  </a:cubicBezTo>
                  <a:cubicBezTo>
                    <a:pt x="17" y="17"/>
                    <a:pt x="13" y="13"/>
                    <a:pt x="7" y="11"/>
                  </a:cubicBezTo>
                  <a:cubicBezTo>
                    <a:pt x="4" y="12"/>
                    <a:pt x="2" y="15"/>
                    <a:pt x="0" y="15"/>
                  </a:cubicBezTo>
                  <a:cubicBezTo>
                    <a:pt x="1" y="10"/>
                    <a:pt x="3" y="4"/>
                    <a:pt x="9" y="2"/>
                  </a:cubicBezTo>
                  <a:cubicBezTo>
                    <a:pt x="17" y="0"/>
                    <a:pt x="24" y="4"/>
                    <a:pt x="26" y="12"/>
                  </a:cubicBezTo>
                  <a:cubicBezTo>
                    <a:pt x="27" y="15"/>
                    <a:pt x="28" y="19"/>
                    <a:pt x="30" y="22"/>
                  </a:cubicBezTo>
                  <a:cubicBezTo>
                    <a:pt x="30" y="23"/>
                    <a:pt x="30" y="24"/>
                    <a:pt x="28" y="24"/>
                  </a:cubicBezTo>
                  <a:close/>
                </a:path>
              </a:pathLst>
            </a:custGeom>
            <a:solidFill>
              <a:srgbClr val="F7C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AB0F85C-F361-283E-103A-079AFD41FC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0" y="2672"/>
              <a:ext cx="385" cy="430"/>
            </a:xfrm>
            <a:custGeom>
              <a:avLst/>
              <a:gdLst>
                <a:gd name="T0" fmla="*/ 5 w 67"/>
                <a:gd name="T1" fmla="*/ 32 h 75"/>
                <a:gd name="T2" fmla="*/ 5 w 67"/>
                <a:gd name="T3" fmla="*/ 71 h 75"/>
                <a:gd name="T4" fmla="*/ 3 w 67"/>
                <a:gd name="T5" fmla="*/ 74 h 75"/>
                <a:gd name="T6" fmla="*/ 2 w 67"/>
                <a:gd name="T7" fmla="*/ 7 h 75"/>
                <a:gd name="T8" fmla="*/ 0 w 67"/>
                <a:gd name="T9" fmla="*/ 2 h 75"/>
                <a:gd name="T10" fmla="*/ 1 w 67"/>
                <a:gd name="T11" fmla="*/ 1 h 75"/>
                <a:gd name="T12" fmla="*/ 38 w 67"/>
                <a:gd name="T13" fmla="*/ 1 h 75"/>
                <a:gd name="T14" fmla="*/ 57 w 67"/>
                <a:gd name="T15" fmla="*/ 1 h 75"/>
                <a:gd name="T16" fmla="*/ 63 w 67"/>
                <a:gd name="T17" fmla="*/ 1 h 75"/>
                <a:gd name="T18" fmla="*/ 67 w 67"/>
                <a:gd name="T19" fmla="*/ 3 h 75"/>
                <a:gd name="T20" fmla="*/ 59 w 67"/>
                <a:gd name="T21" fmla="*/ 5 h 75"/>
                <a:gd name="T22" fmla="*/ 14 w 67"/>
                <a:gd name="T23" fmla="*/ 5 h 75"/>
                <a:gd name="T24" fmla="*/ 6 w 67"/>
                <a:gd name="T25" fmla="*/ 12 h 75"/>
                <a:gd name="T26" fmla="*/ 6 w 67"/>
                <a:gd name="T27" fmla="*/ 26 h 75"/>
                <a:gd name="T28" fmla="*/ 5 w 67"/>
                <a:gd name="T29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75">
                  <a:moveTo>
                    <a:pt x="5" y="32"/>
                  </a:moveTo>
                  <a:cubicBezTo>
                    <a:pt x="5" y="45"/>
                    <a:pt x="5" y="58"/>
                    <a:pt x="5" y="71"/>
                  </a:cubicBezTo>
                  <a:cubicBezTo>
                    <a:pt x="5" y="72"/>
                    <a:pt x="7" y="75"/>
                    <a:pt x="3" y="74"/>
                  </a:cubicBezTo>
                  <a:cubicBezTo>
                    <a:pt x="2" y="51"/>
                    <a:pt x="2" y="29"/>
                    <a:pt x="2" y="7"/>
                  </a:cubicBezTo>
                  <a:cubicBezTo>
                    <a:pt x="2" y="4"/>
                    <a:pt x="1" y="4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4" y="0"/>
                    <a:pt x="26" y="1"/>
                    <a:pt x="38" y="1"/>
                  </a:cubicBezTo>
                  <a:cubicBezTo>
                    <a:pt x="44" y="1"/>
                    <a:pt x="51" y="1"/>
                    <a:pt x="57" y="1"/>
                  </a:cubicBezTo>
                  <a:cubicBezTo>
                    <a:pt x="59" y="1"/>
                    <a:pt x="61" y="1"/>
                    <a:pt x="63" y="1"/>
                  </a:cubicBezTo>
                  <a:cubicBezTo>
                    <a:pt x="65" y="1"/>
                    <a:pt x="67" y="1"/>
                    <a:pt x="67" y="3"/>
                  </a:cubicBezTo>
                  <a:cubicBezTo>
                    <a:pt x="64" y="5"/>
                    <a:pt x="62" y="5"/>
                    <a:pt x="59" y="5"/>
                  </a:cubicBezTo>
                  <a:cubicBezTo>
                    <a:pt x="44" y="5"/>
                    <a:pt x="29" y="5"/>
                    <a:pt x="14" y="5"/>
                  </a:cubicBezTo>
                  <a:cubicBezTo>
                    <a:pt x="7" y="5"/>
                    <a:pt x="7" y="5"/>
                    <a:pt x="6" y="12"/>
                  </a:cubicBezTo>
                  <a:cubicBezTo>
                    <a:pt x="6" y="17"/>
                    <a:pt x="7" y="21"/>
                    <a:pt x="6" y="26"/>
                  </a:cubicBezTo>
                  <a:cubicBezTo>
                    <a:pt x="6" y="28"/>
                    <a:pt x="7" y="30"/>
                    <a:pt x="5" y="32"/>
                  </a:cubicBezTo>
                  <a:close/>
                </a:path>
              </a:pathLst>
            </a:custGeom>
            <a:solidFill>
              <a:srgbClr val="737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558A32D-366F-19D4-99DD-9DB6AFBA41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29" y="2650"/>
              <a:ext cx="322" cy="34"/>
            </a:xfrm>
            <a:custGeom>
              <a:avLst/>
              <a:gdLst>
                <a:gd name="T0" fmla="*/ 3 w 56"/>
                <a:gd name="T1" fmla="*/ 6 h 6"/>
                <a:gd name="T2" fmla="*/ 2 w 56"/>
                <a:gd name="T3" fmla="*/ 6 h 6"/>
                <a:gd name="T4" fmla="*/ 4 w 56"/>
                <a:gd name="T5" fmla="*/ 2 h 6"/>
                <a:gd name="T6" fmla="*/ 37 w 56"/>
                <a:gd name="T7" fmla="*/ 1 h 6"/>
                <a:gd name="T8" fmla="*/ 55 w 56"/>
                <a:gd name="T9" fmla="*/ 1 h 6"/>
                <a:gd name="T10" fmla="*/ 50 w 56"/>
                <a:gd name="T11" fmla="*/ 6 h 6"/>
                <a:gd name="T12" fmla="*/ 8 w 56"/>
                <a:gd name="T13" fmla="*/ 6 h 6"/>
                <a:gd name="T14" fmla="*/ 3 w 5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">
                  <a:moveTo>
                    <a:pt x="3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15" y="0"/>
                    <a:pt x="26" y="1"/>
                    <a:pt x="37" y="1"/>
                  </a:cubicBezTo>
                  <a:cubicBezTo>
                    <a:pt x="43" y="1"/>
                    <a:pt x="49" y="1"/>
                    <a:pt x="55" y="1"/>
                  </a:cubicBezTo>
                  <a:cubicBezTo>
                    <a:pt x="56" y="5"/>
                    <a:pt x="54" y="6"/>
                    <a:pt x="50" y="6"/>
                  </a:cubicBezTo>
                  <a:cubicBezTo>
                    <a:pt x="36" y="6"/>
                    <a:pt x="22" y="6"/>
                    <a:pt x="8" y="6"/>
                  </a:cubicBezTo>
                  <a:cubicBezTo>
                    <a:pt x="6" y="6"/>
                    <a:pt x="5" y="5"/>
                    <a:pt x="3" y="6"/>
                  </a:cubicBezTo>
                  <a:close/>
                </a:path>
              </a:pathLst>
            </a:custGeom>
            <a:solidFill>
              <a:srgbClr val="B5D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362BA73-75E0-2D3A-B377-E6BAAC4CE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" y="2065"/>
              <a:ext cx="133" cy="178"/>
            </a:xfrm>
            <a:custGeom>
              <a:avLst/>
              <a:gdLst>
                <a:gd name="T0" fmla="*/ 0 w 23"/>
                <a:gd name="T1" fmla="*/ 7 h 31"/>
                <a:gd name="T2" fmla="*/ 7 w 23"/>
                <a:gd name="T3" fmla="*/ 2 h 31"/>
                <a:gd name="T4" fmla="*/ 15 w 23"/>
                <a:gd name="T5" fmla="*/ 7 h 31"/>
                <a:gd name="T6" fmla="*/ 17 w 23"/>
                <a:gd name="T7" fmla="*/ 12 h 31"/>
                <a:gd name="T8" fmla="*/ 21 w 23"/>
                <a:gd name="T9" fmla="*/ 15 h 31"/>
                <a:gd name="T10" fmla="*/ 23 w 23"/>
                <a:gd name="T11" fmla="*/ 12 h 31"/>
                <a:gd name="T12" fmla="*/ 23 w 23"/>
                <a:gd name="T13" fmla="*/ 19 h 31"/>
                <a:gd name="T14" fmla="*/ 14 w 23"/>
                <a:gd name="T15" fmla="*/ 26 h 31"/>
                <a:gd name="T16" fmla="*/ 13 w 23"/>
                <a:gd name="T17" fmla="*/ 27 h 31"/>
                <a:gd name="T18" fmla="*/ 8 w 23"/>
                <a:gd name="T19" fmla="*/ 29 h 31"/>
                <a:gd name="T20" fmla="*/ 9 w 23"/>
                <a:gd name="T21" fmla="*/ 25 h 31"/>
                <a:gd name="T22" fmla="*/ 11 w 23"/>
                <a:gd name="T23" fmla="*/ 20 h 31"/>
                <a:gd name="T24" fmla="*/ 8 w 23"/>
                <a:gd name="T25" fmla="*/ 5 h 31"/>
                <a:gd name="T26" fmla="*/ 5 w 23"/>
                <a:gd name="T27" fmla="*/ 5 h 31"/>
                <a:gd name="T28" fmla="*/ 0 w 23"/>
                <a:gd name="T2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1">
                  <a:moveTo>
                    <a:pt x="0" y="7"/>
                  </a:moveTo>
                  <a:cubicBezTo>
                    <a:pt x="2" y="5"/>
                    <a:pt x="4" y="3"/>
                    <a:pt x="7" y="2"/>
                  </a:cubicBezTo>
                  <a:cubicBezTo>
                    <a:pt x="13" y="0"/>
                    <a:pt x="14" y="0"/>
                    <a:pt x="15" y="7"/>
                  </a:cubicBezTo>
                  <a:cubicBezTo>
                    <a:pt x="15" y="9"/>
                    <a:pt x="17" y="11"/>
                    <a:pt x="17" y="12"/>
                  </a:cubicBezTo>
                  <a:cubicBezTo>
                    <a:pt x="18" y="15"/>
                    <a:pt x="20" y="14"/>
                    <a:pt x="21" y="15"/>
                  </a:cubicBezTo>
                  <a:cubicBezTo>
                    <a:pt x="22" y="14"/>
                    <a:pt x="23" y="13"/>
                    <a:pt x="23" y="12"/>
                  </a:cubicBezTo>
                  <a:cubicBezTo>
                    <a:pt x="23" y="14"/>
                    <a:pt x="23" y="17"/>
                    <a:pt x="23" y="19"/>
                  </a:cubicBezTo>
                  <a:cubicBezTo>
                    <a:pt x="19" y="21"/>
                    <a:pt x="15" y="22"/>
                    <a:pt x="14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1" y="29"/>
                    <a:pt x="11" y="31"/>
                    <a:pt x="8" y="29"/>
                  </a:cubicBezTo>
                  <a:cubicBezTo>
                    <a:pt x="6" y="28"/>
                    <a:pt x="8" y="26"/>
                    <a:pt x="9" y="25"/>
                  </a:cubicBezTo>
                  <a:cubicBezTo>
                    <a:pt x="9" y="23"/>
                    <a:pt x="10" y="21"/>
                    <a:pt x="11" y="20"/>
                  </a:cubicBezTo>
                  <a:cubicBezTo>
                    <a:pt x="15" y="14"/>
                    <a:pt x="11" y="10"/>
                    <a:pt x="8" y="5"/>
                  </a:cubicBezTo>
                  <a:cubicBezTo>
                    <a:pt x="7" y="3"/>
                    <a:pt x="6" y="5"/>
                    <a:pt x="5" y="5"/>
                  </a:cubicBezTo>
                  <a:cubicBezTo>
                    <a:pt x="4" y="6"/>
                    <a:pt x="2" y="7"/>
                    <a:pt x="0" y="7"/>
                  </a:cubicBezTo>
                  <a:close/>
                </a:path>
              </a:pathLst>
            </a:custGeom>
            <a:solidFill>
              <a:srgbClr val="EF9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E5F6C9B-BAB7-6597-5205-3B34FA2E3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374"/>
              <a:ext cx="75" cy="115"/>
            </a:xfrm>
            <a:custGeom>
              <a:avLst/>
              <a:gdLst>
                <a:gd name="T0" fmla="*/ 0 w 13"/>
                <a:gd name="T1" fmla="*/ 10 h 20"/>
                <a:gd name="T2" fmla="*/ 2 w 13"/>
                <a:gd name="T3" fmla="*/ 8 h 20"/>
                <a:gd name="T4" fmla="*/ 9 w 13"/>
                <a:gd name="T5" fmla="*/ 0 h 20"/>
                <a:gd name="T6" fmla="*/ 12 w 13"/>
                <a:gd name="T7" fmla="*/ 6 h 20"/>
                <a:gd name="T8" fmla="*/ 9 w 13"/>
                <a:gd name="T9" fmla="*/ 18 h 20"/>
                <a:gd name="T10" fmla="*/ 1 w 13"/>
                <a:gd name="T11" fmla="*/ 19 h 20"/>
                <a:gd name="T12" fmla="*/ 0 w 13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0">
                  <a:moveTo>
                    <a:pt x="0" y="10"/>
                  </a:moveTo>
                  <a:cubicBezTo>
                    <a:pt x="1" y="9"/>
                    <a:pt x="2" y="9"/>
                    <a:pt x="2" y="8"/>
                  </a:cubicBezTo>
                  <a:cubicBezTo>
                    <a:pt x="9" y="9"/>
                    <a:pt x="7" y="3"/>
                    <a:pt x="9" y="0"/>
                  </a:cubicBezTo>
                  <a:cubicBezTo>
                    <a:pt x="11" y="1"/>
                    <a:pt x="10" y="4"/>
                    <a:pt x="12" y="6"/>
                  </a:cubicBezTo>
                  <a:cubicBezTo>
                    <a:pt x="13" y="11"/>
                    <a:pt x="13" y="15"/>
                    <a:pt x="9" y="18"/>
                  </a:cubicBezTo>
                  <a:cubicBezTo>
                    <a:pt x="6" y="20"/>
                    <a:pt x="3" y="19"/>
                    <a:pt x="1" y="19"/>
                  </a:cubicBezTo>
                  <a:cubicBezTo>
                    <a:pt x="0" y="16"/>
                    <a:pt x="0" y="13"/>
                    <a:pt x="0" y="10"/>
                  </a:cubicBezTo>
                  <a:close/>
                </a:path>
              </a:pathLst>
            </a:custGeom>
            <a:solidFill>
              <a:srgbClr val="DF9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3142B24-E74E-AC37-E219-1EA013D422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6" y="2615"/>
              <a:ext cx="385" cy="75"/>
            </a:xfrm>
            <a:custGeom>
              <a:avLst/>
              <a:gdLst>
                <a:gd name="T0" fmla="*/ 0 w 67"/>
                <a:gd name="T1" fmla="*/ 12 h 13"/>
                <a:gd name="T2" fmla="*/ 8 w 67"/>
                <a:gd name="T3" fmla="*/ 11 h 13"/>
                <a:gd name="T4" fmla="*/ 43 w 67"/>
                <a:gd name="T5" fmla="*/ 11 h 13"/>
                <a:gd name="T6" fmla="*/ 52 w 67"/>
                <a:gd name="T7" fmla="*/ 7 h 13"/>
                <a:gd name="T8" fmla="*/ 56 w 67"/>
                <a:gd name="T9" fmla="*/ 7 h 13"/>
                <a:gd name="T10" fmla="*/ 61 w 67"/>
                <a:gd name="T11" fmla="*/ 5 h 13"/>
                <a:gd name="T12" fmla="*/ 66 w 67"/>
                <a:gd name="T13" fmla="*/ 4 h 13"/>
                <a:gd name="T14" fmla="*/ 66 w 67"/>
                <a:gd name="T15" fmla="*/ 10 h 13"/>
                <a:gd name="T16" fmla="*/ 56 w 67"/>
                <a:gd name="T17" fmla="*/ 12 h 13"/>
                <a:gd name="T18" fmla="*/ 0 w 67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3">
                  <a:moveTo>
                    <a:pt x="0" y="12"/>
                  </a:moveTo>
                  <a:cubicBezTo>
                    <a:pt x="2" y="10"/>
                    <a:pt x="5" y="11"/>
                    <a:pt x="8" y="11"/>
                  </a:cubicBezTo>
                  <a:cubicBezTo>
                    <a:pt x="20" y="11"/>
                    <a:pt x="32" y="11"/>
                    <a:pt x="43" y="11"/>
                  </a:cubicBezTo>
                  <a:cubicBezTo>
                    <a:pt x="47" y="11"/>
                    <a:pt x="51" y="11"/>
                    <a:pt x="52" y="7"/>
                  </a:cubicBezTo>
                  <a:cubicBezTo>
                    <a:pt x="54" y="7"/>
                    <a:pt x="55" y="7"/>
                    <a:pt x="56" y="7"/>
                  </a:cubicBezTo>
                  <a:cubicBezTo>
                    <a:pt x="58" y="7"/>
                    <a:pt x="59" y="6"/>
                    <a:pt x="61" y="5"/>
                  </a:cubicBezTo>
                  <a:cubicBezTo>
                    <a:pt x="63" y="6"/>
                    <a:pt x="63" y="0"/>
                    <a:pt x="66" y="4"/>
                  </a:cubicBezTo>
                  <a:cubicBezTo>
                    <a:pt x="66" y="6"/>
                    <a:pt x="67" y="8"/>
                    <a:pt x="66" y="10"/>
                  </a:cubicBezTo>
                  <a:cubicBezTo>
                    <a:pt x="63" y="13"/>
                    <a:pt x="59" y="11"/>
                    <a:pt x="56" y="12"/>
                  </a:cubicBezTo>
                  <a:cubicBezTo>
                    <a:pt x="37" y="12"/>
                    <a:pt x="19" y="12"/>
                    <a:pt x="0" y="12"/>
                  </a:cubicBezTo>
                  <a:close/>
                </a:path>
              </a:pathLst>
            </a:custGeom>
            <a:solidFill>
              <a:srgbClr val="92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4A76C60-CB82-4F4F-0DB9-66CE808699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8" y="2518"/>
              <a:ext cx="69" cy="149"/>
            </a:xfrm>
            <a:custGeom>
              <a:avLst/>
              <a:gdLst>
                <a:gd name="T0" fmla="*/ 5 w 12"/>
                <a:gd name="T1" fmla="*/ 23 h 26"/>
                <a:gd name="T2" fmla="*/ 0 w 12"/>
                <a:gd name="T3" fmla="*/ 24 h 26"/>
                <a:gd name="T4" fmla="*/ 8 w 12"/>
                <a:gd name="T5" fmla="*/ 1 h 26"/>
                <a:gd name="T6" fmla="*/ 9 w 12"/>
                <a:gd name="T7" fmla="*/ 1 h 26"/>
                <a:gd name="T8" fmla="*/ 12 w 12"/>
                <a:gd name="T9" fmla="*/ 8 h 26"/>
                <a:gd name="T10" fmla="*/ 5 w 12"/>
                <a:gd name="T1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6">
                  <a:moveTo>
                    <a:pt x="5" y="23"/>
                  </a:moveTo>
                  <a:cubicBezTo>
                    <a:pt x="4" y="25"/>
                    <a:pt x="2" y="26"/>
                    <a:pt x="0" y="24"/>
                  </a:cubicBezTo>
                  <a:cubicBezTo>
                    <a:pt x="3" y="16"/>
                    <a:pt x="7" y="9"/>
                    <a:pt x="8" y="1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4"/>
                    <a:pt x="9" y="7"/>
                    <a:pt x="12" y="8"/>
                  </a:cubicBezTo>
                  <a:cubicBezTo>
                    <a:pt x="12" y="14"/>
                    <a:pt x="8" y="18"/>
                    <a:pt x="5" y="23"/>
                  </a:cubicBezTo>
                  <a:close/>
                </a:path>
              </a:pathLst>
            </a:custGeom>
            <a:solidFill>
              <a:srgbClr val="DFA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59F69C-743C-2230-FC01-1D1861C77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1" y="2420"/>
              <a:ext cx="57" cy="103"/>
            </a:xfrm>
            <a:custGeom>
              <a:avLst/>
              <a:gdLst>
                <a:gd name="T0" fmla="*/ 5 w 10"/>
                <a:gd name="T1" fmla="*/ 18 h 18"/>
                <a:gd name="T2" fmla="*/ 4 w 10"/>
                <a:gd name="T3" fmla="*/ 18 h 18"/>
                <a:gd name="T4" fmla="*/ 3 w 10"/>
                <a:gd name="T5" fmla="*/ 0 h 18"/>
                <a:gd name="T6" fmla="*/ 7 w 10"/>
                <a:gd name="T7" fmla="*/ 10 h 18"/>
                <a:gd name="T8" fmla="*/ 5 w 1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5" y="18"/>
                  </a:moveTo>
                  <a:cubicBezTo>
                    <a:pt x="5" y="18"/>
                    <a:pt x="4" y="18"/>
                    <a:pt x="4" y="18"/>
                  </a:cubicBezTo>
                  <a:cubicBezTo>
                    <a:pt x="0" y="12"/>
                    <a:pt x="1" y="6"/>
                    <a:pt x="3" y="0"/>
                  </a:cubicBezTo>
                  <a:cubicBezTo>
                    <a:pt x="8" y="1"/>
                    <a:pt x="10" y="6"/>
                    <a:pt x="7" y="10"/>
                  </a:cubicBezTo>
                  <a:cubicBezTo>
                    <a:pt x="6" y="12"/>
                    <a:pt x="4" y="15"/>
                    <a:pt x="5" y="18"/>
                  </a:cubicBezTo>
                  <a:close/>
                </a:path>
              </a:pathLst>
            </a:custGeom>
            <a:solidFill>
              <a:srgbClr val="EAB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0773B49-5369-A10E-886A-2C55C823B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2" y="2174"/>
              <a:ext cx="69" cy="46"/>
            </a:xfrm>
            <a:custGeom>
              <a:avLst/>
              <a:gdLst>
                <a:gd name="T0" fmla="*/ 0 w 12"/>
                <a:gd name="T1" fmla="*/ 7 h 8"/>
                <a:gd name="T2" fmla="*/ 9 w 12"/>
                <a:gd name="T3" fmla="*/ 0 h 8"/>
                <a:gd name="T4" fmla="*/ 7 w 12"/>
                <a:gd name="T5" fmla="*/ 8 h 8"/>
                <a:gd name="T6" fmla="*/ 1 w 12"/>
                <a:gd name="T7" fmla="*/ 8 h 8"/>
                <a:gd name="T8" fmla="*/ 0 w 12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0" y="7"/>
                  </a:moveTo>
                  <a:cubicBezTo>
                    <a:pt x="0" y="0"/>
                    <a:pt x="4" y="0"/>
                    <a:pt x="9" y="0"/>
                  </a:cubicBezTo>
                  <a:cubicBezTo>
                    <a:pt x="12" y="3"/>
                    <a:pt x="12" y="6"/>
                    <a:pt x="7" y="8"/>
                  </a:cubicBezTo>
                  <a:cubicBezTo>
                    <a:pt x="5" y="8"/>
                    <a:pt x="3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E86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1C616B91-B7D2-D67E-1EE7-A74643854C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9" y="2902"/>
              <a:ext cx="58" cy="195"/>
            </a:xfrm>
            <a:custGeom>
              <a:avLst/>
              <a:gdLst>
                <a:gd name="T0" fmla="*/ 2 w 10"/>
                <a:gd name="T1" fmla="*/ 0 h 34"/>
                <a:gd name="T2" fmla="*/ 6 w 10"/>
                <a:gd name="T3" fmla="*/ 15 h 34"/>
                <a:gd name="T4" fmla="*/ 10 w 10"/>
                <a:gd name="T5" fmla="*/ 25 h 34"/>
                <a:gd name="T6" fmla="*/ 10 w 10"/>
                <a:gd name="T7" fmla="*/ 30 h 34"/>
                <a:gd name="T8" fmla="*/ 8 w 10"/>
                <a:gd name="T9" fmla="*/ 34 h 34"/>
                <a:gd name="T10" fmla="*/ 8 w 10"/>
                <a:gd name="T11" fmla="*/ 34 h 34"/>
                <a:gd name="T12" fmla="*/ 8 w 10"/>
                <a:gd name="T13" fmla="*/ 33 h 34"/>
                <a:gd name="T14" fmla="*/ 5 w 10"/>
                <a:gd name="T15" fmla="*/ 25 h 34"/>
                <a:gd name="T16" fmla="*/ 1 w 10"/>
                <a:gd name="T17" fmla="*/ 6 h 34"/>
                <a:gd name="T18" fmla="*/ 2 w 10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34">
                  <a:moveTo>
                    <a:pt x="2" y="0"/>
                  </a:moveTo>
                  <a:cubicBezTo>
                    <a:pt x="4" y="5"/>
                    <a:pt x="6" y="9"/>
                    <a:pt x="6" y="15"/>
                  </a:cubicBezTo>
                  <a:cubicBezTo>
                    <a:pt x="7" y="18"/>
                    <a:pt x="9" y="22"/>
                    <a:pt x="10" y="25"/>
                  </a:cubicBezTo>
                  <a:cubicBezTo>
                    <a:pt x="10" y="27"/>
                    <a:pt x="10" y="28"/>
                    <a:pt x="10" y="30"/>
                  </a:cubicBezTo>
                  <a:cubicBezTo>
                    <a:pt x="9" y="31"/>
                    <a:pt x="10" y="33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8" y="33"/>
                  </a:cubicBezTo>
                  <a:cubicBezTo>
                    <a:pt x="6" y="31"/>
                    <a:pt x="6" y="28"/>
                    <a:pt x="5" y="25"/>
                  </a:cubicBezTo>
                  <a:cubicBezTo>
                    <a:pt x="4" y="19"/>
                    <a:pt x="3" y="12"/>
                    <a:pt x="1" y="6"/>
                  </a:cubicBezTo>
                  <a:cubicBezTo>
                    <a:pt x="1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E6B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69BE4CAE-2183-574F-F22C-CB623D04E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7" y="2237"/>
              <a:ext cx="58" cy="74"/>
            </a:xfrm>
            <a:custGeom>
              <a:avLst/>
              <a:gdLst>
                <a:gd name="T0" fmla="*/ 5 w 10"/>
                <a:gd name="T1" fmla="*/ 0 h 13"/>
                <a:gd name="T2" fmla="*/ 6 w 10"/>
                <a:gd name="T3" fmla="*/ 0 h 13"/>
                <a:gd name="T4" fmla="*/ 10 w 10"/>
                <a:gd name="T5" fmla="*/ 3 h 13"/>
                <a:gd name="T6" fmla="*/ 1 w 10"/>
                <a:gd name="T7" fmla="*/ 13 h 13"/>
                <a:gd name="T8" fmla="*/ 0 w 10"/>
                <a:gd name="T9" fmla="*/ 12 h 13"/>
                <a:gd name="T10" fmla="*/ 5 w 1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8" y="0"/>
                    <a:pt x="9" y="2"/>
                    <a:pt x="10" y="3"/>
                  </a:cubicBezTo>
                  <a:cubicBezTo>
                    <a:pt x="6" y="6"/>
                    <a:pt x="7" y="13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1" y="7"/>
                    <a:pt x="3" y="4"/>
                    <a:pt x="5" y="0"/>
                  </a:cubicBezTo>
                  <a:close/>
                </a:path>
              </a:pathLst>
            </a:custGeom>
            <a:solidFill>
              <a:srgbClr val="93C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80B0874E-C077-C87C-B4F3-419297E4E8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9" y="2248"/>
              <a:ext cx="40" cy="75"/>
            </a:xfrm>
            <a:custGeom>
              <a:avLst/>
              <a:gdLst>
                <a:gd name="T0" fmla="*/ 5 w 7"/>
                <a:gd name="T1" fmla="*/ 10 h 13"/>
                <a:gd name="T2" fmla="*/ 6 w 7"/>
                <a:gd name="T3" fmla="*/ 11 h 13"/>
                <a:gd name="T4" fmla="*/ 2 w 7"/>
                <a:gd name="T5" fmla="*/ 12 h 13"/>
                <a:gd name="T6" fmla="*/ 1 w 7"/>
                <a:gd name="T7" fmla="*/ 8 h 13"/>
                <a:gd name="T8" fmla="*/ 0 w 7"/>
                <a:gd name="T9" fmla="*/ 2 h 13"/>
                <a:gd name="T10" fmla="*/ 4 w 7"/>
                <a:gd name="T11" fmla="*/ 0 h 13"/>
                <a:gd name="T12" fmla="*/ 5 w 7"/>
                <a:gd name="T13" fmla="*/ 1 h 13"/>
                <a:gd name="T14" fmla="*/ 5 w 7"/>
                <a:gd name="T1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5" y="10"/>
                  </a:moveTo>
                  <a:cubicBezTo>
                    <a:pt x="5" y="10"/>
                    <a:pt x="5" y="11"/>
                    <a:pt x="6" y="11"/>
                  </a:cubicBezTo>
                  <a:cubicBezTo>
                    <a:pt x="4" y="12"/>
                    <a:pt x="3" y="13"/>
                    <a:pt x="2" y="12"/>
                  </a:cubicBezTo>
                  <a:cubicBezTo>
                    <a:pt x="0" y="11"/>
                    <a:pt x="0" y="10"/>
                    <a:pt x="1" y="8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7" y="3"/>
                    <a:pt x="4" y="7"/>
                    <a:pt x="5" y="10"/>
                  </a:cubicBezTo>
                  <a:close/>
                </a:path>
              </a:pathLst>
            </a:custGeom>
            <a:solidFill>
              <a:srgbClr val="95C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E2A1875A-E45C-C37D-10BB-4A84CE4495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9" y="2684"/>
              <a:ext cx="29" cy="384"/>
            </a:xfrm>
            <a:custGeom>
              <a:avLst/>
              <a:gdLst>
                <a:gd name="T0" fmla="*/ 1 w 5"/>
                <a:gd name="T1" fmla="*/ 67 h 67"/>
                <a:gd name="T2" fmla="*/ 1 w 5"/>
                <a:gd name="T3" fmla="*/ 11 h 67"/>
                <a:gd name="T4" fmla="*/ 1 w 5"/>
                <a:gd name="T5" fmla="*/ 4 h 67"/>
                <a:gd name="T6" fmla="*/ 3 w 5"/>
                <a:gd name="T7" fmla="*/ 2 h 67"/>
                <a:gd name="T8" fmla="*/ 4 w 5"/>
                <a:gd name="T9" fmla="*/ 9 h 67"/>
                <a:gd name="T10" fmla="*/ 4 w 5"/>
                <a:gd name="T11" fmla="*/ 50 h 67"/>
                <a:gd name="T12" fmla="*/ 3 w 5"/>
                <a:gd name="T13" fmla="*/ 64 h 67"/>
                <a:gd name="T14" fmla="*/ 1 w 5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7">
                  <a:moveTo>
                    <a:pt x="1" y="67"/>
                  </a:moveTo>
                  <a:cubicBezTo>
                    <a:pt x="1" y="48"/>
                    <a:pt x="1" y="29"/>
                    <a:pt x="1" y="11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1" y="0"/>
                    <a:pt x="3" y="2"/>
                  </a:cubicBezTo>
                  <a:cubicBezTo>
                    <a:pt x="5" y="4"/>
                    <a:pt x="4" y="7"/>
                    <a:pt x="4" y="9"/>
                  </a:cubicBezTo>
                  <a:cubicBezTo>
                    <a:pt x="4" y="23"/>
                    <a:pt x="4" y="37"/>
                    <a:pt x="4" y="50"/>
                  </a:cubicBezTo>
                  <a:cubicBezTo>
                    <a:pt x="4" y="55"/>
                    <a:pt x="5" y="59"/>
                    <a:pt x="3" y="64"/>
                  </a:cubicBezTo>
                  <a:cubicBezTo>
                    <a:pt x="3" y="65"/>
                    <a:pt x="4" y="67"/>
                    <a:pt x="1" y="67"/>
                  </a:cubicBezTo>
                  <a:close/>
                </a:path>
              </a:pathLst>
            </a:custGeom>
            <a:solidFill>
              <a:srgbClr val="797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C7E70826-4D57-5B4D-FFF8-0D70F065A4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9" y="2953"/>
              <a:ext cx="41" cy="155"/>
            </a:xfrm>
            <a:custGeom>
              <a:avLst/>
              <a:gdLst>
                <a:gd name="T0" fmla="*/ 1 w 7"/>
                <a:gd name="T1" fmla="*/ 20 h 27"/>
                <a:gd name="T2" fmla="*/ 3 w 7"/>
                <a:gd name="T3" fmla="*/ 4 h 27"/>
                <a:gd name="T4" fmla="*/ 5 w 7"/>
                <a:gd name="T5" fmla="*/ 2 h 27"/>
                <a:gd name="T6" fmla="*/ 5 w 7"/>
                <a:gd name="T7" fmla="*/ 8 h 27"/>
                <a:gd name="T8" fmla="*/ 7 w 7"/>
                <a:gd name="T9" fmla="*/ 16 h 27"/>
                <a:gd name="T10" fmla="*/ 6 w 7"/>
                <a:gd name="T11" fmla="*/ 20 h 27"/>
                <a:gd name="T12" fmla="*/ 1 w 7"/>
                <a:gd name="T13" fmla="*/ 27 h 27"/>
                <a:gd name="T14" fmla="*/ 1 w 7"/>
                <a:gd name="T15" fmla="*/ 25 h 27"/>
                <a:gd name="T16" fmla="*/ 1 w 7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7">
                  <a:moveTo>
                    <a:pt x="1" y="20"/>
                  </a:moveTo>
                  <a:cubicBezTo>
                    <a:pt x="3" y="15"/>
                    <a:pt x="2" y="9"/>
                    <a:pt x="3" y="4"/>
                  </a:cubicBezTo>
                  <a:cubicBezTo>
                    <a:pt x="4" y="3"/>
                    <a:pt x="3" y="0"/>
                    <a:pt x="5" y="2"/>
                  </a:cubicBezTo>
                  <a:cubicBezTo>
                    <a:pt x="6" y="4"/>
                    <a:pt x="6" y="6"/>
                    <a:pt x="5" y="8"/>
                  </a:cubicBezTo>
                  <a:cubicBezTo>
                    <a:pt x="5" y="11"/>
                    <a:pt x="5" y="14"/>
                    <a:pt x="7" y="16"/>
                  </a:cubicBezTo>
                  <a:cubicBezTo>
                    <a:pt x="7" y="17"/>
                    <a:pt x="6" y="18"/>
                    <a:pt x="6" y="20"/>
                  </a:cubicBezTo>
                  <a:cubicBezTo>
                    <a:pt x="3" y="21"/>
                    <a:pt x="5" y="26"/>
                    <a:pt x="1" y="27"/>
                  </a:cubicBezTo>
                  <a:cubicBezTo>
                    <a:pt x="0" y="26"/>
                    <a:pt x="0" y="26"/>
                    <a:pt x="1" y="25"/>
                  </a:cubicBezTo>
                  <a:cubicBezTo>
                    <a:pt x="1" y="23"/>
                    <a:pt x="1" y="22"/>
                    <a:pt x="1" y="20"/>
                  </a:cubicBezTo>
                  <a:close/>
                </a:path>
              </a:pathLst>
            </a:custGeom>
            <a:solidFill>
              <a:srgbClr val="DFB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67FB256C-CF42-7DF0-0820-BA1AA8FBF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3" y="2672"/>
              <a:ext cx="70" cy="75"/>
            </a:xfrm>
            <a:custGeom>
              <a:avLst/>
              <a:gdLst>
                <a:gd name="T0" fmla="*/ 11 w 12"/>
                <a:gd name="T1" fmla="*/ 3 h 13"/>
                <a:gd name="T2" fmla="*/ 9 w 12"/>
                <a:gd name="T3" fmla="*/ 13 h 13"/>
                <a:gd name="T4" fmla="*/ 8 w 12"/>
                <a:gd name="T5" fmla="*/ 11 h 13"/>
                <a:gd name="T6" fmla="*/ 0 w 12"/>
                <a:gd name="T7" fmla="*/ 3 h 13"/>
                <a:gd name="T8" fmla="*/ 0 w 12"/>
                <a:gd name="T9" fmla="*/ 2 h 13"/>
                <a:gd name="T10" fmla="*/ 8 w 12"/>
                <a:gd name="T11" fmla="*/ 1 h 13"/>
                <a:gd name="T12" fmla="*/ 11 w 12"/>
                <a:gd name="T13" fmla="*/ 2 h 13"/>
                <a:gd name="T14" fmla="*/ 11 w 12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3">
                  <a:moveTo>
                    <a:pt x="11" y="3"/>
                  </a:moveTo>
                  <a:cubicBezTo>
                    <a:pt x="8" y="6"/>
                    <a:pt x="11" y="10"/>
                    <a:pt x="9" y="13"/>
                  </a:cubicBezTo>
                  <a:cubicBezTo>
                    <a:pt x="9" y="12"/>
                    <a:pt x="9" y="11"/>
                    <a:pt x="8" y="11"/>
                  </a:cubicBezTo>
                  <a:cubicBezTo>
                    <a:pt x="7" y="4"/>
                    <a:pt x="7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3" y="0"/>
                    <a:pt x="6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1" y="3"/>
                  </a:cubicBezTo>
                  <a:close/>
                </a:path>
              </a:pathLst>
            </a:custGeom>
            <a:solidFill>
              <a:srgbClr val="435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53476AD-2E3C-3763-9A71-7EEA8D763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9" y="3097"/>
              <a:ext cx="58" cy="22"/>
            </a:xfrm>
            <a:custGeom>
              <a:avLst/>
              <a:gdLst>
                <a:gd name="T0" fmla="*/ 8 w 10"/>
                <a:gd name="T1" fmla="*/ 0 h 4"/>
                <a:gd name="T2" fmla="*/ 8 w 10"/>
                <a:gd name="T3" fmla="*/ 3 h 4"/>
                <a:gd name="T4" fmla="*/ 0 w 10"/>
                <a:gd name="T5" fmla="*/ 4 h 4"/>
                <a:gd name="T6" fmla="*/ 8 w 10"/>
                <a:gd name="T7" fmla="*/ 0 h 4"/>
                <a:gd name="T8" fmla="*/ 8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9" y="1"/>
                    <a:pt x="10" y="2"/>
                    <a:pt x="8" y="3"/>
                  </a:cubicBezTo>
                  <a:cubicBezTo>
                    <a:pt x="5" y="4"/>
                    <a:pt x="3" y="4"/>
                    <a:pt x="0" y="4"/>
                  </a:cubicBezTo>
                  <a:cubicBezTo>
                    <a:pt x="2" y="0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6B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9EBD0E01-7A93-12F0-FEFA-C42944985C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3" y="3085"/>
              <a:ext cx="52" cy="34"/>
            </a:xfrm>
            <a:custGeom>
              <a:avLst/>
              <a:gdLst>
                <a:gd name="T0" fmla="*/ 9 w 9"/>
                <a:gd name="T1" fmla="*/ 2 h 6"/>
                <a:gd name="T2" fmla="*/ 9 w 9"/>
                <a:gd name="T3" fmla="*/ 4 h 6"/>
                <a:gd name="T4" fmla="*/ 0 w 9"/>
                <a:gd name="T5" fmla="*/ 5 h 6"/>
                <a:gd name="T6" fmla="*/ 9 w 9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9" y="2"/>
                  </a:moveTo>
                  <a:cubicBezTo>
                    <a:pt x="9" y="3"/>
                    <a:pt x="9" y="3"/>
                    <a:pt x="9" y="4"/>
                  </a:cubicBezTo>
                  <a:cubicBezTo>
                    <a:pt x="6" y="6"/>
                    <a:pt x="3" y="4"/>
                    <a:pt x="0" y="5"/>
                  </a:cubicBezTo>
                  <a:cubicBezTo>
                    <a:pt x="2" y="0"/>
                    <a:pt x="5" y="1"/>
                    <a:pt x="9" y="2"/>
                  </a:cubicBezTo>
                  <a:close/>
                </a:path>
              </a:pathLst>
            </a:custGeom>
            <a:solidFill>
              <a:srgbClr val="71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7F8971D3-EDC2-0D3D-7600-5D22372739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529"/>
              <a:ext cx="92" cy="447"/>
            </a:xfrm>
            <a:custGeom>
              <a:avLst/>
              <a:gdLst>
                <a:gd name="T0" fmla="*/ 9 w 16"/>
                <a:gd name="T1" fmla="*/ 28 h 78"/>
                <a:gd name="T2" fmla="*/ 10 w 16"/>
                <a:gd name="T3" fmla="*/ 27 h 78"/>
                <a:gd name="T4" fmla="*/ 6 w 16"/>
                <a:gd name="T5" fmla="*/ 22 h 78"/>
                <a:gd name="T6" fmla="*/ 2 w 16"/>
                <a:gd name="T7" fmla="*/ 10 h 78"/>
                <a:gd name="T8" fmla="*/ 8 w 16"/>
                <a:gd name="T9" fmla="*/ 2 h 78"/>
                <a:gd name="T10" fmla="*/ 15 w 16"/>
                <a:gd name="T11" fmla="*/ 0 h 78"/>
                <a:gd name="T12" fmla="*/ 13 w 16"/>
                <a:gd name="T13" fmla="*/ 24 h 78"/>
                <a:gd name="T14" fmla="*/ 14 w 16"/>
                <a:gd name="T15" fmla="*/ 32 h 78"/>
                <a:gd name="T16" fmla="*/ 13 w 16"/>
                <a:gd name="T17" fmla="*/ 45 h 78"/>
                <a:gd name="T18" fmla="*/ 13 w 16"/>
                <a:gd name="T19" fmla="*/ 64 h 78"/>
                <a:gd name="T20" fmla="*/ 11 w 16"/>
                <a:gd name="T21" fmla="*/ 76 h 78"/>
                <a:gd name="T22" fmla="*/ 9 w 16"/>
                <a:gd name="T23" fmla="*/ 78 h 78"/>
                <a:gd name="T24" fmla="*/ 9 w 16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78">
                  <a:moveTo>
                    <a:pt x="9" y="28"/>
                  </a:moveTo>
                  <a:cubicBezTo>
                    <a:pt x="9" y="28"/>
                    <a:pt x="9" y="28"/>
                    <a:pt x="10" y="27"/>
                  </a:cubicBezTo>
                  <a:cubicBezTo>
                    <a:pt x="10" y="25"/>
                    <a:pt x="8" y="23"/>
                    <a:pt x="6" y="22"/>
                  </a:cubicBezTo>
                  <a:cubicBezTo>
                    <a:pt x="2" y="19"/>
                    <a:pt x="3" y="14"/>
                    <a:pt x="2" y="10"/>
                  </a:cubicBezTo>
                  <a:cubicBezTo>
                    <a:pt x="0" y="5"/>
                    <a:pt x="3" y="2"/>
                    <a:pt x="8" y="2"/>
                  </a:cubicBezTo>
                  <a:cubicBezTo>
                    <a:pt x="10" y="2"/>
                    <a:pt x="13" y="1"/>
                    <a:pt x="15" y="0"/>
                  </a:cubicBezTo>
                  <a:cubicBezTo>
                    <a:pt x="15" y="8"/>
                    <a:pt x="15" y="16"/>
                    <a:pt x="13" y="24"/>
                  </a:cubicBezTo>
                  <a:cubicBezTo>
                    <a:pt x="13" y="27"/>
                    <a:pt x="12" y="29"/>
                    <a:pt x="14" y="32"/>
                  </a:cubicBezTo>
                  <a:cubicBezTo>
                    <a:pt x="14" y="36"/>
                    <a:pt x="14" y="40"/>
                    <a:pt x="13" y="45"/>
                  </a:cubicBezTo>
                  <a:cubicBezTo>
                    <a:pt x="16" y="51"/>
                    <a:pt x="13" y="58"/>
                    <a:pt x="13" y="64"/>
                  </a:cubicBezTo>
                  <a:cubicBezTo>
                    <a:pt x="13" y="68"/>
                    <a:pt x="14" y="72"/>
                    <a:pt x="11" y="76"/>
                  </a:cubicBezTo>
                  <a:cubicBezTo>
                    <a:pt x="10" y="76"/>
                    <a:pt x="10" y="77"/>
                    <a:pt x="9" y="78"/>
                  </a:cubicBezTo>
                  <a:cubicBezTo>
                    <a:pt x="9" y="61"/>
                    <a:pt x="9" y="45"/>
                    <a:pt x="9" y="28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40BE7A36-CCC5-A7F8-B5C4-21C5803ADD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9" y="2409"/>
              <a:ext cx="87" cy="114"/>
            </a:xfrm>
            <a:custGeom>
              <a:avLst/>
              <a:gdLst>
                <a:gd name="T0" fmla="*/ 2 w 15"/>
                <a:gd name="T1" fmla="*/ 13 h 20"/>
                <a:gd name="T2" fmla="*/ 4 w 15"/>
                <a:gd name="T3" fmla="*/ 11 h 20"/>
                <a:gd name="T4" fmla="*/ 13 w 15"/>
                <a:gd name="T5" fmla="*/ 5 h 20"/>
                <a:gd name="T6" fmla="*/ 13 w 15"/>
                <a:gd name="T7" fmla="*/ 0 h 20"/>
                <a:gd name="T8" fmla="*/ 14 w 15"/>
                <a:gd name="T9" fmla="*/ 6 h 20"/>
                <a:gd name="T10" fmla="*/ 15 w 15"/>
                <a:gd name="T11" fmla="*/ 14 h 20"/>
                <a:gd name="T12" fmla="*/ 5 w 15"/>
                <a:gd name="T13" fmla="*/ 19 h 20"/>
                <a:gd name="T14" fmla="*/ 0 w 15"/>
                <a:gd name="T15" fmla="*/ 17 h 20"/>
                <a:gd name="T16" fmla="*/ 2 w 15"/>
                <a:gd name="T1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2" y="13"/>
                  </a:moveTo>
                  <a:cubicBezTo>
                    <a:pt x="3" y="13"/>
                    <a:pt x="2" y="10"/>
                    <a:pt x="4" y="11"/>
                  </a:cubicBezTo>
                  <a:cubicBezTo>
                    <a:pt x="9" y="12"/>
                    <a:pt x="13" y="10"/>
                    <a:pt x="13" y="5"/>
                  </a:cubicBezTo>
                  <a:cubicBezTo>
                    <a:pt x="13" y="3"/>
                    <a:pt x="13" y="2"/>
                    <a:pt x="13" y="0"/>
                  </a:cubicBezTo>
                  <a:cubicBezTo>
                    <a:pt x="15" y="1"/>
                    <a:pt x="15" y="4"/>
                    <a:pt x="14" y="6"/>
                  </a:cubicBezTo>
                  <a:cubicBezTo>
                    <a:pt x="14" y="9"/>
                    <a:pt x="15" y="11"/>
                    <a:pt x="15" y="14"/>
                  </a:cubicBezTo>
                  <a:cubicBezTo>
                    <a:pt x="13" y="17"/>
                    <a:pt x="9" y="18"/>
                    <a:pt x="5" y="19"/>
                  </a:cubicBezTo>
                  <a:cubicBezTo>
                    <a:pt x="3" y="20"/>
                    <a:pt x="1" y="19"/>
                    <a:pt x="0" y="17"/>
                  </a:cubicBezTo>
                  <a:cubicBezTo>
                    <a:pt x="2" y="16"/>
                    <a:pt x="2" y="15"/>
                    <a:pt x="2" y="13"/>
                  </a:cubicBezTo>
                  <a:close/>
                </a:path>
              </a:pathLst>
            </a:custGeom>
            <a:solidFill>
              <a:srgbClr val="FC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D8BB29F8-4CF1-66BA-2D01-24B13A81BE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1" y="2787"/>
              <a:ext cx="92" cy="258"/>
            </a:xfrm>
            <a:custGeom>
              <a:avLst/>
              <a:gdLst>
                <a:gd name="T0" fmla="*/ 3 w 16"/>
                <a:gd name="T1" fmla="*/ 31 h 45"/>
                <a:gd name="T2" fmla="*/ 5 w 16"/>
                <a:gd name="T3" fmla="*/ 0 h 45"/>
                <a:gd name="T4" fmla="*/ 16 w 16"/>
                <a:gd name="T5" fmla="*/ 0 h 45"/>
                <a:gd name="T6" fmla="*/ 15 w 16"/>
                <a:gd name="T7" fmla="*/ 3 h 45"/>
                <a:gd name="T8" fmla="*/ 13 w 16"/>
                <a:gd name="T9" fmla="*/ 18 h 45"/>
                <a:gd name="T10" fmla="*/ 9 w 16"/>
                <a:gd name="T11" fmla="*/ 39 h 45"/>
                <a:gd name="T12" fmla="*/ 5 w 16"/>
                <a:gd name="T13" fmla="*/ 45 h 45"/>
                <a:gd name="T14" fmla="*/ 2 w 16"/>
                <a:gd name="T15" fmla="*/ 37 h 45"/>
                <a:gd name="T16" fmla="*/ 3 w 16"/>
                <a:gd name="T17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5">
                  <a:moveTo>
                    <a:pt x="3" y="31"/>
                  </a:moveTo>
                  <a:cubicBezTo>
                    <a:pt x="4" y="20"/>
                    <a:pt x="4" y="10"/>
                    <a:pt x="5" y="0"/>
                  </a:cubicBezTo>
                  <a:cubicBezTo>
                    <a:pt x="9" y="0"/>
                    <a:pt x="13" y="0"/>
                    <a:pt x="16" y="0"/>
                  </a:cubicBezTo>
                  <a:cubicBezTo>
                    <a:pt x="16" y="1"/>
                    <a:pt x="16" y="2"/>
                    <a:pt x="15" y="3"/>
                  </a:cubicBezTo>
                  <a:cubicBezTo>
                    <a:pt x="12" y="7"/>
                    <a:pt x="11" y="12"/>
                    <a:pt x="13" y="18"/>
                  </a:cubicBezTo>
                  <a:cubicBezTo>
                    <a:pt x="16" y="25"/>
                    <a:pt x="12" y="32"/>
                    <a:pt x="9" y="39"/>
                  </a:cubicBezTo>
                  <a:cubicBezTo>
                    <a:pt x="8" y="41"/>
                    <a:pt x="6" y="43"/>
                    <a:pt x="5" y="45"/>
                  </a:cubicBezTo>
                  <a:cubicBezTo>
                    <a:pt x="0" y="44"/>
                    <a:pt x="2" y="40"/>
                    <a:pt x="2" y="37"/>
                  </a:cubicBezTo>
                  <a:cubicBezTo>
                    <a:pt x="2" y="35"/>
                    <a:pt x="3" y="33"/>
                    <a:pt x="3" y="31"/>
                  </a:cubicBezTo>
                  <a:close/>
                </a:path>
              </a:pathLst>
            </a:custGeom>
            <a:solidFill>
              <a:srgbClr val="EDA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1884291-BF98-78D2-A925-880206F10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7" y="2483"/>
              <a:ext cx="115" cy="155"/>
            </a:xfrm>
            <a:custGeom>
              <a:avLst/>
              <a:gdLst>
                <a:gd name="T0" fmla="*/ 19 w 20"/>
                <a:gd name="T1" fmla="*/ 9 h 27"/>
                <a:gd name="T2" fmla="*/ 18 w 20"/>
                <a:gd name="T3" fmla="*/ 14 h 27"/>
                <a:gd name="T4" fmla="*/ 17 w 20"/>
                <a:gd name="T5" fmla="*/ 24 h 27"/>
                <a:gd name="T6" fmla="*/ 3 w 20"/>
                <a:gd name="T7" fmla="*/ 24 h 27"/>
                <a:gd name="T8" fmla="*/ 1 w 20"/>
                <a:gd name="T9" fmla="*/ 18 h 27"/>
                <a:gd name="T10" fmla="*/ 1 w 20"/>
                <a:gd name="T11" fmla="*/ 7 h 27"/>
                <a:gd name="T12" fmla="*/ 1 w 20"/>
                <a:gd name="T13" fmla="*/ 2 h 27"/>
                <a:gd name="T14" fmla="*/ 7 w 20"/>
                <a:gd name="T15" fmla="*/ 0 h 27"/>
                <a:gd name="T16" fmla="*/ 11 w 20"/>
                <a:gd name="T17" fmla="*/ 1 h 27"/>
                <a:gd name="T18" fmla="*/ 18 w 20"/>
                <a:gd name="T19" fmla="*/ 6 h 27"/>
                <a:gd name="T20" fmla="*/ 19 w 20"/>
                <a:gd name="T2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7">
                  <a:moveTo>
                    <a:pt x="19" y="9"/>
                  </a:moveTo>
                  <a:cubicBezTo>
                    <a:pt x="19" y="11"/>
                    <a:pt x="18" y="12"/>
                    <a:pt x="18" y="14"/>
                  </a:cubicBezTo>
                  <a:cubicBezTo>
                    <a:pt x="20" y="18"/>
                    <a:pt x="19" y="21"/>
                    <a:pt x="17" y="24"/>
                  </a:cubicBezTo>
                  <a:cubicBezTo>
                    <a:pt x="13" y="27"/>
                    <a:pt x="8" y="27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3" y="14"/>
                    <a:pt x="2" y="11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7" y="0"/>
                    <a:pt x="18" y="0"/>
                    <a:pt x="18" y="6"/>
                  </a:cubicBezTo>
                  <a:cubicBezTo>
                    <a:pt x="19" y="7"/>
                    <a:pt x="18" y="8"/>
                    <a:pt x="19" y="9"/>
                  </a:cubicBezTo>
                  <a:close/>
                </a:path>
              </a:pathLst>
            </a:custGeom>
            <a:solidFill>
              <a:srgbClr val="E6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017A0164-EB23-9BE0-255E-1943A33CEE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5" y="2460"/>
              <a:ext cx="121" cy="121"/>
            </a:xfrm>
            <a:custGeom>
              <a:avLst/>
              <a:gdLst>
                <a:gd name="T0" fmla="*/ 21 w 21"/>
                <a:gd name="T1" fmla="*/ 13 h 21"/>
                <a:gd name="T2" fmla="*/ 19 w 21"/>
                <a:gd name="T3" fmla="*/ 8 h 21"/>
                <a:gd name="T4" fmla="*/ 14 w 21"/>
                <a:gd name="T5" fmla="*/ 6 h 21"/>
                <a:gd name="T6" fmla="*/ 8 w 21"/>
                <a:gd name="T7" fmla="*/ 5 h 21"/>
                <a:gd name="T8" fmla="*/ 3 w 21"/>
                <a:gd name="T9" fmla="*/ 11 h 21"/>
                <a:gd name="T10" fmla="*/ 4 w 21"/>
                <a:gd name="T11" fmla="*/ 21 h 21"/>
                <a:gd name="T12" fmla="*/ 3 w 21"/>
                <a:gd name="T13" fmla="*/ 18 h 21"/>
                <a:gd name="T14" fmla="*/ 2 w 21"/>
                <a:gd name="T15" fmla="*/ 13 h 21"/>
                <a:gd name="T16" fmla="*/ 3 w 21"/>
                <a:gd name="T17" fmla="*/ 4 h 21"/>
                <a:gd name="T18" fmla="*/ 9 w 21"/>
                <a:gd name="T19" fmla="*/ 3 h 21"/>
                <a:gd name="T20" fmla="*/ 14 w 21"/>
                <a:gd name="T21" fmla="*/ 4 h 21"/>
                <a:gd name="T22" fmla="*/ 21 w 21"/>
                <a:gd name="T23" fmla="*/ 7 h 21"/>
                <a:gd name="T24" fmla="*/ 21 w 21"/>
                <a:gd name="T2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cubicBezTo>
                    <a:pt x="19" y="12"/>
                    <a:pt x="20" y="10"/>
                    <a:pt x="19" y="8"/>
                  </a:cubicBezTo>
                  <a:cubicBezTo>
                    <a:pt x="19" y="5"/>
                    <a:pt x="17" y="4"/>
                    <a:pt x="14" y="6"/>
                  </a:cubicBezTo>
                  <a:cubicBezTo>
                    <a:pt x="12" y="7"/>
                    <a:pt x="10" y="6"/>
                    <a:pt x="8" y="5"/>
                  </a:cubicBezTo>
                  <a:cubicBezTo>
                    <a:pt x="4" y="5"/>
                    <a:pt x="3" y="7"/>
                    <a:pt x="3" y="11"/>
                  </a:cubicBezTo>
                  <a:cubicBezTo>
                    <a:pt x="4" y="14"/>
                    <a:pt x="7" y="17"/>
                    <a:pt x="4" y="21"/>
                  </a:cubicBezTo>
                  <a:cubicBezTo>
                    <a:pt x="3" y="21"/>
                    <a:pt x="2" y="20"/>
                    <a:pt x="3" y="18"/>
                  </a:cubicBezTo>
                  <a:cubicBezTo>
                    <a:pt x="3" y="16"/>
                    <a:pt x="3" y="14"/>
                    <a:pt x="2" y="13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5" y="1"/>
                    <a:pt x="7" y="1"/>
                    <a:pt x="9" y="3"/>
                  </a:cubicBezTo>
                  <a:cubicBezTo>
                    <a:pt x="11" y="4"/>
                    <a:pt x="12" y="5"/>
                    <a:pt x="14" y="4"/>
                  </a:cubicBezTo>
                  <a:cubicBezTo>
                    <a:pt x="18" y="0"/>
                    <a:pt x="20" y="2"/>
                    <a:pt x="21" y="7"/>
                  </a:cubicBezTo>
                  <a:cubicBezTo>
                    <a:pt x="21" y="9"/>
                    <a:pt x="21" y="11"/>
                    <a:pt x="21" y="13"/>
                  </a:cubicBezTo>
                  <a:close/>
                </a:path>
              </a:pathLst>
            </a:custGeom>
            <a:solidFill>
              <a:srgbClr val="D33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37C78C2E-FDC5-C925-D338-02DF304B64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9" y="2586"/>
              <a:ext cx="46" cy="86"/>
            </a:xfrm>
            <a:custGeom>
              <a:avLst/>
              <a:gdLst>
                <a:gd name="T0" fmla="*/ 0 w 8"/>
                <a:gd name="T1" fmla="*/ 6 h 15"/>
                <a:gd name="T2" fmla="*/ 1 w 8"/>
                <a:gd name="T3" fmla="*/ 4 h 15"/>
                <a:gd name="T4" fmla="*/ 3 w 8"/>
                <a:gd name="T5" fmla="*/ 0 h 15"/>
                <a:gd name="T6" fmla="*/ 8 w 8"/>
                <a:gd name="T7" fmla="*/ 12 h 15"/>
                <a:gd name="T8" fmla="*/ 3 w 8"/>
                <a:gd name="T9" fmla="*/ 13 h 15"/>
                <a:gd name="T10" fmla="*/ 0 w 8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0" y="6"/>
                  </a:moveTo>
                  <a:cubicBezTo>
                    <a:pt x="1" y="5"/>
                    <a:pt x="1" y="5"/>
                    <a:pt x="1" y="4"/>
                  </a:cubicBezTo>
                  <a:cubicBezTo>
                    <a:pt x="4" y="4"/>
                    <a:pt x="3" y="2"/>
                    <a:pt x="3" y="0"/>
                  </a:cubicBezTo>
                  <a:cubicBezTo>
                    <a:pt x="5" y="4"/>
                    <a:pt x="5" y="9"/>
                    <a:pt x="8" y="12"/>
                  </a:cubicBezTo>
                  <a:cubicBezTo>
                    <a:pt x="7" y="15"/>
                    <a:pt x="5" y="14"/>
                    <a:pt x="3" y="13"/>
                  </a:cubicBezTo>
                  <a:cubicBezTo>
                    <a:pt x="2" y="11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D5B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2AAEB06-9A52-DDF5-EAB4-BED35A426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6" y="2237"/>
              <a:ext cx="40" cy="74"/>
            </a:xfrm>
            <a:custGeom>
              <a:avLst/>
              <a:gdLst>
                <a:gd name="T0" fmla="*/ 2 w 7"/>
                <a:gd name="T1" fmla="*/ 12 h 13"/>
                <a:gd name="T2" fmla="*/ 1 w 7"/>
                <a:gd name="T3" fmla="*/ 11 h 13"/>
                <a:gd name="T4" fmla="*/ 2 w 7"/>
                <a:gd name="T5" fmla="*/ 3 h 13"/>
                <a:gd name="T6" fmla="*/ 7 w 7"/>
                <a:gd name="T7" fmla="*/ 0 h 13"/>
                <a:gd name="T8" fmla="*/ 2 w 7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2" y="12"/>
                  </a:moveTo>
                  <a:cubicBezTo>
                    <a:pt x="2" y="12"/>
                    <a:pt x="0" y="13"/>
                    <a:pt x="1" y="11"/>
                  </a:cubicBezTo>
                  <a:cubicBezTo>
                    <a:pt x="1" y="8"/>
                    <a:pt x="1" y="5"/>
                    <a:pt x="2" y="3"/>
                  </a:cubicBezTo>
                  <a:cubicBezTo>
                    <a:pt x="4" y="3"/>
                    <a:pt x="5" y="1"/>
                    <a:pt x="7" y="0"/>
                  </a:cubicBezTo>
                  <a:cubicBezTo>
                    <a:pt x="7" y="5"/>
                    <a:pt x="4" y="8"/>
                    <a:pt x="2" y="12"/>
                  </a:cubicBezTo>
                  <a:close/>
                </a:path>
              </a:pathLst>
            </a:custGeom>
            <a:solidFill>
              <a:srgbClr val="28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4D9564BA-A619-64CB-333A-793199A244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" y="2185"/>
              <a:ext cx="29" cy="17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1 h 3"/>
                <a:gd name="T4" fmla="*/ 2 w 5"/>
                <a:gd name="T5" fmla="*/ 3 h 3"/>
                <a:gd name="T6" fmla="*/ 0 w 5"/>
                <a:gd name="T7" fmla="*/ 1 h 3"/>
                <a:gd name="T8" fmla="*/ 3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C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CC4C9F82-7EA0-DA06-E3C0-EB7F860DC5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7" y="2357"/>
              <a:ext cx="109" cy="115"/>
            </a:xfrm>
            <a:custGeom>
              <a:avLst/>
              <a:gdLst>
                <a:gd name="T0" fmla="*/ 3 w 19"/>
                <a:gd name="T1" fmla="*/ 0 h 20"/>
                <a:gd name="T2" fmla="*/ 19 w 19"/>
                <a:gd name="T3" fmla="*/ 6 h 20"/>
                <a:gd name="T4" fmla="*/ 13 w 19"/>
                <a:gd name="T5" fmla="*/ 17 h 20"/>
                <a:gd name="T6" fmla="*/ 5 w 19"/>
                <a:gd name="T7" fmla="*/ 14 h 20"/>
                <a:gd name="T8" fmla="*/ 10 w 19"/>
                <a:gd name="T9" fmla="*/ 14 h 20"/>
                <a:gd name="T10" fmla="*/ 6 w 19"/>
                <a:gd name="T11" fmla="*/ 13 h 20"/>
                <a:gd name="T12" fmla="*/ 1 w 19"/>
                <a:gd name="T13" fmla="*/ 11 h 20"/>
                <a:gd name="T14" fmla="*/ 7 w 19"/>
                <a:gd name="T15" fmla="*/ 6 h 20"/>
                <a:gd name="T16" fmla="*/ 3 w 19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0">
                  <a:moveTo>
                    <a:pt x="3" y="0"/>
                  </a:moveTo>
                  <a:cubicBezTo>
                    <a:pt x="9" y="0"/>
                    <a:pt x="14" y="4"/>
                    <a:pt x="19" y="6"/>
                  </a:cubicBezTo>
                  <a:cubicBezTo>
                    <a:pt x="18" y="10"/>
                    <a:pt x="17" y="14"/>
                    <a:pt x="13" y="17"/>
                  </a:cubicBezTo>
                  <a:cubicBezTo>
                    <a:pt x="10" y="20"/>
                    <a:pt x="6" y="18"/>
                    <a:pt x="5" y="14"/>
                  </a:cubicBezTo>
                  <a:cubicBezTo>
                    <a:pt x="7" y="13"/>
                    <a:pt x="8" y="15"/>
                    <a:pt x="10" y="14"/>
                  </a:cubicBezTo>
                  <a:cubicBezTo>
                    <a:pt x="8" y="14"/>
                    <a:pt x="7" y="14"/>
                    <a:pt x="6" y="13"/>
                  </a:cubicBezTo>
                  <a:cubicBezTo>
                    <a:pt x="3" y="14"/>
                    <a:pt x="2" y="13"/>
                    <a:pt x="1" y="11"/>
                  </a:cubicBezTo>
                  <a:cubicBezTo>
                    <a:pt x="0" y="6"/>
                    <a:pt x="5" y="7"/>
                    <a:pt x="7" y="6"/>
                  </a:cubicBezTo>
                  <a:cubicBezTo>
                    <a:pt x="6" y="4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EE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8BB4247-653D-BB30-4087-7C1F897CBA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2432"/>
              <a:ext cx="51" cy="17"/>
            </a:xfrm>
            <a:custGeom>
              <a:avLst/>
              <a:gdLst>
                <a:gd name="T0" fmla="*/ 1 w 9"/>
                <a:gd name="T1" fmla="*/ 0 h 3"/>
                <a:gd name="T2" fmla="*/ 5 w 9"/>
                <a:gd name="T3" fmla="*/ 0 h 3"/>
                <a:gd name="T4" fmla="*/ 8 w 9"/>
                <a:gd name="T5" fmla="*/ 0 h 3"/>
                <a:gd name="T6" fmla="*/ 8 w 9"/>
                <a:gd name="T7" fmla="*/ 2 h 3"/>
                <a:gd name="T8" fmla="*/ 4 w 9"/>
                <a:gd name="T9" fmla="*/ 3 h 3"/>
                <a:gd name="T10" fmla="*/ 0 w 9"/>
                <a:gd name="T11" fmla="*/ 1 h 3"/>
                <a:gd name="T12" fmla="*/ 1 w 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1"/>
                    <a:pt x="8" y="2"/>
                    <a:pt x="8" y="2"/>
                  </a:cubicBezTo>
                  <a:cubicBezTo>
                    <a:pt x="7" y="3"/>
                    <a:pt x="5" y="3"/>
                    <a:pt x="4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EE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FD98691C-B504-BE49-8D07-362789B93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8" y="2661"/>
              <a:ext cx="161" cy="34"/>
            </a:xfrm>
            <a:custGeom>
              <a:avLst/>
              <a:gdLst>
                <a:gd name="T0" fmla="*/ 0 w 28"/>
                <a:gd name="T1" fmla="*/ 4 h 6"/>
                <a:gd name="T2" fmla="*/ 9 w 28"/>
                <a:gd name="T3" fmla="*/ 2 h 6"/>
                <a:gd name="T4" fmla="*/ 17 w 28"/>
                <a:gd name="T5" fmla="*/ 1 h 6"/>
                <a:gd name="T6" fmla="*/ 27 w 28"/>
                <a:gd name="T7" fmla="*/ 2 h 6"/>
                <a:gd name="T8" fmla="*/ 28 w 28"/>
                <a:gd name="T9" fmla="*/ 3 h 6"/>
                <a:gd name="T10" fmla="*/ 27 w 28"/>
                <a:gd name="T11" fmla="*/ 5 h 6"/>
                <a:gd name="T12" fmla="*/ 18 w 28"/>
                <a:gd name="T13" fmla="*/ 5 h 6"/>
                <a:gd name="T14" fmla="*/ 10 w 28"/>
                <a:gd name="T15" fmla="*/ 6 h 6"/>
                <a:gd name="T16" fmla="*/ 10 w 28"/>
                <a:gd name="T17" fmla="*/ 5 h 6"/>
                <a:gd name="T18" fmla="*/ 0 w 28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">
                  <a:moveTo>
                    <a:pt x="0" y="4"/>
                  </a:moveTo>
                  <a:cubicBezTo>
                    <a:pt x="3" y="2"/>
                    <a:pt x="6" y="4"/>
                    <a:pt x="9" y="2"/>
                  </a:cubicBezTo>
                  <a:cubicBezTo>
                    <a:pt x="11" y="0"/>
                    <a:pt x="14" y="1"/>
                    <a:pt x="17" y="1"/>
                  </a:cubicBezTo>
                  <a:cubicBezTo>
                    <a:pt x="20" y="2"/>
                    <a:pt x="24" y="1"/>
                    <a:pt x="27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8" y="5"/>
                    <a:pt x="27" y="5"/>
                  </a:cubicBezTo>
                  <a:cubicBezTo>
                    <a:pt x="24" y="6"/>
                    <a:pt x="21" y="6"/>
                    <a:pt x="18" y="5"/>
                  </a:cubicBezTo>
                  <a:cubicBezTo>
                    <a:pt x="15" y="5"/>
                    <a:pt x="13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7" y="3"/>
                    <a:pt x="3" y="5"/>
                    <a:pt x="0" y="4"/>
                  </a:cubicBezTo>
                  <a:close/>
                </a:path>
              </a:pathLst>
            </a:custGeom>
            <a:solidFill>
              <a:srgbClr val="7EA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183419FD-2957-9FF9-3166-217287B7A0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0" y="2609"/>
              <a:ext cx="189" cy="81"/>
            </a:xfrm>
            <a:custGeom>
              <a:avLst/>
              <a:gdLst>
                <a:gd name="T0" fmla="*/ 8 w 33"/>
                <a:gd name="T1" fmla="*/ 11 h 14"/>
                <a:gd name="T2" fmla="*/ 0 w 33"/>
                <a:gd name="T3" fmla="*/ 11 h 14"/>
                <a:gd name="T4" fmla="*/ 0 w 33"/>
                <a:gd name="T5" fmla="*/ 4 h 14"/>
                <a:gd name="T6" fmla="*/ 6 w 33"/>
                <a:gd name="T7" fmla="*/ 1 h 14"/>
                <a:gd name="T8" fmla="*/ 20 w 33"/>
                <a:gd name="T9" fmla="*/ 1 h 14"/>
                <a:gd name="T10" fmla="*/ 26 w 33"/>
                <a:gd name="T11" fmla="*/ 2 h 14"/>
                <a:gd name="T12" fmla="*/ 29 w 33"/>
                <a:gd name="T13" fmla="*/ 8 h 14"/>
                <a:gd name="T14" fmla="*/ 30 w 33"/>
                <a:gd name="T15" fmla="*/ 9 h 14"/>
                <a:gd name="T16" fmla="*/ 31 w 33"/>
                <a:gd name="T17" fmla="*/ 11 h 14"/>
                <a:gd name="T18" fmla="*/ 33 w 33"/>
                <a:gd name="T19" fmla="*/ 13 h 14"/>
                <a:gd name="T20" fmla="*/ 25 w 33"/>
                <a:gd name="T21" fmla="*/ 13 h 14"/>
                <a:gd name="T22" fmla="*/ 19 w 33"/>
                <a:gd name="T23" fmla="*/ 12 h 14"/>
                <a:gd name="T24" fmla="*/ 19 w 33"/>
                <a:gd name="T25" fmla="*/ 12 h 14"/>
                <a:gd name="T26" fmla="*/ 8 w 33"/>
                <a:gd name="T2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4">
                  <a:moveTo>
                    <a:pt x="8" y="11"/>
                  </a:moveTo>
                  <a:cubicBezTo>
                    <a:pt x="6" y="11"/>
                    <a:pt x="3" y="11"/>
                    <a:pt x="0" y="11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1" y="0"/>
                    <a:pt x="4" y="2"/>
                    <a:pt x="6" y="1"/>
                  </a:cubicBezTo>
                  <a:cubicBezTo>
                    <a:pt x="11" y="4"/>
                    <a:pt x="15" y="3"/>
                    <a:pt x="20" y="1"/>
                  </a:cubicBezTo>
                  <a:cubicBezTo>
                    <a:pt x="22" y="1"/>
                    <a:pt x="24" y="0"/>
                    <a:pt x="26" y="2"/>
                  </a:cubicBezTo>
                  <a:cubicBezTo>
                    <a:pt x="27" y="4"/>
                    <a:pt x="28" y="6"/>
                    <a:pt x="29" y="8"/>
                  </a:cubicBezTo>
                  <a:cubicBezTo>
                    <a:pt x="30" y="8"/>
                    <a:pt x="30" y="9"/>
                    <a:pt x="30" y="9"/>
                  </a:cubicBezTo>
                  <a:cubicBezTo>
                    <a:pt x="30" y="11"/>
                    <a:pt x="28" y="13"/>
                    <a:pt x="31" y="11"/>
                  </a:cubicBezTo>
                  <a:cubicBezTo>
                    <a:pt x="32" y="11"/>
                    <a:pt x="33" y="11"/>
                    <a:pt x="33" y="13"/>
                  </a:cubicBezTo>
                  <a:cubicBezTo>
                    <a:pt x="31" y="13"/>
                    <a:pt x="28" y="13"/>
                    <a:pt x="25" y="13"/>
                  </a:cubicBezTo>
                  <a:cubicBezTo>
                    <a:pt x="23" y="14"/>
                    <a:pt x="21" y="14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0"/>
                    <a:pt x="12" y="11"/>
                    <a:pt x="8" y="11"/>
                  </a:cubicBezTo>
                  <a:close/>
                </a:path>
              </a:pathLst>
            </a:custGeom>
            <a:solidFill>
              <a:srgbClr val="57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9153545F-9CE6-093B-C35A-8733CE67E8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3" y="2678"/>
              <a:ext cx="80" cy="98"/>
            </a:xfrm>
            <a:custGeom>
              <a:avLst/>
              <a:gdLst>
                <a:gd name="T0" fmla="*/ 8 w 14"/>
                <a:gd name="T1" fmla="*/ 0 h 17"/>
                <a:gd name="T2" fmla="*/ 14 w 14"/>
                <a:gd name="T3" fmla="*/ 1 h 17"/>
                <a:gd name="T4" fmla="*/ 14 w 14"/>
                <a:gd name="T5" fmla="*/ 2 h 17"/>
                <a:gd name="T6" fmla="*/ 8 w 14"/>
                <a:gd name="T7" fmla="*/ 12 h 17"/>
                <a:gd name="T8" fmla="*/ 5 w 14"/>
                <a:gd name="T9" fmla="*/ 16 h 17"/>
                <a:gd name="T10" fmla="*/ 2 w 14"/>
                <a:gd name="T11" fmla="*/ 16 h 17"/>
                <a:gd name="T12" fmla="*/ 4 w 14"/>
                <a:gd name="T13" fmla="*/ 9 h 17"/>
                <a:gd name="T14" fmla="*/ 5 w 14"/>
                <a:gd name="T15" fmla="*/ 2 h 17"/>
                <a:gd name="T16" fmla="*/ 8 w 14"/>
                <a:gd name="T17" fmla="*/ 1 h 17"/>
                <a:gd name="T18" fmla="*/ 8 w 14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7">
                  <a:moveTo>
                    <a:pt x="8" y="0"/>
                  </a:moveTo>
                  <a:cubicBezTo>
                    <a:pt x="10" y="0"/>
                    <a:pt x="12" y="0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6"/>
                    <a:pt x="11" y="9"/>
                    <a:pt x="8" y="12"/>
                  </a:cubicBezTo>
                  <a:cubicBezTo>
                    <a:pt x="7" y="13"/>
                    <a:pt x="5" y="14"/>
                    <a:pt x="5" y="16"/>
                  </a:cubicBezTo>
                  <a:cubicBezTo>
                    <a:pt x="4" y="17"/>
                    <a:pt x="3" y="17"/>
                    <a:pt x="2" y="16"/>
                  </a:cubicBezTo>
                  <a:cubicBezTo>
                    <a:pt x="0" y="13"/>
                    <a:pt x="3" y="11"/>
                    <a:pt x="4" y="9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lose/>
                </a:path>
              </a:pathLst>
            </a:custGeom>
            <a:solidFill>
              <a:srgbClr val="E2A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B6986BA5-C590-92C8-6275-78F1407ACF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5" y="2678"/>
              <a:ext cx="69" cy="92"/>
            </a:xfrm>
            <a:custGeom>
              <a:avLst/>
              <a:gdLst>
                <a:gd name="T0" fmla="*/ 0 w 12"/>
                <a:gd name="T1" fmla="*/ 3 h 16"/>
                <a:gd name="T2" fmla="*/ 7 w 12"/>
                <a:gd name="T3" fmla="*/ 1 h 16"/>
                <a:gd name="T4" fmla="*/ 9 w 12"/>
                <a:gd name="T5" fmla="*/ 3 h 16"/>
                <a:gd name="T6" fmla="*/ 11 w 12"/>
                <a:gd name="T7" fmla="*/ 12 h 16"/>
                <a:gd name="T8" fmla="*/ 9 w 12"/>
                <a:gd name="T9" fmla="*/ 16 h 16"/>
                <a:gd name="T10" fmla="*/ 0 w 12"/>
                <a:gd name="T1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0" y="3"/>
                  </a:moveTo>
                  <a:cubicBezTo>
                    <a:pt x="2" y="1"/>
                    <a:pt x="5" y="0"/>
                    <a:pt x="7" y="1"/>
                  </a:cubicBezTo>
                  <a:cubicBezTo>
                    <a:pt x="8" y="2"/>
                    <a:pt x="9" y="2"/>
                    <a:pt x="9" y="3"/>
                  </a:cubicBezTo>
                  <a:cubicBezTo>
                    <a:pt x="11" y="6"/>
                    <a:pt x="11" y="9"/>
                    <a:pt x="11" y="12"/>
                  </a:cubicBezTo>
                  <a:cubicBezTo>
                    <a:pt x="12" y="14"/>
                    <a:pt x="12" y="16"/>
                    <a:pt x="9" y="16"/>
                  </a:cubicBezTo>
                  <a:cubicBezTo>
                    <a:pt x="5" y="13"/>
                    <a:pt x="3" y="7"/>
                    <a:pt x="0" y="3"/>
                  </a:cubicBezTo>
                  <a:close/>
                </a:path>
              </a:pathLst>
            </a:custGeom>
            <a:solidFill>
              <a:srgbClr val="E4A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9DFED500-7483-58E2-4CAD-DCB1BE055F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" y="2770"/>
              <a:ext cx="28" cy="23"/>
            </a:xfrm>
            <a:custGeom>
              <a:avLst/>
              <a:gdLst>
                <a:gd name="T0" fmla="*/ 2 w 5"/>
                <a:gd name="T1" fmla="*/ 4 h 4"/>
                <a:gd name="T2" fmla="*/ 1 w 5"/>
                <a:gd name="T3" fmla="*/ 0 h 4"/>
                <a:gd name="T4" fmla="*/ 4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5" y="4"/>
                    <a:pt x="2" y="4"/>
                  </a:cubicBezTo>
                  <a:close/>
                </a:path>
              </a:pathLst>
            </a:custGeom>
            <a:solidFill>
              <a:srgbClr val="576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AE685DA8-905A-3E93-3137-F99C64E1D6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1" y="2655"/>
              <a:ext cx="63" cy="29"/>
            </a:xfrm>
            <a:custGeom>
              <a:avLst/>
              <a:gdLst>
                <a:gd name="T0" fmla="*/ 5 w 11"/>
                <a:gd name="T1" fmla="*/ 5 h 5"/>
                <a:gd name="T2" fmla="*/ 0 w 11"/>
                <a:gd name="T3" fmla="*/ 4 h 5"/>
                <a:gd name="T4" fmla="*/ 1 w 11"/>
                <a:gd name="T5" fmla="*/ 0 h 5"/>
                <a:gd name="T6" fmla="*/ 6 w 11"/>
                <a:gd name="T7" fmla="*/ 0 h 5"/>
                <a:gd name="T8" fmla="*/ 9 w 11"/>
                <a:gd name="T9" fmla="*/ 5 h 5"/>
                <a:gd name="T10" fmla="*/ 5 w 11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5" y="5"/>
                  </a:moveTo>
                  <a:cubicBezTo>
                    <a:pt x="4" y="3"/>
                    <a:pt x="2" y="5"/>
                    <a:pt x="0" y="4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3" y="1"/>
                    <a:pt x="4" y="2"/>
                    <a:pt x="6" y="0"/>
                  </a:cubicBezTo>
                  <a:cubicBezTo>
                    <a:pt x="10" y="0"/>
                    <a:pt x="11" y="2"/>
                    <a:pt x="9" y="5"/>
                  </a:cubicBezTo>
                  <a:cubicBezTo>
                    <a:pt x="8" y="5"/>
                    <a:pt x="7" y="5"/>
                    <a:pt x="5" y="5"/>
                  </a:cubicBezTo>
                  <a:close/>
                </a:path>
              </a:pathLst>
            </a:custGeom>
            <a:solidFill>
              <a:srgbClr val="89B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BB745731-4CC0-C353-CC30-3B857F0467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2661"/>
              <a:ext cx="63" cy="23"/>
            </a:xfrm>
            <a:custGeom>
              <a:avLst/>
              <a:gdLst>
                <a:gd name="T0" fmla="*/ 0 w 11"/>
                <a:gd name="T1" fmla="*/ 2 h 4"/>
                <a:gd name="T2" fmla="*/ 11 w 11"/>
                <a:gd name="T3" fmla="*/ 1 h 4"/>
                <a:gd name="T4" fmla="*/ 11 w 11"/>
                <a:gd name="T5" fmla="*/ 3 h 4"/>
                <a:gd name="T6" fmla="*/ 0 w 11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0" y="2"/>
                  </a:moveTo>
                  <a:cubicBezTo>
                    <a:pt x="4" y="0"/>
                    <a:pt x="7" y="1"/>
                    <a:pt x="11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7" y="3"/>
                    <a:pt x="4" y="4"/>
                    <a:pt x="0" y="2"/>
                  </a:cubicBezTo>
                  <a:close/>
                </a:path>
              </a:pathLst>
            </a:custGeom>
            <a:solidFill>
              <a:srgbClr val="6FC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683CD632-FC77-98AE-F085-3E2F082177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2684"/>
              <a:ext cx="63" cy="6"/>
            </a:xfrm>
            <a:custGeom>
              <a:avLst/>
              <a:gdLst>
                <a:gd name="T0" fmla="*/ 9 w 11"/>
                <a:gd name="T1" fmla="*/ 1 h 1"/>
                <a:gd name="T2" fmla="*/ 1 w 11"/>
                <a:gd name="T3" fmla="*/ 1 h 1"/>
                <a:gd name="T4" fmla="*/ 0 w 11"/>
                <a:gd name="T5" fmla="*/ 0 h 1"/>
                <a:gd name="T6" fmla="*/ 11 w 11"/>
                <a:gd name="T7" fmla="*/ 0 h 1"/>
                <a:gd name="T8" fmla="*/ 9 w 1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">
                  <a:moveTo>
                    <a:pt x="9" y="1"/>
                  </a:moveTo>
                  <a:cubicBezTo>
                    <a:pt x="6" y="1"/>
                    <a:pt x="4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4" y="0"/>
                    <a:pt x="7" y="0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465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6388113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1A664AC4-E52A-4E20-B60B-D73413B709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71D9035-A0E4-A1F3-277A-21040F1450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75560" y="3449639"/>
            <a:ext cx="1289049" cy="1549401"/>
            <a:chOff x="4835" y="2173"/>
            <a:chExt cx="812" cy="97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D89803-B1BA-D013-0D95-3329EAF8A6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9" y="2350"/>
              <a:ext cx="418" cy="363"/>
            </a:xfrm>
            <a:custGeom>
              <a:avLst/>
              <a:gdLst>
                <a:gd name="T0" fmla="*/ 35 w 85"/>
                <a:gd name="T1" fmla="*/ 0 h 74"/>
                <a:gd name="T2" fmla="*/ 71 w 85"/>
                <a:gd name="T3" fmla="*/ 31 h 74"/>
                <a:gd name="T4" fmla="*/ 81 w 85"/>
                <a:gd name="T5" fmla="*/ 46 h 74"/>
                <a:gd name="T6" fmla="*/ 79 w 85"/>
                <a:gd name="T7" fmla="*/ 59 h 74"/>
                <a:gd name="T8" fmla="*/ 60 w 85"/>
                <a:gd name="T9" fmla="*/ 68 h 74"/>
                <a:gd name="T10" fmla="*/ 52 w 85"/>
                <a:gd name="T11" fmla="*/ 74 h 74"/>
                <a:gd name="T12" fmla="*/ 37 w 85"/>
                <a:gd name="T13" fmla="*/ 39 h 74"/>
                <a:gd name="T14" fmla="*/ 31 w 85"/>
                <a:gd name="T15" fmla="*/ 38 h 74"/>
                <a:gd name="T16" fmla="*/ 11 w 85"/>
                <a:gd name="T17" fmla="*/ 51 h 74"/>
                <a:gd name="T18" fmla="*/ 2 w 85"/>
                <a:gd name="T19" fmla="*/ 52 h 74"/>
                <a:gd name="T20" fmla="*/ 1 w 85"/>
                <a:gd name="T21" fmla="*/ 49 h 74"/>
                <a:gd name="T22" fmla="*/ 4 w 85"/>
                <a:gd name="T23" fmla="*/ 43 h 74"/>
                <a:gd name="T24" fmla="*/ 16 w 85"/>
                <a:gd name="T25" fmla="*/ 35 h 74"/>
                <a:gd name="T26" fmla="*/ 21 w 85"/>
                <a:gd name="T27" fmla="*/ 28 h 74"/>
                <a:gd name="T28" fmla="*/ 21 w 85"/>
                <a:gd name="T29" fmla="*/ 9 h 74"/>
                <a:gd name="T30" fmla="*/ 19 w 85"/>
                <a:gd name="T31" fmla="*/ 6 h 74"/>
                <a:gd name="T32" fmla="*/ 19 w 85"/>
                <a:gd name="T33" fmla="*/ 2 h 74"/>
                <a:gd name="T34" fmla="*/ 35 w 85"/>
                <a:gd name="T3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74">
                  <a:moveTo>
                    <a:pt x="35" y="0"/>
                  </a:moveTo>
                  <a:cubicBezTo>
                    <a:pt x="50" y="6"/>
                    <a:pt x="62" y="16"/>
                    <a:pt x="71" y="31"/>
                  </a:cubicBezTo>
                  <a:cubicBezTo>
                    <a:pt x="74" y="36"/>
                    <a:pt x="78" y="41"/>
                    <a:pt x="81" y="46"/>
                  </a:cubicBezTo>
                  <a:cubicBezTo>
                    <a:pt x="84" y="51"/>
                    <a:pt x="85" y="55"/>
                    <a:pt x="79" y="59"/>
                  </a:cubicBezTo>
                  <a:cubicBezTo>
                    <a:pt x="73" y="63"/>
                    <a:pt x="67" y="65"/>
                    <a:pt x="60" y="68"/>
                  </a:cubicBezTo>
                  <a:cubicBezTo>
                    <a:pt x="57" y="69"/>
                    <a:pt x="54" y="71"/>
                    <a:pt x="52" y="74"/>
                  </a:cubicBezTo>
                  <a:cubicBezTo>
                    <a:pt x="44" y="64"/>
                    <a:pt x="42" y="51"/>
                    <a:pt x="37" y="39"/>
                  </a:cubicBezTo>
                  <a:cubicBezTo>
                    <a:pt x="34" y="34"/>
                    <a:pt x="34" y="34"/>
                    <a:pt x="31" y="38"/>
                  </a:cubicBezTo>
                  <a:cubicBezTo>
                    <a:pt x="26" y="45"/>
                    <a:pt x="19" y="48"/>
                    <a:pt x="11" y="51"/>
                  </a:cubicBezTo>
                  <a:cubicBezTo>
                    <a:pt x="8" y="52"/>
                    <a:pt x="5" y="53"/>
                    <a:pt x="2" y="52"/>
                  </a:cubicBezTo>
                  <a:cubicBezTo>
                    <a:pt x="1" y="51"/>
                    <a:pt x="0" y="50"/>
                    <a:pt x="1" y="49"/>
                  </a:cubicBezTo>
                  <a:cubicBezTo>
                    <a:pt x="1" y="47"/>
                    <a:pt x="1" y="45"/>
                    <a:pt x="4" y="43"/>
                  </a:cubicBezTo>
                  <a:cubicBezTo>
                    <a:pt x="9" y="42"/>
                    <a:pt x="12" y="38"/>
                    <a:pt x="16" y="35"/>
                  </a:cubicBezTo>
                  <a:cubicBezTo>
                    <a:pt x="19" y="33"/>
                    <a:pt x="20" y="31"/>
                    <a:pt x="21" y="28"/>
                  </a:cubicBezTo>
                  <a:cubicBezTo>
                    <a:pt x="23" y="22"/>
                    <a:pt x="22" y="15"/>
                    <a:pt x="21" y="9"/>
                  </a:cubicBezTo>
                  <a:cubicBezTo>
                    <a:pt x="21" y="8"/>
                    <a:pt x="21" y="6"/>
                    <a:pt x="19" y="6"/>
                  </a:cubicBezTo>
                  <a:cubicBezTo>
                    <a:pt x="18" y="5"/>
                    <a:pt x="18" y="3"/>
                    <a:pt x="19" y="2"/>
                  </a:cubicBezTo>
                  <a:cubicBezTo>
                    <a:pt x="25" y="6"/>
                    <a:pt x="30" y="3"/>
                    <a:pt x="35" y="0"/>
                  </a:cubicBezTo>
                  <a:close/>
                </a:path>
              </a:pathLst>
            </a:custGeom>
            <a:solidFill>
              <a:srgbClr val="A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6C66AA4-F690-D0B4-FA3B-A3EFB64EA2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4" y="3012"/>
              <a:ext cx="748" cy="137"/>
            </a:xfrm>
            <a:custGeom>
              <a:avLst/>
              <a:gdLst>
                <a:gd name="T0" fmla="*/ 136 w 152"/>
                <a:gd name="T1" fmla="*/ 12 h 28"/>
                <a:gd name="T2" fmla="*/ 139 w 152"/>
                <a:gd name="T3" fmla="*/ 15 h 28"/>
                <a:gd name="T4" fmla="*/ 152 w 152"/>
                <a:gd name="T5" fmla="*/ 18 h 28"/>
                <a:gd name="T6" fmla="*/ 137 w 152"/>
                <a:gd name="T7" fmla="*/ 24 h 28"/>
                <a:gd name="T8" fmla="*/ 62 w 152"/>
                <a:gd name="T9" fmla="*/ 27 h 28"/>
                <a:gd name="T10" fmla="*/ 6 w 152"/>
                <a:gd name="T11" fmla="*/ 23 h 28"/>
                <a:gd name="T12" fmla="*/ 2 w 152"/>
                <a:gd name="T13" fmla="*/ 22 h 28"/>
                <a:gd name="T14" fmla="*/ 1 w 152"/>
                <a:gd name="T15" fmla="*/ 20 h 28"/>
                <a:gd name="T16" fmla="*/ 3 w 152"/>
                <a:gd name="T17" fmla="*/ 13 h 28"/>
                <a:gd name="T18" fmla="*/ 23 w 152"/>
                <a:gd name="T19" fmla="*/ 12 h 28"/>
                <a:gd name="T20" fmla="*/ 27 w 152"/>
                <a:gd name="T21" fmla="*/ 10 h 28"/>
                <a:gd name="T22" fmla="*/ 29 w 152"/>
                <a:gd name="T23" fmla="*/ 10 h 28"/>
                <a:gd name="T24" fmla="*/ 32 w 152"/>
                <a:gd name="T25" fmla="*/ 12 h 28"/>
                <a:gd name="T26" fmla="*/ 38 w 152"/>
                <a:gd name="T27" fmla="*/ 5 h 28"/>
                <a:gd name="T28" fmla="*/ 39 w 152"/>
                <a:gd name="T29" fmla="*/ 0 h 28"/>
                <a:gd name="T30" fmla="*/ 42 w 152"/>
                <a:gd name="T31" fmla="*/ 5 h 28"/>
                <a:gd name="T32" fmla="*/ 42 w 152"/>
                <a:gd name="T33" fmla="*/ 19 h 28"/>
                <a:gd name="T34" fmla="*/ 42 w 152"/>
                <a:gd name="T35" fmla="*/ 9 h 28"/>
                <a:gd name="T36" fmla="*/ 53 w 152"/>
                <a:gd name="T37" fmla="*/ 10 h 28"/>
                <a:gd name="T38" fmla="*/ 57 w 152"/>
                <a:gd name="T39" fmla="*/ 11 h 28"/>
                <a:gd name="T40" fmla="*/ 62 w 152"/>
                <a:gd name="T41" fmla="*/ 10 h 28"/>
                <a:gd name="T42" fmla="*/ 111 w 152"/>
                <a:gd name="T43" fmla="*/ 11 h 28"/>
                <a:gd name="T44" fmla="*/ 123 w 152"/>
                <a:gd name="T45" fmla="*/ 13 h 28"/>
                <a:gd name="T46" fmla="*/ 128 w 152"/>
                <a:gd name="T47" fmla="*/ 8 h 28"/>
                <a:gd name="T48" fmla="*/ 129 w 152"/>
                <a:gd name="T49" fmla="*/ 5 h 28"/>
                <a:gd name="T50" fmla="*/ 131 w 152"/>
                <a:gd name="T51" fmla="*/ 9 h 28"/>
                <a:gd name="T52" fmla="*/ 127 w 152"/>
                <a:gd name="T53" fmla="*/ 19 h 28"/>
                <a:gd name="T54" fmla="*/ 134 w 152"/>
                <a:gd name="T55" fmla="*/ 15 h 28"/>
                <a:gd name="T56" fmla="*/ 135 w 152"/>
                <a:gd name="T57" fmla="*/ 12 h 28"/>
                <a:gd name="T58" fmla="*/ 136 w 152"/>
                <a:gd name="T5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28">
                  <a:moveTo>
                    <a:pt x="136" y="12"/>
                  </a:moveTo>
                  <a:cubicBezTo>
                    <a:pt x="136" y="14"/>
                    <a:pt x="137" y="16"/>
                    <a:pt x="139" y="15"/>
                  </a:cubicBezTo>
                  <a:cubicBezTo>
                    <a:pt x="143" y="15"/>
                    <a:pt x="147" y="17"/>
                    <a:pt x="152" y="18"/>
                  </a:cubicBezTo>
                  <a:cubicBezTo>
                    <a:pt x="148" y="23"/>
                    <a:pt x="142" y="23"/>
                    <a:pt x="137" y="24"/>
                  </a:cubicBezTo>
                  <a:cubicBezTo>
                    <a:pt x="112" y="26"/>
                    <a:pt x="87" y="28"/>
                    <a:pt x="62" y="27"/>
                  </a:cubicBezTo>
                  <a:cubicBezTo>
                    <a:pt x="43" y="26"/>
                    <a:pt x="24" y="25"/>
                    <a:pt x="6" y="23"/>
                  </a:cubicBezTo>
                  <a:cubicBezTo>
                    <a:pt x="5" y="23"/>
                    <a:pt x="3" y="22"/>
                    <a:pt x="2" y="22"/>
                  </a:cubicBezTo>
                  <a:cubicBezTo>
                    <a:pt x="2" y="21"/>
                    <a:pt x="1" y="21"/>
                    <a:pt x="1" y="20"/>
                  </a:cubicBezTo>
                  <a:cubicBezTo>
                    <a:pt x="1" y="18"/>
                    <a:pt x="0" y="15"/>
                    <a:pt x="3" y="13"/>
                  </a:cubicBezTo>
                  <a:cubicBezTo>
                    <a:pt x="10" y="15"/>
                    <a:pt x="17" y="13"/>
                    <a:pt x="23" y="12"/>
                  </a:cubicBezTo>
                  <a:cubicBezTo>
                    <a:pt x="25" y="12"/>
                    <a:pt x="26" y="11"/>
                    <a:pt x="27" y="10"/>
                  </a:cubicBezTo>
                  <a:cubicBezTo>
                    <a:pt x="28" y="8"/>
                    <a:pt x="29" y="9"/>
                    <a:pt x="29" y="10"/>
                  </a:cubicBezTo>
                  <a:cubicBezTo>
                    <a:pt x="30" y="11"/>
                    <a:pt x="30" y="12"/>
                    <a:pt x="32" y="12"/>
                  </a:cubicBezTo>
                  <a:cubicBezTo>
                    <a:pt x="36" y="12"/>
                    <a:pt x="38" y="10"/>
                    <a:pt x="38" y="5"/>
                  </a:cubicBezTo>
                  <a:cubicBezTo>
                    <a:pt x="38" y="3"/>
                    <a:pt x="38" y="1"/>
                    <a:pt x="39" y="0"/>
                  </a:cubicBezTo>
                  <a:cubicBezTo>
                    <a:pt x="41" y="1"/>
                    <a:pt x="41" y="3"/>
                    <a:pt x="42" y="5"/>
                  </a:cubicBezTo>
                  <a:cubicBezTo>
                    <a:pt x="41" y="9"/>
                    <a:pt x="42" y="14"/>
                    <a:pt x="42" y="19"/>
                  </a:cubicBezTo>
                  <a:cubicBezTo>
                    <a:pt x="43" y="16"/>
                    <a:pt x="40" y="12"/>
                    <a:pt x="42" y="9"/>
                  </a:cubicBezTo>
                  <a:cubicBezTo>
                    <a:pt x="46" y="9"/>
                    <a:pt x="49" y="10"/>
                    <a:pt x="53" y="10"/>
                  </a:cubicBezTo>
                  <a:cubicBezTo>
                    <a:pt x="54" y="11"/>
                    <a:pt x="55" y="12"/>
                    <a:pt x="57" y="11"/>
                  </a:cubicBezTo>
                  <a:cubicBezTo>
                    <a:pt x="59" y="10"/>
                    <a:pt x="60" y="10"/>
                    <a:pt x="62" y="10"/>
                  </a:cubicBezTo>
                  <a:cubicBezTo>
                    <a:pt x="78" y="10"/>
                    <a:pt x="95" y="10"/>
                    <a:pt x="111" y="11"/>
                  </a:cubicBezTo>
                  <a:cubicBezTo>
                    <a:pt x="115" y="12"/>
                    <a:pt x="119" y="13"/>
                    <a:pt x="123" y="13"/>
                  </a:cubicBezTo>
                  <a:cubicBezTo>
                    <a:pt x="127" y="14"/>
                    <a:pt x="129" y="12"/>
                    <a:pt x="128" y="8"/>
                  </a:cubicBezTo>
                  <a:cubicBezTo>
                    <a:pt x="128" y="7"/>
                    <a:pt x="129" y="6"/>
                    <a:pt x="129" y="5"/>
                  </a:cubicBezTo>
                  <a:cubicBezTo>
                    <a:pt x="131" y="5"/>
                    <a:pt x="131" y="7"/>
                    <a:pt x="131" y="9"/>
                  </a:cubicBezTo>
                  <a:cubicBezTo>
                    <a:pt x="131" y="12"/>
                    <a:pt x="132" y="17"/>
                    <a:pt x="127" y="19"/>
                  </a:cubicBezTo>
                  <a:cubicBezTo>
                    <a:pt x="133" y="21"/>
                    <a:pt x="134" y="21"/>
                    <a:pt x="134" y="15"/>
                  </a:cubicBezTo>
                  <a:cubicBezTo>
                    <a:pt x="134" y="14"/>
                    <a:pt x="134" y="13"/>
                    <a:pt x="135" y="12"/>
                  </a:cubicBezTo>
                  <a:cubicBezTo>
                    <a:pt x="135" y="12"/>
                    <a:pt x="135" y="12"/>
                    <a:pt x="136" y="12"/>
                  </a:cubicBezTo>
                  <a:close/>
                </a:path>
              </a:pathLst>
            </a:custGeom>
            <a:solidFill>
              <a:srgbClr val="DDC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3223CE9-C1CB-C646-BBCD-16905B0B02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9" y="2659"/>
              <a:ext cx="108" cy="441"/>
            </a:xfrm>
            <a:custGeom>
              <a:avLst/>
              <a:gdLst>
                <a:gd name="T0" fmla="*/ 5 w 22"/>
                <a:gd name="T1" fmla="*/ 81 h 90"/>
                <a:gd name="T2" fmla="*/ 4 w 22"/>
                <a:gd name="T3" fmla="*/ 77 h 90"/>
                <a:gd name="T4" fmla="*/ 0 w 22"/>
                <a:gd name="T5" fmla="*/ 22 h 90"/>
                <a:gd name="T6" fmla="*/ 0 w 22"/>
                <a:gd name="T7" fmla="*/ 16 h 90"/>
                <a:gd name="T8" fmla="*/ 0 w 22"/>
                <a:gd name="T9" fmla="*/ 11 h 90"/>
                <a:gd name="T10" fmla="*/ 3 w 22"/>
                <a:gd name="T11" fmla="*/ 7 h 90"/>
                <a:gd name="T12" fmla="*/ 15 w 22"/>
                <a:gd name="T13" fmla="*/ 1 h 90"/>
                <a:gd name="T14" fmla="*/ 22 w 22"/>
                <a:gd name="T15" fmla="*/ 6 h 90"/>
                <a:gd name="T16" fmla="*/ 18 w 22"/>
                <a:gd name="T17" fmla="*/ 22 h 90"/>
                <a:gd name="T18" fmla="*/ 17 w 22"/>
                <a:gd name="T19" fmla="*/ 39 h 90"/>
                <a:gd name="T20" fmla="*/ 18 w 22"/>
                <a:gd name="T21" fmla="*/ 49 h 90"/>
                <a:gd name="T22" fmla="*/ 11 w 22"/>
                <a:gd name="T23" fmla="*/ 78 h 90"/>
                <a:gd name="T24" fmla="*/ 10 w 22"/>
                <a:gd name="T25" fmla="*/ 85 h 90"/>
                <a:gd name="T26" fmla="*/ 10 w 22"/>
                <a:gd name="T27" fmla="*/ 87 h 90"/>
                <a:gd name="T28" fmla="*/ 6 w 22"/>
                <a:gd name="T29" fmla="*/ 87 h 90"/>
                <a:gd name="T30" fmla="*/ 5 w 22"/>
                <a:gd name="T31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90">
                  <a:moveTo>
                    <a:pt x="5" y="81"/>
                  </a:moveTo>
                  <a:cubicBezTo>
                    <a:pt x="4" y="80"/>
                    <a:pt x="4" y="78"/>
                    <a:pt x="4" y="77"/>
                  </a:cubicBezTo>
                  <a:cubicBezTo>
                    <a:pt x="2" y="59"/>
                    <a:pt x="1" y="40"/>
                    <a:pt x="0" y="22"/>
                  </a:cubicBezTo>
                  <a:cubicBezTo>
                    <a:pt x="0" y="20"/>
                    <a:pt x="0" y="18"/>
                    <a:pt x="0" y="16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0" y="9"/>
                    <a:pt x="1" y="7"/>
                    <a:pt x="3" y="7"/>
                  </a:cubicBezTo>
                  <a:cubicBezTo>
                    <a:pt x="7" y="5"/>
                    <a:pt x="11" y="2"/>
                    <a:pt x="15" y="1"/>
                  </a:cubicBezTo>
                  <a:cubicBezTo>
                    <a:pt x="20" y="0"/>
                    <a:pt x="22" y="2"/>
                    <a:pt x="22" y="6"/>
                  </a:cubicBezTo>
                  <a:cubicBezTo>
                    <a:pt x="21" y="12"/>
                    <a:pt x="19" y="17"/>
                    <a:pt x="18" y="22"/>
                  </a:cubicBezTo>
                  <a:cubicBezTo>
                    <a:pt x="15" y="28"/>
                    <a:pt x="13" y="33"/>
                    <a:pt x="17" y="39"/>
                  </a:cubicBezTo>
                  <a:cubicBezTo>
                    <a:pt x="19" y="42"/>
                    <a:pt x="19" y="45"/>
                    <a:pt x="18" y="49"/>
                  </a:cubicBezTo>
                  <a:cubicBezTo>
                    <a:pt x="15" y="58"/>
                    <a:pt x="14" y="68"/>
                    <a:pt x="11" y="78"/>
                  </a:cubicBezTo>
                  <a:cubicBezTo>
                    <a:pt x="11" y="80"/>
                    <a:pt x="11" y="83"/>
                    <a:pt x="10" y="85"/>
                  </a:cubicBezTo>
                  <a:cubicBezTo>
                    <a:pt x="10" y="86"/>
                    <a:pt x="10" y="87"/>
                    <a:pt x="10" y="87"/>
                  </a:cubicBezTo>
                  <a:cubicBezTo>
                    <a:pt x="8" y="90"/>
                    <a:pt x="7" y="89"/>
                    <a:pt x="6" y="87"/>
                  </a:cubicBezTo>
                  <a:cubicBezTo>
                    <a:pt x="5" y="85"/>
                    <a:pt x="6" y="83"/>
                    <a:pt x="5" y="81"/>
                  </a:cubicBezTo>
                  <a:close/>
                </a:path>
              </a:pathLst>
            </a:custGeom>
            <a:solidFill>
              <a:srgbClr val="9E5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6B205AF-E51A-F1B3-5CC8-1274BF2F7E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2619"/>
              <a:ext cx="162" cy="197"/>
            </a:xfrm>
            <a:custGeom>
              <a:avLst/>
              <a:gdLst>
                <a:gd name="T0" fmla="*/ 25 w 33"/>
                <a:gd name="T1" fmla="*/ 0 h 40"/>
                <a:gd name="T2" fmla="*/ 31 w 33"/>
                <a:gd name="T3" fmla="*/ 15 h 40"/>
                <a:gd name="T4" fmla="*/ 29 w 33"/>
                <a:gd name="T5" fmla="*/ 19 h 40"/>
                <a:gd name="T6" fmla="*/ 29 w 33"/>
                <a:gd name="T7" fmla="*/ 29 h 40"/>
                <a:gd name="T8" fmla="*/ 26 w 33"/>
                <a:gd name="T9" fmla="*/ 34 h 40"/>
                <a:gd name="T10" fmla="*/ 21 w 33"/>
                <a:gd name="T11" fmla="*/ 28 h 40"/>
                <a:gd name="T12" fmla="*/ 18 w 33"/>
                <a:gd name="T13" fmla="*/ 24 h 40"/>
                <a:gd name="T14" fmla="*/ 15 w 33"/>
                <a:gd name="T15" fmla="*/ 23 h 40"/>
                <a:gd name="T16" fmla="*/ 14 w 33"/>
                <a:gd name="T17" fmla="*/ 26 h 40"/>
                <a:gd name="T18" fmla="*/ 17 w 33"/>
                <a:gd name="T19" fmla="*/ 35 h 40"/>
                <a:gd name="T20" fmla="*/ 2 w 33"/>
                <a:gd name="T21" fmla="*/ 38 h 40"/>
                <a:gd name="T22" fmla="*/ 0 w 33"/>
                <a:gd name="T23" fmla="*/ 32 h 40"/>
                <a:gd name="T24" fmla="*/ 2 w 33"/>
                <a:gd name="T25" fmla="*/ 18 h 40"/>
                <a:gd name="T26" fmla="*/ 12 w 33"/>
                <a:gd name="T27" fmla="*/ 3 h 40"/>
                <a:gd name="T28" fmla="*/ 16 w 33"/>
                <a:gd name="T29" fmla="*/ 1 h 40"/>
                <a:gd name="T30" fmla="*/ 25 w 33"/>
                <a:gd name="T3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40">
                  <a:moveTo>
                    <a:pt x="25" y="0"/>
                  </a:moveTo>
                  <a:cubicBezTo>
                    <a:pt x="31" y="3"/>
                    <a:pt x="33" y="8"/>
                    <a:pt x="31" y="15"/>
                  </a:cubicBezTo>
                  <a:cubicBezTo>
                    <a:pt x="31" y="16"/>
                    <a:pt x="30" y="18"/>
                    <a:pt x="29" y="19"/>
                  </a:cubicBezTo>
                  <a:cubicBezTo>
                    <a:pt x="28" y="22"/>
                    <a:pt x="29" y="26"/>
                    <a:pt x="29" y="29"/>
                  </a:cubicBezTo>
                  <a:cubicBezTo>
                    <a:pt x="29" y="31"/>
                    <a:pt x="30" y="35"/>
                    <a:pt x="26" y="34"/>
                  </a:cubicBezTo>
                  <a:cubicBezTo>
                    <a:pt x="24" y="33"/>
                    <a:pt x="23" y="30"/>
                    <a:pt x="21" y="28"/>
                  </a:cubicBezTo>
                  <a:cubicBezTo>
                    <a:pt x="20" y="27"/>
                    <a:pt x="19" y="25"/>
                    <a:pt x="18" y="24"/>
                  </a:cubicBezTo>
                  <a:cubicBezTo>
                    <a:pt x="17" y="23"/>
                    <a:pt x="16" y="22"/>
                    <a:pt x="15" y="23"/>
                  </a:cubicBezTo>
                  <a:cubicBezTo>
                    <a:pt x="13" y="24"/>
                    <a:pt x="14" y="25"/>
                    <a:pt x="14" y="26"/>
                  </a:cubicBezTo>
                  <a:cubicBezTo>
                    <a:pt x="15" y="29"/>
                    <a:pt x="18" y="31"/>
                    <a:pt x="17" y="35"/>
                  </a:cubicBezTo>
                  <a:cubicBezTo>
                    <a:pt x="15" y="37"/>
                    <a:pt x="5" y="40"/>
                    <a:pt x="2" y="38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28"/>
                    <a:pt x="1" y="23"/>
                    <a:pt x="2" y="18"/>
                  </a:cubicBezTo>
                  <a:cubicBezTo>
                    <a:pt x="4" y="12"/>
                    <a:pt x="6" y="6"/>
                    <a:pt x="12" y="3"/>
                  </a:cubicBezTo>
                  <a:cubicBezTo>
                    <a:pt x="14" y="3"/>
                    <a:pt x="15" y="2"/>
                    <a:pt x="16" y="1"/>
                  </a:cubicBezTo>
                  <a:cubicBezTo>
                    <a:pt x="21" y="3"/>
                    <a:pt x="21" y="3"/>
                    <a:pt x="25" y="0"/>
                  </a:cubicBezTo>
                  <a:close/>
                </a:path>
              </a:pathLst>
            </a:custGeom>
            <a:solidFill>
              <a:srgbClr val="2CA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C293904-4181-87BA-4DA8-1935375893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3" y="2791"/>
              <a:ext cx="261" cy="182"/>
            </a:xfrm>
            <a:custGeom>
              <a:avLst/>
              <a:gdLst>
                <a:gd name="T0" fmla="*/ 26 w 53"/>
                <a:gd name="T1" fmla="*/ 3 h 37"/>
                <a:gd name="T2" fmla="*/ 45 w 53"/>
                <a:gd name="T3" fmla="*/ 19 h 37"/>
                <a:gd name="T4" fmla="*/ 53 w 53"/>
                <a:gd name="T5" fmla="*/ 32 h 37"/>
                <a:gd name="T6" fmla="*/ 46 w 53"/>
                <a:gd name="T7" fmla="*/ 37 h 37"/>
                <a:gd name="T8" fmla="*/ 38 w 53"/>
                <a:gd name="T9" fmla="*/ 33 h 37"/>
                <a:gd name="T10" fmla="*/ 30 w 53"/>
                <a:gd name="T11" fmla="*/ 23 h 37"/>
                <a:gd name="T12" fmla="*/ 23 w 53"/>
                <a:gd name="T13" fmla="*/ 20 h 37"/>
                <a:gd name="T14" fmla="*/ 7 w 53"/>
                <a:gd name="T15" fmla="*/ 14 h 37"/>
                <a:gd name="T16" fmla="*/ 1 w 53"/>
                <a:gd name="T17" fmla="*/ 4 h 37"/>
                <a:gd name="T18" fmla="*/ 13 w 53"/>
                <a:gd name="T19" fmla="*/ 2 h 37"/>
                <a:gd name="T20" fmla="*/ 14 w 53"/>
                <a:gd name="T21" fmla="*/ 2 h 37"/>
                <a:gd name="T22" fmla="*/ 23 w 53"/>
                <a:gd name="T23" fmla="*/ 8 h 37"/>
                <a:gd name="T24" fmla="*/ 20 w 53"/>
                <a:gd name="T25" fmla="*/ 2 h 37"/>
                <a:gd name="T26" fmla="*/ 24 w 53"/>
                <a:gd name="T27" fmla="*/ 0 h 37"/>
                <a:gd name="T28" fmla="*/ 26 w 53"/>
                <a:gd name="T2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37">
                  <a:moveTo>
                    <a:pt x="26" y="3"/>
                  </a:moveTo>
                  <a:cubicBezTo>
                    <a:pt x="32" y="8"/>
                    <a:pt x="39" y="13"/>
                    <a:pt x="45" y="19"/>
                  </a:cubicBezTo>
                  <a:cubicBezTo>
                    <a:pt x="48" y="23"/>
                    <a:pt x="51" y="27"/>
                    <a:pt x="53" y="32"/>
                  </a:cubicBezTo>
                  <a:cubicBezTo>
                    <a:pt x="51" y="35"/>
                    <a:pt x="50" y="37"/>
                    <a:pt x="46" y="37"/>
                  </a:cubicBezTo>
                  <a:cubicBezTo>
                    <a:pt x="43" y="37"/>
                    <a:pt x="40" y="35"/>
                    <a:pt x="38" y="33"/>
                  </a:cubicBezTo>
                  <a:cubicBezTo>
                    <a:pt x="36" y="30"/>
                    <a:pt x="32" y="27"/>
                    <a:pt x="30" y="23"/>
                  </a:cubicBezTo>
                  <a:cubicBezTo>
                    <a:pt x="28" y="21"/>
                    <a:pt x="25" y="20"/>
                    <a:pt x="23" y="20"/>
                  </a:cubicBezTo>
                  <a:cubicBezTo>
                    <a:pt x="17" y="19"/>
                    <a:pt x="12" y="17"/>
                    <a:pt x="7" y="14"/>
                  </a:cubicBezTo>
                  <a:cubicBezTo>
                    <a:pt x="2" y="12"/>
                    <a:pt x="0" y="9"/>
                    <a:pt x="1" y="4"/>
                  </a:cubicBezTo>
                  <a:cubicBezTo>
                    <a:pt x="5" y="1"/>
                    <a:pt x="9" y="3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8" y="3"/>
                    <a:pt x="19" y="7"/>
                    <a:pt x="23" y="8"/>
                  </a:cubicBezTo>
                  <a:cubicBezTo>
                    <a:pt x="21" y="6"/>
                    <a:pt x="20" y="4"/>
                    <a:pt x="20" y="2"/>
                  </a:cubicBezTo>
                  <a:cubicBezTo>
                    <a:pt x="21" y="0"/>
                    <a:pt x="23" y="0"/>
                    <a:pt x="24" y="0"/>
                  </a:cubicBezTo>
                  <a:cubicBezTo>
                    <a:pt x="25" y="1"/>
                    <a:pt x="26" y="2"/>
                    <a:pt x="26" y="3"/>
                  </a:cubicBezTo>
                  <a:close/>
                </a:path>
              </a:pathLst>
            </a:custGeom>
            <a:solidFill>
              <a:srgbClr val="505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EB0EFA8-A381-D30D-B1BA-D15BF452F2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0" y="2610"/>
              <a:ext cx="137" cy="269"/>
            </a:xfrm>
            <a:custGeom>
              <a:avLst/>
              <a:gdLst>
                <a:gd name="T0" fmla="*/ 27 w 28"/>
                <a:gd name="T1" fmla="*/ 5 h 55"/>
                <a:gd name="T2" fmla="*/ 19 w 28"/>
                <a:gd name="T3" fmla="*/ 20 h 55"/>
                <a:gd name="T4" fmla="*/ 18 w 28"/>
                <a:gd name="T5" fmla="*/ 40 h 55"/>
                <a:gd name="T6" fmla="*/ 23 w 28"/>
                <a:gd name="T7" fmla="*/ 52 h 55"/>
                <a:gd name="T8" fmla="*/ 19 w 28"/>
                <a:gd name="T9" fmla="*/ 53 h 55"/>
                <a:gd name="T10" fmla="*/ 9 w 28"/>
                <a:gd name="T11" fmla="*/ 41 h 55"/>
                <a:gd name="T12" fmla="*/ 5 w 28"/>
                <a:gd name="T13" fmla="*/ 14 h 55"/>
                <a:gd name="T14" fmla="*/ 0 w 28"/>
                <a:gd name="T15" fmla="*/ 4 h 55"/>
                <a:gd name="T16" fmla="*/ 24 w 28"/>
                <a:gd name="T17" fmla="*/ 1 h 55"/>
                <a:gd name="T18" fmla="*/ 27 w 28"/>
                <a:gd name="T19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5">
                  <a:moveTo>
                    <a:pt x="27" y="5"/>
                  </a:moveTo>
                  <a:cubicBezTo>
                    <a:pt x="24" y="10"/>
                    <a:pt x="20" y="14"/>
                    <a:pt x="19" y="20"/>
                  </a:cubicBezTo>
                  <a:cubicBezTo>
                    <a:pt x="16" y="26"/>
                    <a:pt x="14" y="33"/>
                    <a:pt x="18" y="40"/>
                  </a:cubicBezTo>
                  <a:cubicBezTo>
                    <a:pt x="20" y="44"/>
                    <a:pt x="22" y="48"/>
                    <a:pt x="23" y="52"/>
                  </a:cubicBezTo>
                  <a:cubicBezTo>
                    <a:pt x="22" y="55"/>
                    <a:pt x="21" y="54"/>
                    <a:pt x="19" y="53"/>
                  </a:cubicBezTo>
                  <a:cubicBezTo>
                    <a:pt x="13" y="52"/>
                    <a:pt x="10" y="47"/>
                    <a:pt x="9" y="41"/>
                  </a:cubicBezTo>
                  <a:cubicBezTo>
                    <a:pt x="8" y="32"/>
                    <a:pt x="6" y="23"/>
                    <a:pt x="5" y="14"/>
                  </a:cubicBezTo>
                  <a:cubicBezTo>
                    <a:pt x="4" y="10"/>
                    <a:pt x="3" y="6"/>
                    <a:pt x="0" y="4"/>
                  </a:cubicBezTo>
                  <a:cubicBezTo>
                    <a:pt x="8" y="3"/>
                    <a:pt x="16" y="2"/>
                    <a:pt x="24" y="1"/>
                  </a:cubicBezTo>
                  <a:cubicBezTo>
                    <a:pt x="28" y="0"/>
                    <a:pt x="27" y="3"/>
                    <a:pt x="27" y="5"/>
                  </a:cubicBezTo>
                  <a:close/>
                </a:path>
              </a:pathLst>
            </a:custGeom>
            <a:solidFill>
              <a:srgbClr val="A98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6849A1-04F3-92DE-C50A-AEB5D7E875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5" y="2629"/>
              <a:ext cx="108" cy="270"/>
            </a:xfrm>
            <a:custGeom>
              <a:avLst/>
              <a:gdLst>
                <a:gd name="T0" fmla="*/ 1 w 22"/>
                <a:gd name="T1" fmla="*/ 0 h 55"/>
                <a:gd name="T2" fmla="*/ 5 w 22"/>
                <a:gd name="T3" fmla="*/ 3 h 55"/>
                <a:gd name="T4" fmla="*/ 13 w 22"/>
                <a:gd name="T5" fmla="*/ 42 h 55"/>
                <a:gd name="T6" fmla="*/ 17 w 22"/>
                <a:gd name="T7" fmla="*/ 46 h 55"/>
                <a:gd name="T8" fmla="*/ 21 w 22"/>
                <a:gd name="T9" fmla="*/ 48 h 55"/>
                <a:gd name="T10" fmla="*/ 20 w 22"/>
                <a:gd name="T11" fmla="*/ 54 h 55"/>
                <a:gd name="T12" fmla="*/ 13 w 22"/>
                <a:gd name="T13" fmla="*/ 54 h 55"/>
                <a:gd name="T14" fmla="*/ 10 w 22"/>
                <a:gd name="T15" fmla="*/ 52 h 55"/>
                <a:gd name="T16" fmla="*/ 9 w 22"/>
                <a:gd name="T17" fmla="*/ 47 h 55"/>
                <a:gd name="T18" fmla="*/ 1 w 22"/>
                <a:gd name="T19" fmla="*/ 2 h 55"/>
                <a:gd name="T20" fmla="*/ 1 w 22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55">
                  <a:moveTo>
                    <a:pt x="1" y="0"/>
                  </a:moveTo>
                  <a:cubicBezTo>
                    <a:pt x="3" y="0"/>
                    <a:pt x="5" y="0"/>
                    <a:pt x="5" y="3"/>
                  </a:cubicBezTo>
                  <a:cubicBezTo>
                    <a:pt x="8" y="16"/>
                    <a:pt x="10" y="29"/>
                    <a:pt x="13" y="42"/>
                  </a:cubicBezTo>
                  <a:cubicBezTo>
                    <a:pt x="13" y="44"/>
                    <a:pt x="13" y="47"/>
                    <a:pt x="17" y="46"/>
                  </a:cubicBezTo>
                  <a:cubicBezTo>
                    <a:pt x="19" y="45"/>
                    <a:pt x="19" y="48"/>
                    <a:pt x="21" y="48"/>
                  </a:cubicBezTo>
                  <a:cubicBezTo>
                    <a:pt x="22" y="50"/>
                    <a:pt x="22" y="52"/>
                    <a:pt x="20" y="54"/>
                  </a:cubicBezTo>
                  <a:cubicBezTo>
                    <a:pt x="18" y="55"/>
                    <a:pt x="16" y="54"/>
                    <a:pt x="13" y="54"/>
                  </a:cubicBezTo>
                  <a:cubicBezTo>
                    <a:pt x="11" y="55"/>
                    <a:pt x="10" y="55"/>
                    <a:pt x="10" y="52"/>
                  </a:cubicBezTo>
                  <a:cubicBezTo>
                    <a:pt x="10" y="51"/>
                    <a:pt x="10" y="49"/>
                    <a:pt x="9" y="47"/>
                  </a:cubicBezTo>
                  <a:cubicBezTo>
                    <a:pt x="7" y="32"/>
                    <a:pt x="4" y="17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886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F60EEDA-6308-F1F0-08D7-B9B445564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2173"/>
              <a:ext cx="147" cy="113"/>
            </a:xfrm>
            <a:custGeom>
              <a:avLst/>
              <a:gdLst>
                <a:gd name="T0" fmla="*/ 0 w 30"/>
                <a:gd name="T1" fmla="*/ 16 h 23"/>
                <a:gd name="T2" fmla="*/ 5 w 30"/>
                <a:gd name="T3" fmla="*/ 11 h 23"/>
                <a:gd name="T4" fmla="*/ 1 w 30"/>
                <a:gd name="T5" fmla="*/ 11 h 23"/>
                <a:gd name="T6" fmla="*/ 8 w 30"/>
                <a:gd name="T7" fmla="*/ 7 h 23"/>
                <a:gd name="T8" fmla="*/ 11 w 30"/>
                <a:gd name="T9" fmla="*/ 4 h 23"/>
                <a:gd name="T10" fmla="*/ 15 w 30"/>
                <a:gd name="T11" fmla="*/ 3 h 23"/>
                <a:gd name="T12" fmla="*/ 17 w 30"/>
                <a:gd name="T13" fmla="*/ 3 h 23"/>
                <a:gd name="T14" fmla="*/ 18 w 30"/>
                <a:gd name="T15" fmla="*/ 4 h 23"/>
                <a:gd name="T16" fmla="*/ 28 w 30"/>
                <a:gd name="T17" fmla="*/ 5 h 23"/>
                <a:gd name="T18" fmla="*/ 27 w 30"/>
                <a:gd name="T19" fmla="*/ 10 h 23"/>
                <a:gd name="T20" fmla="*/ 23 w 30"/>
                <a:gd name="T21" fmla="*/ 14 h 23"/>
                <a:gd name="T22" fmla="*/ 15 w 30"/>
                <a:gd name="T23" fmla="*/ 18 h 23"/>
                <a:gd name="T24" fmla="*/ 9 w 30"/>
                <a:gd name="T25" fmla="*/ 22 h 23"/>
                <a:gd name="T26" fmla="*/ 5 w 30"/>
                <a:gd name="T27" fmla="*/ 22 h 23"/>
                <a:gd name="T28" fmla="*/ 2 w 30"/>
                <a:gd name="T29" fmla="*/ 18 h 23"/>
                <a:gd name="T30" fmla="*/ 0 w 30"/>
                <a:gd name="T3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23">
                  <a:moveTo>
                    <a:pt x="0" y="16"/>
                  </a:moveTo>
                  <a:cubicBezTo>
                    <a:pt x="1" y="13"/>
                    <a:pt x="3" y="12"/>
                    <a:pt x="5" y="11"/>
                  </a:cubicBezTo>
                  <a:cubicBezTo>
                    <a:pt x="4" y="10"/>
                    <a:pt x="2" y="12"/>
                    <a:pt x="1" y="11"/>
                  </a:cubicBezTo>
                  <a:cubicBezTo>
                    <a:pt x="3" y="9"/>
                    <a:pt x="6" y="8"/>
                    <a:pt x="8" y="7"/>
                  </a:cubicBezTo>
                  <a:cubicBezTo>
                    <a:pt x="9" y="6"/>
                    <a:pt x="13" y="8"/>
                    <a:pt x="11" y="4"/>
                  </a:cubicBezTo>
                  <a:cubicBezTo>
                    <a:pt x="11" y="2"/>
                    <a:pt x="14" y="6"/>
                    <a:pt x="15" y="3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3"/>
                    <a:pt x="18" y="4"/>
                    <a:pt x="18" y="4"/>
                  </a:cubicBezTo>
                  <a:cubicBezTo>
                    <a:pt x="22" y="2"/>
                    <a:pt x="25" y="4"/>
                    <a:pt x="28" y="5"/>
                  </a:cubicBezTo>
                  <a:cubicBezTo>
                    <a:pt x="30" y="8"/>
                    <a:pt x="28" y="9"/>
                    <a:pt x="27" y="10"/>
                  </a:cubicBezTo>
                  <a:cubicBezTo>
                    <a:pt x="26" y="12"/>
                    <a:pt x="24" y="13"/>
                    <a:pt x="23" y="14"/>
                  </a:cubicBezTo>
                  <a:cubicBezTo>
                    <a:pt x="20" y="16"/>
                    <a:pt x="18" y="18"/>
                    <a:pt x="15" y="18"/>
                  </a:cubicBezTo>
                  <a:cubicBezTo>
                    <a:pt x="12" y="18"/>
                    <a:pt x="10" y="19"/>
                    <a:pt x="9" y="22"/>
                  </a:cubicBezTo>
                  <a:cubicBezTo>
                    <a:pt x="8" y="23"/>
                    <a:pt x="7" y="23"/>
                    <a:pt x="5" y="22"/>
                  </a:cubicBezTo>
                  <a:cubicBezTo>
                    <a:pt x="4" y="21"/>
                    <a:pt x="3" y="19"/>
                    <a:pt x="2" y="18"/>
                  </a:cubicBezTo>
                  <a:cubicBezTo>
                    <a:pt x="1" y="17"/>
                    <a:pt x="1" y="17"/>
                    <a:pt x="0" y="16"/>
                  </a:cubicBezTo>
                  <a:close/>
                </a:path>
              </a:pathLst>
            </a:custGeom>
            <a:solidFill>
              <a:srgbClr val="6E4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61E022-500A-C025-AE4E-0672907B1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8" y="2477"/>
              <a:ext cx="128" cy="84"/>
            </a:xfrm>
            <a:custGeom>
              <a:avLst/>
              <a:gdLst>
                <a:gd name="T0" fmla="*/ 17 w 26"/>
                <a:gd name="T1" fmla="*/ 0 h 17"/>
                <a:gd name="T2" fmla="*/ 25 w 26"/>
                <a:gd name="T3" fmla="*/ 5 h 17"/>
                <a:gd name="T4" fmla="*/ 25 w 26"/>
                <a:gd name="T5" fmla="*/ 8 h 17"/>
                <a:gd name="T6" fmla="*/ 15 w 26"/>
                <a:gd name="T7" fmla="*/ 15 h 17"/>
                <a:gd name="T8" fmla="*/ 7 w 26"/>
                <a:gd name="T9" fmla="*/ 16 h 17"/>
                <a:gd name="T10" fmla="*/ 3 w 26"/>
                <a:gd name="T11" fmla="*/ 6 h 17"/>
                <a:gd name="T12" fmla="*/ 17 w 2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7">
                  <a:moveTo>
                    <a:pt x="17" y="0"/>
                  </a:moveTo>
                  <a:cubicBezTo>
                    <a:pt x="20" y="1"/>
                    <a:pt x="24" y="2"/>
                    <a:pt x="25" y="5"/>
                  </a:cubicBezTo>
                  <a:cubicBezTo>
                    <a:pt x="26" y="6"/>
                    <a:pt x="26" y="7"/>
                    <a:pt x="25" y="8"/>
                  </a:cubicBezTo>
                  <a:cubicBezTo>
                    <a:pt x="22" y="9"/>
                    <a:pt x="20" y="14"/>
                    <a:pt x="15" y="15"/>
                  </a:cubicBezTo>
                  <a:cubicBezTo>
                    <a:pt x="12" y="15"/>
                    <a:pt x="10" y="17"/>
                    <a:pt x="7" y="16"/>
                  </a:cubicBezTo>
                  <a:cubicBezTo>
                    <a:pt x="1" y="15"/>
                    <a:pt x="0" y="11"/>
                    <a:pt x="3" y="6"/>
                  </a:cubicBezTo>
                  <a:cubicBezTo>
                    <a:pt x="6" y="2"/>
                    <a:pt x="11" y="0"/>
                    <a:pt x="17" y="0"/>
                  </a:cubicBezTo>
                  <a:close/>
                </a:path>
              </a:pathLst>
            </a:custGeom>
            <a:solidFill>
              <a:srgbClr val="A34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CDEADE2-B919-94F7-FD74-2A1F41DC44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7" y="2516"/>
              <a:ext cx="89" cy="108"/>
            </a:xfrm>
            <a:custGeom>
              <a:avLst/>
              <a:gdLst>
                <a:gd name="T0" fmla="*/ 4 w 18"/>
                <a:gd name="T1" fmla="*/ 6 h 22"/>
                <a:gd name="T2" fmla="*/ 13 w 18"/>
                <a:gd name="T3" fmla="*/ 0 h 22"/>
                <a:gd name="T4" fmla="*/ 18 w 18"/>
                <a:gd name="T5" fmla="*/ 12 h 22"/>
                <a:gd name="T6" fmla="*/ 10 w 18"/>
                <a:gd name="T7" fmla="*/ 21 h 22"/>
                <a:gd name="T8" fmla="*/ 0 w 18"/>
                <a:gd name="T9" fmla="*/ 10 h 22"/>
                <a:gd name="T10" fmla="*/ 4 w 18"/>
                <a:gd name="T1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4" y="6"/>
                  </a:moveTo>
                  <a:cubicBezTo>
                    <a:pt x="7" y="4"/>
                    <a:pt x="9" y="1"/>
                    <a:pt x="13" y="0"/>
                  </a:cubicBezTo>
                  <a:cubicBezTo>
                    <a:pt x="14" y="4"/>
                    <a:pt x="16" y="8"/>
                    <a:pt x="18" y="12"/>
                  </a:cubicBezTo>
                  <a:cubicBezTo>
                    <a:pt x="17" y="17"/>
                    <a:pt x="17" y="22"/>
                    <a:pt x="10" y="21"/>
                  </a:cubicBezTo>
                  <a:cubicBezTo>
                    <a:pt x="4" y="20"/>
                    <a:pt x="2" y="18"/>
                    <a:pt x="0" y="10"/>
                  </a:cubicBezTo>
                  <a:cubicBezTo>
                    <a:pt x="0" y="8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F1A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DDCC19-8D91-0056-E1B1-1E5A1DBDD1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8" y="2212"/>
              <a:ext cx="94" cy="138"/>
            </a:xfrm>
            <a:custGeom>
              <a:avLst/>
              <a:gdLst>
                <a:gd name="T0" fmla="*/ 16 w 19"/>
                <a:gd name="T1" fmla="*/ 2 h 28"/>
                <a:gd name="T2" fmla="*/ 16 w 19"/>
                <a:gd name="T3" fmla="*/ 19 h 28"/>
                <a:gd name="T4" fmla="*/ 14 w 19"/>
                <a:gd name="T5" fmla="*/ 26 h 28"/>
                <a:gd name="T6" fmla="*/ 13 w 19"/>
                <a:gd name="T7" fmla="*/ 28 h 28"/>
                <a:gd name="T8" fmla="*/ 9 w 19"/>
                <a:gd name="T9" fmla="*/ 24 h 28"/>
                <a:gd name="T10" fmla="*/ 3 w 19"/>
                <a:gd name="T11" fmla="*/ 20 h 28"/>
                <a:gd name="T12" fmla="*/ 0 w 19"/>
                <a:gd name="T13" fmla="*/ 15 h 28"/>
                <a:gd name="T14" fmla="*/ 1 w 19"/>
                <a:gd name="T15" fmla="*/ 12 h 28"/>
                <a:gd name="T16" fmla="*/ 11 w 19"/>
                <a:gd name="T17" fmla="*/ 3 h 28"/>
                <a:gd name="T18" fmla="*/ 16 w 19"/>
                <a:gd name="T1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8">
                  <a:moveTo>
                    <a:pt x="16" y="2"/>
                  </a:moveTo>
                  <a:cubicBezTo>
                    <a:pt x="19" y="7"/>
                    <a:pt x="17" y="13"/>
                    <a:pt x="16" y="19"/>
                  </a:cubicBezTo>
                  <a:cubicBezTo>
                    <a:pt x="15" y="21"/>
                    <a:pt x="15" y="23"/>
                    <a:pt x="14" y="26"/>
                  </a:cubicBezTo>
                  <a:cubicBezTo>
                    <a:pt x="14" y="27"/>
                    <a:pt x="15" y="28"/>
                    <a:pt x="13" y="28"/>
                  </a:cubicBezTo>
                  <a:cubicBezTo>
                    <a:pt x="11" y="28"/>
                    <a:pt x="9" y="26"/>
                    <a:pt x="9" y="24"/>
                  </a:cubicBezTo>
                  <a:cubicBezTo>
                    <a:pt x="9" y="19"/>
                    <a:pt x="7" y="18"/>
                    <a:pt x="3" y="20"/>
                  </a:cubicBezTo>
                  <a:cubicBezTo>
                    <a:pt x="2" y="18"/>
                    <a:pt x="1" y="17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4" y="9"/>
                    <a:pt x="7" y="7"/>
                    <a:pt x="11" y="3"/>
                  </a:cubicBezTo>
                  <a:cubicBezTo>
                    <a:pt x="12" y="2"/>
                    <a:pt x="13" y="0"/>
                    <a:pt x="16" y="2"/>
                  </a:cubicBezTo>
                  <a:close/>
                </a:path>
              </a:pathLst>
            </a:custGeom>
            <a:solidFill>
              <a:srgbClr val="533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0A98468-220D-15FF-222F-9152DB642D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4" y="2286"/>
              <a:ext cx="88" cy="108"/>
            </a:xfrm>
            <a:custGeom>
              <a:avLst/>
              <a:gdLst>
                <a:gd name="T0" fmla="*/ 11 w 18"/>
                <a:gd name="T1" fmla="*/ 0 h 22"/>
                <a:gd name="T2" fmla="*/ 12 w 18"/>
                <a:gd name="T3" fmla="*/ 4 h 22"/>
                <a:gd name="T4" fmla="*/ 9 w 18"/>
                <a:gd name="T5" fmla="*/ 22 h 22"/>
                <a:gd name="T6" fmla="*/ 7 w 18"/>
                <a:gd name="T7" fmla="*/ 21 h 22"/>
                <a:gd name="T8" fmla="*/ 1 w 18"/>
                <a:gd name="T9" fmla="*/ 11 h 22"/>
                <a:gd name="T10" fmla="*/ 11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1" y="0"/>
                  </a:moveTo>
                  <a:cubicBezTo>
                    <a:pt x="11" y="1"/>
                    <a:pt x="12" y="3"/>
                    <a:pt x="12" y="4"/>
                  </a:cubicBezTo>
                  <a:cubicBezTo>
                    <a:pt x="18" y="12"/>
                    <a:pt x="17" y="19"/>
                    <a:pt x="9" y="22"/>
                  </a:cubicBezTo>
                  <a:cubicBezTo>
                    <a:pt x="8" y="22"/>
                    <a:pt x="8" y="21"/>
                    <a:pt x="7" y="21"/>
                  </a:cubicBezTo>
                  <a:cubicBezTo>
                    <a:pt x="5" y="18"/>
                    <a:pt x="1" y="16"/>
                    <a:pt x="1" y="11"/>
                  </a:cubicBezTo>
                  <a:cubicBezTo>
                    <a:pt x="0" y="4"/>
                    <a:pt x="3" y="0"/>
                    <a:pt x="11" y="0"/>
                  </a:cubicBezTo>
                  <a:close/>
                </a:path>
              </a:pathLst>
            </a:custGeom>
            <a:solidFill>
              <a:srgbClr val="F2A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8EB0665-9DBC-29CE-044E-3AC6C23B45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8" y="2801"/>
              <a:ext cx="202" cy="152"/>
            </a:xfrm>
            <a:custGeom>
              <a:avLst/>
              <a:gdLst>
                <a:gd name="T0" fmla="*/ 5 w 41"/>
                <a:gd name="T1" fmla="*/ 13 h 31"/>
                <a:gd name="T2" fmla="*/ 0 w 41"/>
                <a:gd name="T3" fmla="*/ 2 h 31"/>
                <a:gd name="T4" fmla="*/ 4 w 41"/>
                <a:gd name="T5" fmla="*/ 3 h 31"/>
                <a:gd name="T6" fmla="*/ 25 w 41"/>
                <a:gd name="T7" fmla="*/ 16 h 31"/>
                <a:gd name="T8" fmla="*/ 41 w 41"/>
                <a:gd name="T9" fmla="*/ 30 h 31"/>
                <a:gd name="T10" fmla="*/ 41 w 41"/>
                <a:gd name="T11" fmla="*/ 31 h 31"/>
                <a:gd name="T12" fmla="*/ 40 w 41"/>
                <a:gd name="T13" fmla="*/ 31 h 31"/>
                <a:gd name="T14" fmla="*/ 35 w 41"/>
                <a:gd name="T15" fmla="*/ 28 h 31"/>
                <a:gd name="T16" fmla="*/ 29 w 41"/>
                <a:gd name="T17" fmla="*/ 22 h 31"/>
                <a:gd name="T18" fmla="*/ 15 w 41"/>
                <a:gd name="T19" fmla="*/ 19 h 31"/>
                <a:gd name="T20" fmla="*/ 5 w 41"/>
                <a:gd name="T2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1">
                  <a:moveTo>
                    <a:pt x="5" y="13"/>
                  </a:moveTo>
                  <a:cubicBezTo>
                    <a:pt x="2" y="10"/>
                    <a:pt x="1" y="6"/>
                    <a:pt x="0" y="2"/>
                  </a:cubicBezTo>
                  <a:cubicBezTo>
                    <a:pt x="1" y="1"/>
                    <a:pt x="3" y="0"/>
                    <a:pt x="4" y="3"/>
                  </a:cubicBezTo>
                  <a:cubicBezTo>
                    <a:pt x="7" y="14"/>
                    <a:pt x="17" y="14"/>
                    <a:pt x="25" y="16"/>
                  </a:cubicBezTo>
                  <a:cubicBezTo>
                    <a:pt x="34" y="18"/>
                    <a:pt x="37" y="24"/>
                    <a:pt x="41" y="30"/>
                  </a:cubicBezTo>
                  <a:cubicBezTo>
                    <a:pt x="41" y="30"/>
                    <a:pt x="41" y="31"/>
                    <a:pt x="4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8" y="31"/>
                    <a:pt x="36" y="30"/>
                    <a:pt x="35" y="28"/>
                  </a:cubicBezTo>
                  <a:cubicBezTo>
                    <a:pt x="33" y="26"/>
                    <a:pt x="31" y="24"/>
                    <a:pt x="29" y="22"/>
                  </a:cubicBezTo>
                  <a:cubicBezTo>
                    <a:pt x="25" y="20"/>
                    <a:pt x="20" y="20"/>
                    <a:pt x="15" y="19"/>
                  </a:cubicBezTo>
                  <a:cubicBezTo>
                    <a:pt x="11" y="18"/>
                    <a:pt x="7" y="17"/>
                    <a:pt x="5" y="13"/>
                  </a:cubicBezTo>
                  <a:close/>
                </a:path>
              </a:pathLst>
            </a:custGeom>
            <a:solidFill>
              <a:srgbClr val="414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BC132E4-D74A-0A9C-62CF-58A6C0140C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8" y="2467"/>
              <a:ext cx="94" cy="143"/>
            </a:xfrm>
            <a:custGeom>
              <a:avLst/>
              <a:gdLst>
                <a:gd name="T0" fmla="*/ 18 w 19"/>
                <a:gd name="T1" fmla="*/ 16 h 29"/>
                <a:gd name="T2" fmla="*/ 15 w 19"/>
                <a:gd name="T3" fmla="*/ 20 h 29"/>
                <a:gd name="T4" fmla="*/ 14 w 19"/>
                <a:gd name="T5" fmla="*/ 26 h 29"/>
                <a:gd name="T6" fmla="*/ 11 w 19"/>
                <a:gd name="T7" fmla="*/ 29 h 29"/>
                <a:gd name="T8" fmla="*/ 2 w 19"/>
                <a:gd name="T9" fmla="*/ 12 h 29"/>
                <a:gd name="T10" fmla="*/ 19 w 19"/>
                <a:gd name="T11" fmla="*/ 2 h 29"/>
                <a:gd name="T12" fmla="*/ 10 w 19"/>
                <a:gd name="T13" fmla="*/ 5 h 29"/>
                <a:gd name="T14" fmla="*/ 4 w 19"/>
                <a:gd name="T15" fmla="*/ 13 h 29"/>
                <a:gd name="T16" fmla="*/ 14 w 19"/>
                <a:gd name="T17" fmla="*/ 16 h 29"/>
                <a:gd name="T18" fmla="*/ 18 w 19"/>
                <a:gd name="T1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9">
                  <a:moveTo>
                    <a:pt x="18" y="16"/>
                  </a:moveTo>
                  <a:cubicBezTo>
                    <a:pt x="18" y="18"/>
                    <a:pt x="15" y="18"/>
                    <a:pt x="15" y="20"/>
                  </a:cubicBezTo>
                  <a:cubicBezTo>
                    <a:pt x="14" y="22"/>
                    <a:pt x="13" y="24"/>
                    <a:pt x="14" y="26"/>
                  </a:cubicBezTo>
                  <a:cubicBezTo>
                    <a:pt x="16" y="29"/>
                    <a:pt x="14" y="29"/>
                    <a:pt x="11" y="29"/>
                  </a:cubicBezTo>
                  <a:cubicBezTo>
                    <a:pt x="4" y="26"/>
                    <a:pt x="0" y="19"/>
                    <a:pt x="2" y="12"/>
                  </a:cubicBezTo>
                  <a:cubicBezTo>
                    <a:pt x="3" y="6"/>
                    <a:pt x="10" y="0"/>
                    <a:pt x="19" y="2"/>
                  </a:cubicBezTo>
                  <a:cubicBezTo>
                    <a:pt x="16" y="4"/>
                    <a:pt x="13" y="4"/>
                    <a:pt x="10" y="5"/>
                  </a:cubicBezTo>
                  <a:cubicBezTo>
                    <a:pt x="6" y="7"/>
                    <a:pt x="3" y="9"/>
                    <a:pt x="4" y="13"/>
                  </a:cubicBezTo>
                  <a:cubicBezTo>
                    <a:pt x="6" y="17"/>
                    <a:pt x="10" y="18"/>
                    <a:pt x="14" y="16"/>
                  </a:cubicBezTo>
                  <a:cubicBezTo>
                    <a:pt x="15" y="16"/>
                    <a:pt x="16" y="15"/>
                    <a:pt x="18" y="16"/>
                  </a:cubicBezTo>
                  <a:close/>
                </a:path>
              </a:pathLst>
            </a:custGeom>
            <a:solidFill>
              <a:srgbClr val="843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804521E-D4C5-D0B1-7675-35D98B91A0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4" y="2266"/>
              <a:ext cx="84" cy="123"/>
            </a:xfrm>
            <a:custGeom>
              <a:avLst/>
              <a:gdLst>
                <a:gd name="T0" fmla="*/ 17 w 17"/>
                <a:gd name="T1" fmla="*/ 4 h 25"/>
                <a:gd name="T2" fmla="*/ 9 w 17"/>
                <a:gd name="T3" fmla="*/ 18 h 25"/>
                <a:gd name="T4" fmla="*/ 13 w 17"/>
                <a:gd name="T5" fmla="*/ 25 h 25"/>
                <a:gd name="T6" fmla="*/ 6 w 17"/>
                <a:gd name="T7" fmla="*/ 16 h 25"/>
                <a:gd name="T8" fmla="*/ 2 w 17"/>
                <a:gd name="T9" fmla="*/ 9 h 25"/>
                <a:gd name="T10" fmla="*/ 3 w 17"/>
                <a:gd name="T11" fmla="*/ 2 h 25"/>
                <a:gd name="T12" fmla="*/ 5 w 17"/>
                <a:gd name="T13" fmla="*/ 2 h 25"/>
                <a:gd name="T14" fmla="*/ 13 w 17"/>
                <a:gd name="T15" fmla="*/ 0 h 25"/>
                <a:gd name="T16" fmla="*/ 16 w 17"/>
                <a:gd name="T17" fmla="*/ 1 h 25"/>
                <a:gd name="T18" fmla="*/ 17 w 17"/>
                <a:gd name="T1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5">
                  <a:moveTo>
                    <a:pt x="17" y="4"/>
                  </a:moveTo>
                  <a:cubicBezTo>
                    <a:pt x="9" y="8"/>
                    <a:pt x="7" y="12"/>
                    <a:pt x="9" y="18"/>
                  </a:cubicBezTo>
                  <a:cubicBezTo>
                    <a:pt x="10" y="21"/>
                    <a:pt x="14" y="21"/>
                    <a:pt x="13" y="25"/>
                  </a:cubicBezTo>
                  <a:cubicBezTo>
                    <a:pt x="7" y="24"/>
                    <a:pt x="6" y="20"/>
                    <a:pt x="6" y="16"/>
                  </a:cubicBezTo>
                  <a:cubicBezTo>
                    <a:pt x="6" y="13"/>
                    <a:pt x="4" y="11"/>
                    <a:pt x="2" y="9"/>
                  </a:cubicBezTo>
                  <a:cubicBezTo>
                    <a:pt x="1" y="7"/>
                    <a:pt x="0" y="5"/>
                    <a:pt x="3" y="2"/>
                  </a:cubicBezTo>
                  <a:cubicBezTo>
                    <a:pt x="3" y="2"/>
                    <a:pt x="4" y="4"/>
                    <a:pt x="5" y="2"/>
                  </a:cubicBezTo>
                  <a:cubicBezTo>
                    <a:pt x="8" y="1"/>
                    <a:pt x="11" y="0"/>
                    <a:pt x="13" y="0"/>
                  </a:cubicBezTo>
                  <a:cubicBezTo>
                    <a:pt x="14" y="2"/>
                    <a:pt x="15" y="0"/>
                    <a:pt x="16" y="1"/>
                  </a:cubicBezTo>
                  <a:cubicBezTo>
                    <a:pt x="16" y="2"/>
                    <a:pt x="16" y="3"/>
                    <a:pt x="17" y="4"/>
                  </a:cubicBezTo>
                  <a:close/>
                </a:path>
              </a:pathLst>
            </a:custGeom>
            <a:solidFill>
              <a:srgbClr val="DF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B640B05-D40D-BD8F-113B-5BF3BA5C0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4" y="2634"/>
              <a:ext cx="133" cy="133"/>
            </a:xfrm>
            <a:custGeom>
              <a:avLst/>
              <a:gdLst>
                <a:gd name="T0" fmla="*/ 18 w 27"/>
                <a:gd name="T1" fmla="*/ 27 h 27"/>
                <a:gd name="T2" fmla="*/ 21 w 27"/>
                <a:gd name="T3" fmla="*/ 13 h 27"/>
                <a:gd name="T4" fmla="*/ 21 w 27"/>
                <a:gd name="T5" fmla="*/ 7 h 27"/>
                <a:gd name="T6" fmla="*/ 16 w 27"/>
                <a:gd name="T7" fmla="*/ 8 h 27"/>
                <a:gd name="T8" fmla="*/ 8 w 27"/>
                <a:gd name="T9" fmla="*/ 11 h 27"/>
                <a:gd name="T10" fmla="*/ 1 w 27"/>
                <a:gd name="T11" fmla="*/ 21 h 27"/>
                <a:gd name="T12" fmla="*/ 0 w 27"/>
                <a:gd name="T13" fmla="*/ 16 h 27"/>
                <a:gd name="T14" fmla="*/ 4 w 27"/>
                <a:gd name="T15" fmla="*/ 10 h 27"/>
                <a:gd name="T16" fmla="*/ 22 w 27"/>
                <a:gd name="T17" fmla="*/ 2 h 27"/>
                <a:gd name="T18" fmla="*/ 27 w 27"/>
                <a:gd name="T19" fmla="*/ 1 h 27"/>
                <a:gd name="T20" fmla="*/ 19 w 27"/>
                <a:gd name="T21" fmla="*/ 27 h 27"/>
                <a:gd name="T22" fmla="*/ 18 w 27"/>
                <a:gd name="T2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7">
                  <a:moveTo>
                    <a:pt x="18" y="27"/>
                  </a:moveTo>
                  <a:cubicBezTo>
                    <a:pt x="18" y="22"/>
                    <a:pt x="21" y="17"/>
                    <a:pt x="21" y="13"/>
                  </a:cubicBezTo>
                  <a:cubicBezTo>
                    <a:pt x="22" y="11"/>
                    <a:pt x="23" y="9"/>
                    <a:pt x="21" y="7"/>
                  </a:cubicBezTo>
                  <a:cubicBezTo>
                    <a:pt x="19" y="6"/>
                    <a:pt x="17" y="7"/>
                    <a:pt x="16" y="8"/>
                  </a:cubicBezTo>
                  <a:cubicBezTo>
                    <a:pt x="13" y="9"/>
                    <a:pt x="11" y="10"/>
                    <a:pt x="8" y="11"/>
                  </a:cubicBezTo>
                  <a:cubicBezTo>
                    <a:pt x="3" y="12"/>
                    <a:pt x="1" y="16"/>
                    <a:pt x="1" y="21"/>
                  </a:cubicBezTo>
                  <a:cubicBezTo>
                    <a:pt x="0" y="19"/>
                    <a:pt x="0" y="18"/>
                    <a:pt x="0" y="16"/>
                  </a:cubicBezTo>
                  <a:cubicBezTo>
                    <a:pt x="0" y="13"/>
                    <a:pt x="1" y="12"/>
                    <a:pt x="4" y="10"/>
                  </a:cubicBezTo>
                  <a:cubicBezTo>
                    <a:pt x="10" y="8"/>
                    <a:pt x="16" y="5"/>
                    <a:pt x="22" y="2"/>
                  </a:cubicBezTo>
                  <a:cubicBezTo>
                    <a:pt x="24" y="1"/>
                    <a:pt x="25" y="0"/>
                    <a:pt x="27" y="1"/>
                  </a:cubicBezTo>
                  <a:cubicBezTo>
                    <a:pt x="24" y="10"/>
                    <a:pt x="22" y="18"/>
                    <a:pt x="19" y="27"/>
                  </a:cubicBezTo>
                  <a:cubicBezTo>
                    <a:pt x="19" y="27"/>
                    <a:pt x="19" y="27"/>
                    <a:pt x="18" y="27"/>
                  </a:cubicBezTo>
                  <a:close/>
                </a:path>
              </a:pathLst>
            </a:custGeom>
            <a:solidFill>
              <a:srgbClr val="7B4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E0D271-6BDE-9320-D772-90985FCBBB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8" y="2286"/>
              <a:ext cx="69" cy="113"/>
            </a:xfrm>
            <a:custGeom>
              <a:avLst/>
              <a:gdLst>
                <a:gd name="T0" fmla="*/ 0 w 14"/>
                <a:gd name="T1" fmla="*/ 22 h 23"/>
                <a:gd name="T2" fmla="*/ 3 w 14"/>
                <a:gd name="T3" fmla="*/ 4 h 23"/>
                <a:gd name="T4" fmla="*/ 8 w 14"/>
                <a:gd name="T5" fmla="*/ 2 h 23"/>
                <a:gd name="T6" fmla="*/ 10 w 14"/>
                <a:gd name="T7" fmla="*/ 7 h 23"/>
                <a:gd name="T8" fmla="*/ 13 w 14"/>
                <a:gd name="T9" fmla="*/ 12 h 23"/>
                <a:gd name="T10" fmla="*/ 14 w 14"/>
                <a:gd name="T11" fmla="*/ 15 h 23"/>
                <a:gd name="T12" fmla="*/ 13 w 14"/>
                <a:gd name="T13" fmla="*/ 19 h 23"/>
                <a:gd name="T14" fmla="*/ 0 w 14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3">
                  <a:moveTo>
                    <a:pt x="0" y="22"/>
                  </a:moveTo>
                  <a:cubicBezTo>
                    <a:pt x="9" y="17"/>
                    <a:pt x="5" y="11"/>
                    <a:pt x="3" y="4"/>
                  </a:cubicBezTo>
                  <a:cubicBezTo>
                    <a:pt x="5" y="4"/>
                    <a:pt x="5" y="0"/>
                    <a:pt x="8" y="2"/>
                  </a:cubicBezTo>
                  <a:cubicBezTo>
                    <a:pt x="10" y="3"/>
                    <a:pt x="10" y="5"/>
                    <a:pt x="10" y="7"/>
                  </a:cubicBezTo>
                  <a:cubicBezTo>
                    <a:pt x="10" y="10"/>
                    <a:pt x="11" y="11"/>
                    <a:pt x="13" y="12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14" y="16"/>
                    <a:pt x="13" y="18"/>
                    <a:pt x="13" y="19"/>
                  </a:cubicBezTo>
                  <a:cubicBezTo>
                    <a:pt x="8" y="17"/>
                    <a:pt x="5" y="23"/>
                    <a:pt x="0" y="22"/>
                  </a:cubicBezTo>
                  <a:close/>
                </a:path>
              </a:pathLst>
            </a:custGeom>
            <a:solidFill>
              <a:srgbClr val="DF8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3A20940-55D8-B91C-41D0-6D00869CB6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5" y="2860"/>
              <a:ext cx="59" cy="260"/>
            </a:xfrm>
            <a:custGeom>
              <a:avLst/>
              <a:gdLst>
                <a:gd name="T0" fmla="*/ 7 w 12"/>
                <a:gd name="T1" fmla="*/ 0 h 53"/>
                <a:gd name="T2" fmla="*/ 8 w 12"/>
                <a:gd name="T3" fmla="*/ 5 h 53"/>
                <a:gd name="T4" fmla="*/ 11 w 12"/>
                <a:gd name="T5" fmla="*/ 6 h 53"/>
                <a:gd name="T6" fmla="*/ 11 w 12"/>
                <a:gd name="T7" fmla="*/ 8 h 53"/>
                <a:gd name="T8" fmla="*/ 7 w 12"/>
                <a:gd name="T9" fmla="*/ 41 h 53"/>
                <a:gd name="T10" fmla="*/ 5 w 12"/>
                <a:gd name="T11" fmla="*/ 44 h 53"/>
                <a:gd name="T12" fmla="*/ 4 w 12"/>
                <a:gd name="T13" fmla="*/ 51 h 53"/>
                <a:gd name="T14" fmla="*/ 1 w 12"/>
                <a:gd name="T15" fmla="*/ 51 h 53"/>
                <a:gd name="T16" fmla="*/ 2 w 12"/>
                <a:gd name="T17" fmla="*/ 47 h 53"/>
                <a:gd name="T18" fmla="*/ 7 w 12"/>
                <a:gd name="T19" fmla="*/ 9 h 53"/>
                <a:gd name="T20" fmla="*/ 7 w 12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3">
                  <a:moveTo>
                    <a:pt x="7" y="0"/>
                  </a:moveTo>
                  <a:cubicBezTo>
                    <a:pt x="9" y="2"/>
                    <a:pt x="8" y="3"/>
                    <a:pt x="8" y="5"/>
                  </a:cubicBezTo>
                  <a:cubicBezTo>
                    <a:pt x="9" y="8"/>
                    <a:pt x="10" y="5"/>
                    <a:pt x="11" y="6"/>
                  </a:cubicBezTo>
                  <a:cubicBezTo>
                    <a:pt x="11" y="6"/>
                    <a:pt x="12" y="7"/>
                    <a:pt x="11" y="8"/>
                  </a:cubicBezTo>
                  <a:cubicBezTo>
                    <a:pt x="10" y="19"/>
                    <a:pt x="9" y="30"/>
                    <a:pt x="7" y="41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4" y="46"/>
                    <a:pt x="4" y="49"/>
                    <a:pt x="4" y="51"/>
                  </a:cubicBezTo>
                  <a:cubicBezTo>
                    <a:pt x="3" y="53"/>
                    <a:pt x="2" y="52"/>
                    <a:pt x="1" y="51"/>
                  </a:cubicBezTo>
                  <a:cubicBezTo>
                    <a:pt x="0" y="50"/>
                    <a:pt x="1" y="48"/>
                    <a:pt x="2" y="47"/>
                  </a:cubicBezTo>
                  <a:cubicBezTo>
                    <a:pt x="4" y="35"/>
                    <a:pt x="5" y="22"/>
                    <a:pt x="7" y="9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solidFill>
              <a:srgbClr val="878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4FF3514-6751-7D97-9F5A-27D88F910A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4" y="2767"/>
              <a:ext cx="54" cy="309"/>
            </a:xfrm>
            <a:custGeom>
              <a:avLst/>
              <a:gdLst>
                <a:gd name="T0" fmla="*/ 8 w 11"/>
                <a:gd name="T1" fmla="*/ 0 h 63"/>
                <a:gd name="T2" fmla="*/ 9 w 11"/>
                <a:gd name="T3" fmla="*/ 0 h 63"/>
                <a:gd name="T4" fmla="*/ 8 w 11"/>
                <a:gd name="T5" fmla="*/ 6 h 63"/>
                <a:gd name="T6" fmla="*/ 8 w 11"/>
                <a:gd name="T7" fmla="*/ 16 h 63"/>
                <a:gd name="T8" fmla="*/ 10 w 11"/>
                <a:gd name="T9" fmla="*/ 26 h 63"/>
                <a:gd name="T10" fmla="*/ 2 w 11"/>
                <a:gd name="T11" fmla="*/ 62 h 63"/>
                <a:gd name="T12" fmla="*/ 1 w 11"/>
                <a:gd name="T13" fmla="*/ 63 h 63"/>
                <a:gd name="T14" fmla="*/ 4 w 11"/>
                <a:gd name="T15" fmla="*/ 46 h 63"/>
                <a:gd name="T16" fmla="*/ 8 w 11"/>
                <a:gd name="T17" fmla="*/ 27 h 63"/>
                <a:gd name="T18" fmla="*/ 6 w 11"/>
                <a:gd name="T19" fmla="*/ 16 h 63"/>
                <a:gd name="T20" fmla="*/ 8 w 11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63">
                  <a:moveTo>
                    <a:pt x="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8" y="4"/>
                    <a:pt x="8" y="6"/>
                  </a:cubicBezTo>
                  <a:cubicBezTo>
                    <a:pt x="6" y="9"/>
                    <a:pt x="6" y="12"/>
                    <a:pt x="8" y="16"/>
                  </a:cubicBezTo>
                  <a:cubicBezTo>
                    <a:pt x="11" y="19"/>
                    <a:pt x="11" y="22"/>
                    <a:pt x="10" y="26"/>
                  </a:cubicBezTo>
                  <a:cubicBezTo>
                    <a:pt x="7" y="38"/>
                    <a:pt x="5" y="50"/>
                    <a:pt x="2" y="62"/>
                  </a:cubicBezTo>
                  <a:cubicBezTo>
                    <a:pt x="2" y="62"/>
                    <a:pt x="1" y="63"/>
                    <a:pt x="1" y="63"/>
                  </a:cubicBezTo>
                  <a:cubicBezTo>
                    <a:pt x="0" y="57"/>
                    <a:pt x="3" y="52"/>
                    <a:pt x="4" y="46"/>
                  </a:cubicBezTo>
                  <a:cubicBezTo>
                    <a:pt x="5" y="40"/>
                    <a:pt x="5" y="33"/>
                    <a:pt x="8" y="27"/>
                  </a:cubicBezTo>
                  <a:cubicBezTo>
                    <a:pt x="9" y="23"/>
                    <a:pt x="8" y="19"/>
                    <a:pt x="6" y="16"/>
                  </a:cubicBezTo>
                  <a:cubicBezTo>
                    <a:pt x="4" y="11"/>
                    <a:pt x="5" y="4"/>
                    <a:pt x="8" y="0"/>
                  </a:cubicBezTo>
                  <a:close/>
                </a:path>
              </a:pathLst>
            </a:custGeom>
            <a:solidFill>
              <a:srgbClr val="864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55D56A6-F5EE-E41D-51E4-D1CF7AC1F3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22" y="2335"/>
              <a:ext cx="79" cy="49"/>
            </a:xfrm>
            <a:custGeom>
              <a:avLst/>
              <a:gdLst>
                <a:gd name="T0" fmla="*/ 1 w 16"/>
                <a:gd name="T1" fmla="*/ 5 h 10"/>
                <a:gd name="T2" fmla="*/ 0 w 16"/>
                <a:gd name="T3" fmla="*/ 2 h 10"/>
                <a:gd name="T4" fmla="*/ 1 w 16"/>
                <a:gd name="T5" fmla="*/ 1 h 10"/>
                <a:gd name="T6" fmla="*/ 10 w 16"/>
                <a:gd name="T7" fmla="*/ 1 h 10"/>
                <a:gd name="T8" fmla="*/ 16 w 16"/>
                <a:gd name="T9" fmla="*/ 3 h 10"/>
                <a:gd name="T10" fmla="*/ 5 w 16"/>
                <a:gd name="T11" fmla="*/ 9 h 10"/>
                <a:gd name="T12" fmla="*/ 1 w 1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" y="5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4" y="3"/>
                    <a:pt x="7" y="0"/>
                    <a:pt x="10" y="1"/>
                  </a:cubicBezTo>
                  <a:cubicBezTo>
                    <a:pt x="12" y="2"/>
                    <a:pt x="14" y="2"/>
                    <a:pt x="16" y="3"/>
                  </a:cubicBezTo>
                  <a:cubicBezTo>
                    <a:pt x="14" y="8"/>
                    <a:pt x="9" y="8"/>
                    <a:pt x="5" y="9"/>
                  </a:cubicBezTo>
                  <a:cubicBezTo>
                    <a:pt x="2" y="10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94C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4D7E553-1D1C-68AE-9558-FF187FC2DD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8" y="2565"/>
              <a:ext cx="68" cy="84"/>
            </a:xfrm>
            <a:custGeom>
              <a:avLst/>
              <a:gdLst>
                <a:gd name="T0" fmla="*/ 1 w 14"/>
                <a:gd name="T1" fmla="*/ 9 h 17"/>
                <a:gd name="T2" fmla="*/ 3 w 14"/>
                <a:gd name="T3" fmla="*/ 6 h 17"/>
                <a:gd name="T4" fmla="*/ 5 w 14"/>
                <a:gd name="T5" fmla="*/ 0 h 17"/>
                <a:gd name="T6" fmla="*/ 14 w 14"/>
                <a:gd name="T7" fmla="*/ 11 h 17"/>
                <a:gd name="T8" fmla="*/ 14 w 14"/>
                <a:gd name="T9" fmla="*/ 11 h 17"/>
                <a:gd name="T10" fmla="*/ 5 w 14"/>
                <a:gd name="T11" fmla="*/ 12 h 17"/>
                <a:gd name="T12" fmla="*/ 1 w 14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1" y="9"/>
                  </a:moveTo>
                  <a:cubicBezTo>
                    <a:pt x="3" y="8"/>
                    <a:pt x="6" y="8"/>
                    <a:pt x="3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6" y="5"/>
                    <a:pt x="9" y="9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1" y="17"/>
                    <a:pt x="11" y="17"/>
                    <a:pt x="5" y="12"/>
                  </a:cubicBezTo>
                  <a:cubicBezTo>
                    <a:pt x="5" y="9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DD8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0185415-0D5D-1628-8B9A-BD9AEDB5DD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9" y="2933"/>
              <a:ext cx="74" cy="69"/>
            </a:xfrm>
            <a:custGeom>
              <a:avLst/>
              <a:gdLst>
                <a:gd name="T0" fmla="*/ 0 w 15"/>
                <a:gd name="T1" fmla="*/ 8 h 14"/>
                <a:gd name="T2" fmla="*/ 7 w 15"/>
                <a:gd name="T3" fmla="*/ 3 h 14"/>
                <a:gd name="T4" fmla="*/ 14 w 15"/>
                <a:gd name="T5" fmla="*/ 3 h 14"/>
                <a:gd name="T6" fmla="*/ 9 w 15"/>
                <a:gd name="T7" fmla="*/ 9 h 14"/>
                <a:gd name="T8" fmla="*/ 0 w 15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8"/>
                  </a:moveTo>
                  <a:cubicBezTo>
                    <a:pt x="2" y="7"/>
                    <a:pt x="4" y="5"/>
                    <a:pt x="7" y="3"/>
                  </a:cubicBezTo>
                  <a:cubicBezTo>
                    <a:pt x="9" y="4"/>
                    <a:pt x="13" y="0"/>
                    <a:pt x="14" y="3"/>
                  </a:cubicBezTo>
                  <a:cubicBezTo>
                    <a:pt x="15" y="5"/>
                    <a:pt x="11" y="7"/>
                    <a:pt x="9" y="9"/>
                  </a:cubicBezTo>
                  <a:cubicBezTo>
                    <a:pt x="4" y="14"/>
                    <a:pt x="3" y="13"/>
                    <a:pt x="0" y="8"/>
                  </a:cubicBezTo>
                  <a:close/>
                </a:path>
              </a:pathLst>
            </a:custGeom>
            <a:solidFill>
              <a:srgbClr val="B23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F6BFD74-0045-916A-E5EA-CABE00D2F0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5" y="2938"/>
              <a:ext cx="45" cy="142"/>
            </a:xfrm>
            <a:custGeom>
              <a:avLst/>
              <a:gdLst>
                <a:gd name="T0" fmla="*/ 2 w 9"/>
                <a:gd name="T1" fmla="*/ 0 h 29"/>
                <a:gd name="T2" fmla="*/ 6 w 9"/>
                <a:gd name="T3" fmla="*/ 3 h 29"/>
                <a:gd name="T4" fmla="*/ 5 w 9"/>
                <a:gd name="T5" fmla="*/ 7 h 29"/>
                <a:gd name="T6" fmla="*/ 8 w 9"/>
                <a:gd name="T7" fmla="*/ 26 h 29"/>
                <a:gd name="T8" fmla="*/ 7 w 9"/>
                <a:gd name="T9" fmla="*/ 29 h 29"/>
                <a:gd name="T10" fmla="*/ 5 w 9"/>
                <a:gd name="T11" fmla="*/ 26 h 29"/>
                <a:gd name="T12" fmla="*/ 2 w 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9">
                  <a:moveTo>
                    <a:pt x="2" y="0"/>
                  </a:moveTo>
                  <a:cubicBezTo>
                    <a:pt x="3" y="1"/>
                    <a:pt x="5" y="2"/>
                    <a:pt x="6" y="3"/>
                  </a:cubicBezTo>
                  <a:cubicBezTo>
                    <a:pt x="4" y="4"/>
                    <a:pt x="5" y="6"/>
                    <a:pt x="5" y="7"/>
                  </a:cubicBezTo>
                  <a:cubicBezTo>
                    <a:pt x="6" y="13"/>
                    <a:pt x="7" y="20"/>
                    <a:pt x="8" y="26"/>
                  </a:cubicBezTo>
                  <a:cubicBezTo>
                    <a:pt x="8" y="27"/>
                    <a:pt x="9" y="29"/>
                    <a:pt x="7" y="29"/>
                  </a:cubicBezTo>
                  <a:cubicBezTo>
                    <a:pt x="5" y="29"/>
                    <a:pt x="5" y="27"/>
                    <a:pt x="5" y="26"/>
                  </a:cubicBezTo>
                  <a:cubicBezTo>
                    <a:pt x="2" y="18"/>
                    <a:pt x="0" y="9"/>
                    <a:pt x="2" y="0"/>
                  </a:cubicBezTo>
                  <a:close/>
                </a:path>
              </a:pathLst>
            </a:custGeom>
            <a:solidFill>
              <a:srgbClr val="8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B0979A8-1E40-4FD0-7392-A13113CA7C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0" y="2570"/>
              <a:ext cx="78" cy="44"/>
            </a:xfrm>
            <a:custGeom>
              <a:avLst/>
              <a:gdLst>
                <a:gd name="T0" fmla="*/ 15 w 16"/>
                <a:gd name="T1" fmla="*/ 4 h 9"/>
                <a:gd name="T2" fmla="*/ 16 w 16"/>
                <a:gd name="T3" fmla="*/ 7 h 9"/>
                <a:gd name="T4" fmla="*/ 8 w 16"/>
                <a:gd name="T5" fmla="*/ 7 h 9"/>
                <a:gd name="T6" fmla="*/ 0 w 16"/>
                <a:gd name="T7" fmla="*/ 4 h 9"/>
                <a:gd name="T8" fmla="*/ 11 w 16"/>
                <a:gd name="T9" fmla="*/ 1 h 9"/>
                <a:gd name="T10" fmla="*/ 15 w 16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15" y="4"/>
                  </a:moveTo>
                  <a:cubicBezTo>
                    <a:pt x="15" y="5"/>
                    <a:pt x="16" y="6"/>
                    <a:pt x="16" y="7"/>
                  </a:cubicBezTo>
                  <a:cubicBezTo>
                    <a:pt x="13" y="9"/>
                    <a:pt x="11" y="9"/>
                    <a:pt x="8" y="7"/>
                  </a:cubicBezTo>
                  <a:cubicBezTo>
                    <a:pt x="6" y="6"/>
                    <a:pt x="3" y="6"/>
                    <a:pt x="0" y="4"/>
                  </a:cubicBezTo>
                  <a:cubicBezTo>
                    <a:pt x="4" y="3"/>
                    <a:pt x="7" y="2"/>
                    <a:pt x="11" y="1"/>
                  </a:cubicBezTo>
                  <a:cubicBezTo>
                    <a:pt x="13" y="0"/>
                    <a:pt x="14" y="3"/>
                    <a:pt x="15" y="4"/>
                  </a:cubicBezTo>
                  <a:close/>
                </a:path>
              </a:pathLst>
            </a:custGeom>
            <a:solidFill>
              <a:srgbClr val="DEA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604C35C-711D-1F8E-9658-016EC28067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3" y="2198"/>
              <a:ext cx="84" cy="78"/>
            </a:xfrm>
            <a:custGeom>
              <a:avLst/>
              <a:gdLst>
                <a:gd name="T0" fmla="*/ 2 w 17"/>
                <a:gd name="T1" fmla="*/ 15 h 16"/>
                <a:gd name="T2" fmla="*/ 0 w 17"/>
                <a:gd name="T3" fmla="*/ 15 h 16"/>
                <a:gd name="T4" fmla="*/ 3 w 17"/>
                <a:gd name="T5" fmla="*/ 12 h 16"/>
                <a:gd name="T6" fmla="*/ 5 w 17"/>
                <a:gd name="T7" fmla="*/ 9 h 16"/>
                <a:gd name="T8" fmla="*/ 11 w 17"/>
                <a:gd name="T9" fmla="*/ 0 h 16"/>
                <a:gd name="T10" fmla="*/ 17 w 17"/>
                <a:gd name="T11" fmla="*/ 5 h 16"/>
                <a:gd name="T12" fmla="*/ 13 w 17"/>
                <a:gd name="T13" fmla="*/ 7 h 16"/>
                <a:gd name="T14" fmla="*/ 2 w 17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">
                  <a:moveTo>
                    <a:pt x="2" y="15"/>
                  </a:moveTo>
                  <a:cubicBezTo>
                    <a:pt x="1" y="15"/>
                    <a:pt x="1" y="16"/>
                    <a:pt x="0" y="15"/>
                  </a:cubicBezTo>
                  <a:cubicBezTo>
                    <a:pt x="0" y="13"/>
                    <a:pt x="2" y="12"/>
                    <a:pt x="3" y="12"/>
                  </a:cubicBezTo>
                  <a:cubicBezTo>
                    <a:pt x="4" y="11"/>
                    <a:pt x="5" y="10"/>
                    <a:pt x="5" y="9"/>
                  </a:cubicBezTo>
                  <a:cubicBezTo>
                    <a:pt x="7" y="6"/>
                    <a:pt x="11" y="5"/>
                    <a:pt x="11" y="0"/>
                  </a:cubicBezTo>
                  <a:cubicBezTo>
                    <a:pt x="13" y="1"/>
                    <a:pt x="16" y="3"/>
                    <a:pt x="17" y="5"/>
                  </a:cubicBezTo>
                  <a:cubicBezTo>
                    <a:pt x="14" y="4"/>
                    <a:pt x="14" y="6"/>
                    <a:pt x="13" y="7"/>
                  </a:cubicBezTo>
                  <a:cubicBezTo>
                    <a:pt x="10" y="10"/>
                    <a:pt x="7" y="14"/>
                    <a:pt x="2" y="15"/>
                  </a:cubicBezTo>
                  <a:close/>
                </a:path>
              </a:pathLst>
            </a:custGeom>
            <a:solidFill>
              <a:srgbClr val="CFC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95A285B-BBC4-2991-D394-635ADA1B1E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1" y="2693"/>
              <a:ext cx="35" cy="113"/>
            </a:xfrm>
            <a:custGeom>
              <a:avLst/>
              <a:gdLst>
                <a:gd name="T0" fmla="*/ 6 w 7"/>
                <a:gd name="T1" fmla="*/ 23 h 23"/>
                <a:gd name="T2" fmla="*/ 4 w 7"/>
                <a:gd name="T3" fmla="*/ 21 h 23"/>
                <a:gd name="T4" fmla="*/ 2 w 7"/>
                <a:gd name="T5" fmla="*/ 2 h 23"/>
                <a:gd name="T6" fmla="*/ 5 w 7"/>
                <a:gd name="T7" fmla="*/ 0 h 23"/>
                <a:gd name="T8" fmla="*/ 6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6" y="23"/>
                  </a:moveTo>
                  <a:cubicBezTo>
                    <a:pt x="6" y="22"/>
                    <a:pt x="5" y="22"/>
                    <a:pt x="4" y="21"/>
                  </a:cubicBezTo>
                  <a:cubicBezTo>
                    <a:pt x="3" y="15"/>
                    <a:pt x="0" y="9"/>
                    <a:pt x="2" y="2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7" y="7"/>
                    <a:pt x="6" y="15"/>
                    <a:pt x="6" y="23"/>
                  </a:cubicBezTo>
                  <a:close/>
                </a:path>
              </a:pathLst>
            </a:custGeom>
            <a:solidFill>
              <a:srgbClr val="D9A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60BFDEB-AFF4-1264-B4DB-EFB4F7143D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1" y="2502"/>
              <a:ext cx="45" cy="73"/>
            </a:xfrm>
            <a:custGeom>
              <a:avLst/>
              <a:gdLst>
                <a:gd name="T0" fmla="*/ 7 w 9"/>
                <a:gd name="T1" fmla="*/ 15 h 15"/>
                <a:gd name="T2" fmla="*/ 2 w 9"/>
                <a:gd name="T3" fmla="*/ 3 h 15"/>
                <a:gd name="T4" fmla="*/ 2 w 9"/>
                <a:gd name="T5" fmla="*/ 0 h 15"/>
                <a:gd name="T6" fmla="*/ 7 w 9"/>
                <a:gd name="T7" fmla="*/ 10 h 15"/>
                <a:gd name="T8" fmla="*/ 7 w 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7" y="15"/>
                  </a:moveTo>
                  <a:cubicBezTo>
                    <a:pt x="4" y="12"/>
                    <a:pt x="0" y="8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4" y="4"/>
                    <a:pt x="5" y="7"/>
                    <a:pt x="7" y="10"/>
                  </a:cubicBezTo>
                  <a:cubicBezTo>
                    <a:pt x="9" y="12"/>
                    <a:pt x="7" y="14"/>
                    <a:pt x="7" y="15"/>
                  </a:cubicBezTo>
                  <a:close/>
                </a:path>
              </a:pathLst>
            </a:custGeom>
            <a:solidFill>
              <a:srgbClr val="E7B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B752FD6-8E51-03D8-C8D5-7E7692243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5" y="2251"/>
              <a:ext cx="34" cy="59"/>
            </a:xfrm>
            <a:custGeom>
              <a:avLst/>
              <a:gdLst>
                <a:gd name="T0" fmla="*/ 7 w 7"/>
                <a:gd name="T1" fmla="*/ 5 h 12"/>
                <a:gd name="T2" fmla="*/ 6 w 7"/>
                <a:gd name="T3" fmla="*/ 12 h 12"/>
                <a:gd name="T4" fmla="*/ 4 w 7"/>
                <a:gd name="T5" fmla="*/ 11 h 12"/>
                <a:gd name="T6" fmla="*/ 0 w 7"/>
                <a:gd name="T7" fmla="*/ 4 h 12"/>
                <a:gd name="T8" fmla="*/ 3 w 7"/>
                <a:gd name="T9" fmla="*/ 1 h 12"/>
                <a:gd name="T10" fmla="*/ 7 w 7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">
                  <a:moveTo>
                    <a:pt x="7" y="5"/>
                  </a:moveTo>
                  <a:cubicBezTo>
                    <a:pt x="6" y="8"/>
                    <a:pt x="6" y="10"/>
                    <a:pt x="6" y="12"/>
                  </a:cubicBezTo>
                  <a:cubicBezTo>
                    <a:pt x="6" y="12"/>
                    <a:pt x="5" y="12"/>
                    <a:pt x="4" y="11"/>
                  </a:cubicBezTo>
                  <a:cubicBezTo>
                    <a:pt x="1" y="10"/>
                    <a:pt x="1" y="6"/>
                    <a:pt x="0" y="4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4" y="2"/>
                    <a:pt x="5" y="4"/>
                    <a:pt x="7" y="5"/>
                  </a:cubicBezTo>
                  <a:close/>
                </a:path>
              </a:pathLst>
            </a:custGeom>
            <a:solidFill>
              <a:srgbClr val="CD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FA189DF-E6D8-D236-53E4-7A9C9860A7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0" y="2251"/>
              <a:ext cx="34" cy="69"/>
            </a:xfrm>
            <a:custGeom>
              <a:avLst/>
              <a:gdLst>
                <a:gd name="T0" fmla="*/ 6 w 7"/>
                <a:gd name="T1" fmla="*/ 1 h 14"/>
                <a:gd name="T2" fmla="*/ 4 w 7"/>
                <a:gd name="T3" fmla="*/ 4 h 14"/>
                <a:gd name="T4" fmla="*/ 7 w 7"/>
                <a:gd name="T5" fmla="*/ 11 h 14"/>
                <a:gd name="T6" fmla="*/ 4 w 7"/>
                <a:gd name="T7" fmla="*/ 13 h 14"/>
                <a:gd name="T8" fmla="*/ 3 w 7"/>
                <a:gd name="T9" fmla="*/ 10 h 14"/>
                <a:gd name="T10" fmla="*/ 4 w 7"/>
                <a:gd name="T11" fmla="*/ 0 h 14"/>
                <a:gd name="T12" fmla="*/ 6 w 7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6" y="1"/>
                  </a:moveTo>
                  <a:cubicBezTo>
                    <a:pt x="3" y="1"/>
                    <a:pt x="4" y="3"/>
                    <a:pt x="4" y="4"/>
                  </a:cubicBezTo>
                  <a:cubicBezTo>
                    <a:pt x="5" y="7"/>
                    <a:pt x="6" y="9"/>
                    <a:pt x="7" y="11"/>
                  </a:cubicBezTo>
                  <a:cubicBezTo>
                    <a:pt x="7" y="12"/>
                    <a:pt x="6" y="14"/>
                    <a:pt x="4" y="13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5" y="7"/>
                    <a:pt x="0" y="3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7B7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F99E987-F058-0832-A1CF-236C06648B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35" y="3090"/>
              <a:ext cx="49" cy="30"/>
            </a:xfrm>
            <a:custGeom>
              <a:avLst/>
              <a:gdLst>
                <a:gd name="T0" fmla="*/ 8 w 10"/>
                <a:gd name="T1" fmla="*/ 0 h 6"/>
                <a:gd name="T2" fmla="*/ 10 w 10"/>
                <a:gd name="T3" fmla="*/ 4 h 6"/>
                <a:gd name="T4" fmla="*/ 10 w 10"/>
                <a:gd name="T5" fmla="*/ 6 h 6"/>
                <a:gd name="T6" fmla="*/ 0 w 10"/>
                <a:gd name="T7" fmla="*/ 3 h 6"/>
                <a:gd name="T8" fmla="*/ 8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8" y="0"/>
                  </a:moveTo>
                  <a:cubicBezTo>
                    <a:pt x="8" y="2"/>
                    <a:pt x="6" y="5"/>
                    <a:pt x="10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7" y="6"/>
                    <a:pt x="4" y="4"/>
                    <a:pt x="0" y="3"/>
                  </a:cubicBezTo>
                  <a:cubicBezTo>
                    <a:pt x="2" y="1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CEC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2650082C-2C28-158E-1B01-BEF872179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" y="2904"/>
              <a:ext cx="30" cy="176"/>
            </a:xfrm>
            <a:custGeom>
              <a:avLst/>
              <a:gdLst>
                <a:gd name="T0" fmla="*/ 4 w 6"/>
                <a:gd name="T1" fmla="*/ 2 h 36"/>
                <a:gd name="T2" fmla="*/ 6 w 6"/>
                <a:gd name="T3" fmla="*/ 34 h 36"/>
                <a:gd name="T4" fmla="*/ 5 w 6"/>
                <a:gd name="T5" fmla="*/ 36 h 36"/>
                <a:gd name="T6" fmla="*/ 4 w 6"/>
                <a:gd name="T7" fmla="*/ 35 h 36"/>
                <a:gd name="T8" fmla="*/ 3 w 6"/>
                <a:gd name="T9" fmla="*/ 31 h 36"/>
                <a:gd name="T10" fmla="*/ 0 w 6"/>
                <a:gd name="T11" fmla="*/ 1 h 36"/>
                <a:gd name="T12" fmla="*/ 4 w 6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6">
                  <a:moveTo>
                    <a:pt x="4" y="2"/>
                  </a:moveTo>
                  <a:cubicBezTo>
                    <a:pt x="4" y="13"/>
                    <a:pt x="5" y="23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4" y="36"/>
                    <a:pt x="4" y="36"/>
                    <a:pt x="4" y="35"/>
                  </a:cubicBezTo>
                  <a:cubicBezTo>
                    <a:pt x="3" y="34"/>
                    <a:pt x="4" y="32"/>
                    <a:pt x="3" y="31"/>
                  </a:cubicBezTo>
                  <a:cubicBezTo>
                    <a:pt x="2" y="21"/>
                    <a:pt x="1" y="11"/>
                    <a:pt x="0" y="1"/>
                  </a:cubicBezTo>
                  <a:cubicBezTo>
                    <a:pt x="2" y="0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898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89135C4-52DB-C197-BFEF-1CD79FDDAB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1" y="2977"/>
              <a:ext cx="15" cy="148"/>
            </a:xfrm>
            <a:custGeom>
              <a:avLst/>
              <a:gdLst>
                <a:gd name="T0" fmla="*/ 1 w 3"/>
                <a:gd name="T1" fmla="*/ 0 h 30"/>
                <a:gd name="T2" fmla="*/ 2 w 3"/>
                <a:gd name="T3" fmla="*/ 16 h 30"/>
                <a:gd name="T4" fmla="*/ 3 w 3"/>
                <a:gd name="T5" fmla="*/ 28 h 30"/>
                <a:gd name="T6" fmla="*/ 2 w 3"/>
                <a:gd name="T7" fmla="*/ 30 h 30"/>
                <a:gd name="T8" fmla="*/ 0 w 3"/>
                <a:gd name="T9" fmla="*/ 28 h 30"/>
                <a:gd name="T10" fmla="*/ 0 w 3"/>
                <a:gd name="T11" fmla="*/ 12 h 30"/>
                <a:gd name="T12" fmla="*/ 0 w 3"/>
                <a:gd name="T13" fmla="*/ 5 h 30"/>
                <a:gd name="T14" fmla="*/ 1 w 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0">
                  <a:moveTo>
                    <a:pt x="1" y="0"/>
                  </a:moveTo>
                  <a:cubicBezTo>
                    <a:pt x="3" y="5"/>
                    <a:pt x="2" y="11"/>
                    <a:pt x="2" y="16"/>
                  </a:cubicBezTo>
                  <a:cubicBezTo>
                    <a:pt x="3" y="20"/>
                    <a:pt x="3" y="24"/>
                    <a:pt x="3" y="28"/>
                  </a:cubicBezTo>
                  <a:cubicBezTo>
                    <a:pt x="3" y="29"/>
                    <a:pt x="3" y="30"/>
                    <a:pt x="2" y="30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3"/>
                    <a:pt x="0" y="17"/>
                    <a:pt x="0" y="12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979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FD5D6C2-270B-EAE4-3E16-5F37E1DC7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4" y="3056"/>
              <a:ext cx="69" cy="64"/>
            </a:xfrm>
            <a:custGeom>
              <a:avLst/>
              <a:gdLst>
                <a:gd name="T0" fmla="*/ 6 w 14"/>
                <a:gd name="T1" fmla="*/ 0 h 13"/>
                <a:gd name="T2" fmla="*/ 7 w 14"/>
                <a:gd name="T3" fmla="*/ 5 h 13"/>
                <a:gd name="T4" fmla="*/ 11 w 14"/>
                <a:gd name="T5" fmla="*/ 6 h 13"/>
                <a:gd name="T6" fmla="*/ 11 w 14"/>
                <a:gd name="T7" fmla="*/ 12 h 13"/>
                <a:gd name="T8" fmla="*/ 2 w 14"/>
                <a:gd name="T9" fmla="*/ 12 h 13"/>
                <a:gd name="T10" fmla="*/ 2 w 14"/>
                <a:gd name="T11" fmla="*/ 9 h 13"/>
                <a:gd name="T12" fmla="*/ 6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6" y="0"/>
                  </a:moveTo>
                  <a:cubicBezTo>
                    <a:pt x="7" y="2"/>
                    <a:pt x="6" y="3"/>
                    <a:pt x="7" y="5"/>
                  </a:cubicBezTo>
                  <a:cubicBezTo>
                    <a:pt x="8" y="6"/>
                    <a:pt x="8" y="8"/>
                    <a:pt x="11" y="6"/>
                  </a:cubicBezTo>
                  <a:cubicBezTo>
                    <a:pt x="10" y="8"/>
                    <a:pt x="14" y="10"/>
                    <a:pt x="11" y="12"/>
                  </a:cubicBezTo>
                  <a:cubicBezTo>
                    <a:pt x="8" y="13"/>
                    <a:pt x="5" y="13"/>
                    <a:pt x="2" y="12"/>
                  </a:cubicBezTo>
                  <a:cubicBezTo>
                    <a:pt x="0" y="11"/>
                    <a:pt x="2" y="10"/>
                    <a:pt x="2" y="9"/>
                  </a:cubicBezTo>
                  <a:cubicBezTo>
                    <a:pt x="7" y="7"/>
                    <a:pt x="6" y="4"/>
                    <a:pt x="6" y="0"/>
                  </a:cubicBezTo>
                  <a:close/>
                </a:path>
              </a:pathLst>
            </a:custGeom>
            <a:solidFill>
              <a:srgbClr val="504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E8C790-EE08-C20B-2255-E85611C8BF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6" y="2924"/>
              <a:ext cx="15" cy="112"/>
            </a:xfrm>
            <a:custGeom>
              <a:avLst/>
              <a:gdLst>
                <a:gd name="T0" fmla="*/ 2 w 3"/>
                <a:gd name="T1" fmla="*/ 11 h 23"/>
                <a:gd name="T2" fmla="*/ 1 w 3"/>
                <a:gd name="T3" fmla="*/ 23 h 23"/>
                <a:gd name="T4" fmla="*/ 0 w 3"/>
                <a:gd name="T5" fmla="*/ 19 h 23"/>
                <a:gd name="T6" fmla="*/ 0 w 3"/>
                <a:gd name="T7" fmla="*/ 3 h 23"/>
                <a:gd name="T8" fmla="*/ 2 w 3"/>
                <a:gd name="T9" fmla="*/ 0 h 23"/>
                <a:gd name="T10" fmla="*/ 2 w 3"/>
                <a:gd name="T1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3">
                  <a:moveTo>
                    <a:pt x="2" y="11"/>
                  </a:moveTo>
                  <a:cubicBezTo>
                    <a:pt x="1" y="15"/>
                    <a:pt x="3" y="19"/>
                    <a:pt x="1" y="23"/>
                  </a:cubicBezTo>
                  <a:cubicBezTo>
                    <a:pt x="1" y="21"/>
                    <a:pt x="2" y="20"/>
                    <a:pt x="0" y="19"/>
                  </a:cubicBezTo>
                  <a:cubicBezTo>
                    <a:pt x="0" y="13"/>
                    <a:pt x="0" y="8"/>
                    <a:pt x="0" y="3"/>
                  </a:cubicBezTo>
                  <a:cubicBezTo>
                    <a:pt x="1" y="2"/>
                    <a:pt x="0" y="0"/>
                    <a:pt x="2" y="0"/>
                  </a:cubicBezTo>
                  <a:cubicBezTo>
                    <a:pt x="2" y="4"/>
                    <a:pt x="2" y="7"/>
                    <a:pt x="2" y="11"/>
                  </a:cubicBezTo>
                  <a:close/>
                </a:path>
              </a:pathLst>
            </a:custGeom>
            <a:solidFill>
              <a:srgbClr val="797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7E91CAF-E255-7426-44CC-A4F557E64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8" y="2717"/>
              <a:ext cx="73" cy="94"/>
            </a:xfrm>
            <a:custGeom>
              <a:avLst/>
              <a:gdLst>
                <a:gd name="T0" fmla="*/ 9 w 15"/>
                <a:gd name="T1" fmla="*/ 18 h 19"/>
                <a:gd name="T2" fmla="*/ 9 w 15"/>
                <a:gd name="T3" fmla="*/ 18 h 19"/>
                <a:gd name="T4" fmla="*/ 9 w 15"/>
                <a:gd name="T5" fmla="*/ 18 h 19"/>
                <a:gd name="T6" fmla="*/ 5 w 15"/>
                <a:gd name="T7" fmla="*/ 14 h 19"/>
                <a:gd name="T8" fmla="*/ 2 w 15"/>
                <a:gd name="T9" fmla="*/ 7 h 19"/>
                <a:gd name="T10" fmla="*/ 2 w 15"/>
                <a:gd name="T11" fmla="*/ 1 h 19"/>
                <a:gd name="T12" fmla="*/ 8 w 15"/>
                <a:gd name="T13" fmla="*/ 3 h 19"/>
                <a:gd name="T14" fmla="*/ 11 w 15"/>
                <a:gd name="T15" fmla="*/ 8 h 19"/>
                <a:gd name="T16" fmla="*/ 14 w 15"/>
                <a:gd name="T17" fmla="*/ 13 h 19"/>
                <a:gd name="T18" fmla="*/ 14 w 15"/>
                <a:gd name="T19" fmla="*/ 17 h 19"/>
                <a:gd name="T20" fmla="*/ 9 w 1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9"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7"/>
                    <a:pt x="7" y="15"/>
                    <a:pt x="5" y="14"/>
                  </a:cubicBezTo>
                  <a:cubicBezTo>
                    <a:pt x="4" y="11"/>
                    <a:pt x="3" y="9"/>
                    <a:pt x="2" y="7"/>
                  </a:cubicBezTo>
                  <a:cubicBezTo>
                    <a:pt x="1" y="5"/>
                    <a:pt x="0" y="2"/>
                    <a:pt x="2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9" y="5"/>
                    <a:pt x="10" y="6"/>
                    <a:pt x="11" y="8"/>
                  </a:cubicBezTo>
                  <a:cubicBezTo>
                    <a:pt x="12" y="10"/>
                    <a:pt x="13" y="11"/>
                    <a:pt x="14" y="13"/>
                  </a:cubicBezTo>
                  <a:cubicBezTo>
                    <a:pt x="14" y="14"/>
                    <a:pt x="15" y="16"/>
                    <a:pt x="14" y="17"/>
                  </a:cubicBezTo>
                  <a:cubicBezTo>
                    <a:pt x="13" y="19"/>
                    <a:pt x="11" y="18"/>
                    <a:pt x="9" y="18"/>
                  </a:cubicBezTo>
                  <a:close/>
                </a:path>
              </a:pathLst>
            </a:custGeom>
            <a:solidFill>
              <a:srgbClr val="DE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F813A3E-E467-5748-9808-54F0034DC2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9" y="2708"/>
              <a:ext cx="103" cy="108"/>
            </a:xfrm>
            <a:custGeom>
              <a:avLst/>
              <a:gdLst>
                <a:gd name="T0" fmla="*/ 17 w 21"/>
                <a:gd name="T1" fmla="*/ 16 h 22"/>
                <a:gd name="T2" fmla="*/ 21 w 21"/>
                <a:gd name="T3" fmla="*/ 20 h 22"/>
                <a:gd name="T4" fmla="*/ 8 w 21"/>
                <a:gd name="T5" fmla="*/ 22 h 22"/>
                <a:gd name="T6" fmla="*/ 4 w 21"/>
                <a:gd name="T7" fmla="*/ 21 h 22"/>
                <a:gd name="T8" fmla="*/ 5 w 21"/>
                <a:gd name="T9" fmla="*/ 0 h 22"/>
                <a:gd name="T10" fmla="*/ 3 w 21"/>
                <a:gd name="T11" fmla="*/ 16 h 22"/>
                <a:gd name="T12" fmla="*/ 8 w 21"/>
                <a:gd name="T13" fmla="*/ 19 h 22"/>
                <a:gd name="T14" fmla="*/ 15 w 21"/>
                <a:gd name="T15" fmla="*/ 18 h 22"/>
                <a:gd name="T16" fmla="*/ 17 w 21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17" y="16"/>
                  </a:moveTo>
                  <a:cubicBezTo>
                    <a:pt x="19" y="16"/>
                    <a:pt x="21" y="18"/>
                    <a:pt x="21" y="20"/>
                  </a:cubicBezTo>
                  <a:cubicBezTo>
                    <a:pt x="17" y="22"/>
                    <a:pt x="12" y="19"/>
                    <a:pt x="8" y="22"/>
                  </a:cubicBezTo>
                  <a:cubicBezTo>
                    <a:pt x="7" y="20"/>
                    <a:pt x="5" y="21"/>
                    <a:pt x="4" y="21"/>
                  </a:cubicBezTo>
                  <a:cubicBezTo>
                    <a:pt x="0" y="16"/>
                    <a:pt x="1" y="4"/>
                    <a:pt x="5" y="0"/>
                  </a:cubicBezTo>
                  <a:cubicBezTo>
                    <a:pt x="4" y="5"/>
                    <a:pt x="3" y="10"/>
                    <a:pt x="3" y="16"/>
                  </a:cubicBezTo>
                  <a:cubicBezTo>
                    <a:pt x="3" y="19"/>
                    <a:pt x="5" y="20"/>
                    <a:pt x="8" y="19"/>
                  </a:cubicBezTo>
                  <a:cubicBezTo>
                    <a:pt x="10" y="18"/>
                    <a:pt x="12" y="17"/>
                    <a:pt x="15" y="18"/>
                  </a:cubicBezTo>
                  <a:cubicBezTo>
                    <a:pt x="17" y="19"/>
                    <a:pt x="17" y="17"/>
                    <a:pt x="17" y="16"/>
                  </a:cubicBezTo>
                  <a:close/>
                </a:path>
              </a:pathLst>
            </a:custGeom>
            <a:solidFill>
              <a:srgbClr val="348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E72034F-4BA3-50D1-37D3-7748B5D0DD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2" y="2757"/>
              <a:ext cx="59" cy="78"/>
            </a:xfrm>
            <a:custGeom>
              <a:avLst/>
              <a:gdLst>
                <a:gd name="T0" fmla="*/ 0 w 12"/>
                <a:gd name="T1" fmla="*/ 10 h 16"/>
                <a:gd name="T2" fmla="*/ 4 w 12"/>
                <a:gd name="T3" fmla="*/ 5 h 16"/>
                <a:gd name="T4" fmla="*/ 2 w 12"/>
                <a:gd name="T5" fmla="*/ 0 h 16"/>
                <a:gd name="T6" fmla="*/ 6 w 12"/>
                <a:gd name="T7" fmla="*/ 6 h 16"/>
                <a:gd name="T8" fmla="*/ 7 w 12"/>
                <a:gd name="T9" fmla="*/ 9 h 16"/>
                <a:gd name="T10" fmla="*/ 12 w 12"/>
                <a:gd name="T11" fmla="*/ 16 h 16"/>
                <a:gd name="T12" fmla="*/ 0 w 12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0" y="10"/>
                  </a:moveTo>
                  <a:cubicBezTo>
                    <a:pt x="5" y="10"/>
                    <a:pt x="6" y="8"/>
                    <a:pt x="4" y="5"/>
                  </a:cubicBezTo>
                  <a:cubicBezTo>
                    <a:pt x="3" y="3"/>
                    <a:pt x="2" y="2"/>
                    <a:pt x="2" y="0"/>
                  </a:cubicBezTo>
                  <a:cubicBezTo>
                    <a:pt x="4" y="1"/>
                    <a:pt x="4" y="4"/>
                    <a:pt x="6" y="6"/>
                  </a:cubicBezTo>
                  <a:cubicBezTo>
                    <a:pt x="7" y="6"/>
                    <a:pt x="7" y="7"/>
                    <a:pt x="7" y="9"/>
                  </a:cubicBezTo>
                  <a:cubicBezTo>
                    <a:pt x="7" y="12"/>
                    <a:pt x="11" y="13"/>
                    <a:pt x="12" y="16"/>
                  </a:cubicBezTo>
                  <a:cubicBezTo>
                    <a:pt x="7" y="16"/>
                    <a:pt x="3" y="13"/>
                    <a:pt x="0" y="10"/>
                  </a:cubicBezTo>
                  <a:close/>
                </a:path>
              </a:pathLst>
            </a:custGeom>
            <a:solidFill>
              <a:srgbClr val="D4A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F0829FB-676B-24F5-84D5-3D7621C930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1" y="2703"/>
              <a:ext cx="25" cy="98"/>
            </a:xfrm>
            <a:custGeom>
              <a:avLst/>
              <a:gdLst>
                <a:gd name="T0" fmla="*/ 1 w 5"/>
                <a:gd name="T1" fmla="*/ 20 h 20"/>
                <a:gd name="T2" fmla="*/ 0 w 5"/>
                <a:gd name="T3" fmla="*/ 17 h 20"/>
                <a:gd name="T4" fmla="*/ 2 w 5"/>
                <a:gd name="T5" fmla="*/ 12 h 20"/>
                <a:gd name="T6" fmla="*/ 2 w 5"/>
                <a:gd name="T7" fmla="*/ 0 h 20"/>
                <a:gd name="T8" fmla="*/ 4 w 5"/>
                <a:gd name="T9" fmla="*/ 19 h 20"/>
                <a:gd name="T10" fmla="*/ 1 w 5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1" y="20"/>
                  </a:moveTo>
                  <a:cubicBezTo>
                    <a:pt x="0" y="19"/>
                    <a:pt x="0" y="18"/>
                    <a:pt x="0" y="17"/>
                  </a:cubicBezTo>
                  <a:cubicBezTo>
                    <a:pt x="4" y="17"/>
                    <a:pt x="2" y="13"/>
                    <a:pt x="2" y="12"/>
                  </a:cubicBezTo>
                  <a:cubicBezTo>
                    <a:pt x="1" y="8"/>
                    <a:pt x="0" y="4"/>
                    <a:pt x="2" y="0"/>
                  </a:cubicBezTo>
                  <a:cubicBezTo>
                    <a:pt x="1" y="7"/>
                    <a:pt x="5" y="13"/>
                    <a:pt x="4" y="19"/>
                  </a:cubicBezTo>
                  <a:cubicBezTo>
                    <a:pt x="3" y="19"/>
                    <a:pt x="2" y="19"/>
                    <a:pt x="1" y="20"/>
                  </a:cubicBezTo>
                  <a:close/>
                </a:path>
              </a:pathLst>
            </a:custGeom>
            <a:solidFill>
              <a:srgbClr val="75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5ECA777-54D8-A7E8-7762-1FEF1E6646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3" y="2865"/>
              <a:ext cx="143" cy="73"/>
            </a:xfrm>
            <a:custGeom>
              <a:avLst/>
              <a:gdLst>
                <a:gd name="T0" fmla="*/ 25 w 29"/>
                <a:gd name="T1" fmla="*/ 12 h 15"/>
                <a:gd name="T2" fmla="*/ 23 w 29"/>
                <a:gd name="T3" fmla="*/ 15 h 15"/>
                <a:gd name="T4" fmla="*/ 13 w 29"/>
                <a:gd name="T5" fmla="*/ 10 h 15"/>
                <a:gd name="T6" fmla="*/ 9 w 29"/>
                <a:gd name="T7" fmla="*/ 9 h 15"/>
                <a:gd name="T8" fmla="*/ 0 w 29"/>
                <a:gd name="T9" fmla="*/ 6 h 15"/>
                <a:gd name="T10" fmla="*/ 1 w 29"/>
                <a:gd name="T11" fmla="*/ 0 h 15"/>
                <a:gd name="T12" fmla="*/ 4 w 29"/>
                <a:gd name="T13" fmla="*/ 0 h 15"/>
                <a:gd name="T14" fmla="*/ 25 w 29"/>
                <a:gd name="T15" fmla="*/ 6 h 15"/>
                <a:gd name="T16" fmla="*/ 29 w 29"/>
                <a:gd name="T17" fmla="*/ 8 h 15"/>
                <a:gd name="T18" fmla="*/ 25 w 29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5">
                  <a:moveTo>
                    <a:pt x="25" y="12"/>
                  </a:moveTo>
                  <a:cubicBezTo>
                    <a:pt x="24" y="13"/>
                    <a:pt x="24" y="14"/>
                    <a:pt x="23" y="15"/>
                  </a:cubicBezTo>
                  <a:cubicBezTo>
                    <a:pt x="21" y="9"/>
                    <a:pt x="16" y="11"/>
                    <a:pt x="13" y="10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6" y="8"/>
                    <a:pt x="3" y="7"/>
                    <a:pt x="0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2" y="0"/>
                    <a:pt x="3" y="2"/>
                    <a:pt x="4" y="0"/>
                  </a:cubicBezTo>
                  <a:cubicBezTo>
                    <a:pt x="11" y="4"/>
                    <a:pt x="18" y="5"/>
                    <a:pt x="25" y="6"/>
                  </a:cubicBezTo>
                  <a:cubicBezTo>
                    <a:pt x="27" y="7"/>
                    <a:pt x="29" y="7"/>
                    <a:pt x="29" y="8"/>
                  </a:cubicBezTo>
                  <a:cubicBezTo>
                    <a:pt x="28" y="10"/>
                    <a:pt x="26" y="11"/>
                    <a:pt x="25" y="12"/>
                  </a:cubicBezTo>
                  <a:close/>
                </a:path>
              </a:pathLst>
            </a:custGeom>
            <a:solidFill>
              <a:srgbClr val="6D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F5B7324-4275-AE85-1B99-17B9B3093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9" y="2242"/>
              <a:ext cx="74" cy="39"/>
            </a:xfrm>
            <a:custGeom>
              <a:avLst/>
              <a:gdLst>
                <a:gd name="T0" fmla="*/ 14 w 15"/>
                <a:gd name="T1" fmla="*/ 0 h 8"/>
                <a:gd name="T2" fmla="*/ 13 w 15"/>
                <a:gd name="T3" fmla="*/ 3 h 8"/>
                <a:gd name="T4" fmla="*/ 9 w 15"/>
                <a:gd name="T5" fmla="*/ 6 h 8"/>
                <a:gd name="T6" fmla="*/ 0 w 15"/>
                <a:gd name="T7" fmla="*/ 7 h 8"/>
                <a:gd name="T8" fmla="*/ 5 w 15"/>
                <a:gd name="T9" fmla="*/ 3 h 8"/>
                <a:gd name="T10" fmla="*/ 14 w 1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14" y="0"/>
                  </a:moveTo>
                  <a:cubicBezTo>
                    <a:pt x="15" y="1"/>
                    <a:pt x="15" y="2"/>
                    <a:pt x="13" y="3"/>
                  </a:cubicBezTo>
                  <a:cubicBezTo>
                    <a:pt x="12" y="4"/>
                    <a:pt x="10" y="5"/>
                    <a:pt x="9" y="6"/>
                  </a:cubicBezTo>
                  <a:cubicBezTo>
                    <a:pt x="6" y="6"/>
                    <a:pt x="3" y="8"/>
                    <a:pt x="0" y="7"/>
                  </a:cubicBezTo>
                  <a:cubicBezTo>
                    <a:pt x="0" y="3"/>
                    <a:pt x="4" y="2"/>
                    <a:pt x="5" y="3"/>
                  </a:cubicBezTo>
                  <a:cubicBezTo>
                    <a:pt x="9" y="3"/>
                    <a:pt x="11" y="1"/>
                    <a:pt x="14" y="0"/>
                  </a:cubicBezTo>
                  <a:close/>
                </a:path>
              </a:pathLst>
            </a:custGeom>
            <a:solidFill>
              <a:srgbClr val="EDD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3788500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5398C55B-CCF7-490F-9BA4-ED3B2501DC8D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AFBA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C05BA25E-2138-4586-A6B2-1F01361662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1917" y="180109"/>
            <a:ext cx="7169307" cy="651162"/>
          </a:xfrm>
        </p:spPr>
        <p:txBody>
          <a:bodyPr anchorCtr="1"/>
          <a:lstStyle>
            <a:lvl1pPr algn="ctr"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8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4213B5C-6E09-4AD3-9AA2-69BED70792FB}"/>
              </a:ext>
            </a:extLst>
          </p:cNvPr>
          <p:cNvSpPr/>
          <p:nvPr/>
        </p:nvSpPr>
        <p:spPr>
          <a:xfrm>
            <a:off x="766349" y="2307771"/>
            <a:ext cx="2687997" cy="2090053"/>
          </a:xfrm>
          <a:prstGeom prst="rect">
            <a:avLst/>
          </a:prstGeom>
          <a:noFill/>
          <a:ln w="38103" cap="flat">
            <a:solidFill>
              <a:srgbClr val="3494B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16312CD1-E3D9-42EB-8616-F7509A351A95}"/>
              </a:ext>
            </a:extLst>
          </p:cNvPr>
          <p:cNvSpPr/>
          <p:nvPr/>
        </p:nvSpPr>
        <p:spPr>
          <a:xfrm>
            <a:off x="766349" y="1393362"/>
            <a:ext cx="2687997" cy="982632"/>
          </a:xfrm>
          <a:prstGeom prst="rect">
            <a:avLst/>
          </a:prstGeom>
          <a:noFill/>
          <a:ln w="38103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21649CE-3A58-40EA-8B0D-E961798F8BB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10349" y="1537463"/>
            <a:ext cx="2399998" cy="2664003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F9330A-704D-4575-AE52-0B9B9C6DA0F3}"/>
              </a:ext>
            </a:extLst>
          </p:cNvPr>
          <p:cNvSpPr/>
          <p:nvPr/>
        </p:nvSpPr>
        <p:spPr>
          <a:xfrm>
            <a:off x="-1591" y="7936"/>
            <a:ext cx="258766" cy="833439"/>
          </a:xfrm>
          <a:prstGeom prst="rect">
            <a:avLst/>
          </a:prstGeom>
          <a:solidFill>
            <a:srgbClr val="034D6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E17CB7-A5F0-4092-99C7-5C580460527D}"/>
              </a:ext>
            </a:extLst>
          </p:cNvPr>
          <p:cNvSpPr/>
          <p:nvPr/>
        </p:nvSpPr>
        <p:spPr>
          <a:xfrm>
            <a:off x="257175" y="7936"/>
            <a:ext cx="7910510" cy="80962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01AF9D5-996A-4DEA-B729-0FEE72453C4A}"/>
              </a:ext>
            </a:extLst>
          </p:cNvPr>
          <p:cNvSpPr/>
          <p:nvPr/>
        </p:nvSpPr>
        <p:spPr>
          <a:xfrm>
            <a:off x="257175" y="819146"/>
            <a:ext cx="8886824" cy="22229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339A537A-491E-4A76-A92B-DF2656EC4747}"/>
              </a:ext>
            </a:extLst>
          </p:cNvPr>
          <p:cNvSpPr/>
          <p:nvPr/>
        </p:nvSpPr>
        <p:spPr>
          <a:xfrm>
            <a:off x="12701" y="4975222"/>
            <a:ext cx="9131298" cy="16985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27;p5">
            <a:extLst>
              <a:ext uri="{FF2B5EF4-FFF2-40B4-BE49-F238E27FC236}">
                <a16:creationId xmlns:a16="http://schemas.microsoft.com/office/drawing/2014/main" id="{E64743EB-66DD-40AC-8A6A-C3D7AB63B1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135" y="121962"/>
            <a:ext cx="7486650" cy="70830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10" name="Grupo 49">
            <a:extLst>
              <a:ext uri="{FF2B5EF4-FFF2-40B4-BE49-F238E27FC236}">
                <a16:creationId xmlns:a16="http://schemas.microsoft.com/office/drawing/2014/main" id="{74D8CCBF-99F9-4FE9-86DB-76A2F0FB1412}"/>
              </a:ext>
            </a:extLst>
          </p:cNvPr>
          <p:cNvGrpSpPr/>
          <p:nvPr/>
        </p:nvGrpSpPr>
        <p:grpSpPr>
          <a:xfrm>
            <a:off x="8325154" y="21515"/>
            <a:ext cx="661376" cy="796049"/>
            <a:chOff x="8325154" y="21515"/>
            <a:chExt cx="661376" cy="796049"/>
          </a:xfrm>
        </p:grpSpPr>
        <p:sp>
          <p:nvSpPr>
            <p:cNvPr id="11" name="Forma libre: forma 50">
              <a:extLst>
                <a:ext uri="{FF2B5EF4-FFF2-40B4-BE49-F238E27FC236}">
                  <a16:creationId xmlns:a16="http://schemas.microsoft.com/office/drawing/2014/main" id="{A791C6A2-5887-4414-A282-8EA1524CEF39}"/>
                </a:ext>
              </a:extLst>
            </p:cNvPr>
            <p:cNvSpPr/>
            <p:nvPr/>
          </p:nvSpPr>
          <p:spPr>
            <a:xfrm>
              <a:off x="8325154" y="192252"/>
              <a:ext cx="661376" cy="6253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0518"/>
                <a:gd name="f7" fmla="val 1040511"/>
                <a:gd name="f8" fmla="val 391383"/>
                <a:gd name="f9" fmla="val 537496"/>
                <a:gd name="f10" fmla="val 319278"/>
                <a:gd name="f11" fmla="val 533591"/>
                <a:gd name="f12" fmla="val 279654"/>
                <a:gd name="f13" fmla="val 488442"/>
                <a:gd name="f14" fmla="val 255175"/>
                <a:gd name="f15" fmla="val 427863"/>
                <a:gd name="f16" fmla="val 211931"/>
                <a:gd name="f17" fmla="val 320897"/>
                <a:gd name="f18" fmla="val 199740"/>
                <a:gd name="f19" fmla="val 209169"/>
                <a:gd name="f20" fmla="val 212027"/>
                <a:gd name="f21" fmla="val 94583"/>
                <a:gd name="f22" fmla="val 212217"/>
                <a:gd name="f23" fmla="val 92392"/>
                <a:gd name="f24" fmla="val 212884"/>
                <a:gd name="f25" fmla="val 90297"/>
                <a:gd name="f26" fmla="val 213551"/>
                <a:gd name="f27" fmla="val 87344"/>
                <a:gd name="f28" fmla="val 236030"/>
                <a:gd name="f29" fmla="val 99155"/>
                <a:gd name="f30" fmla="val 255556"/>
                <a:gd name="f31" fmla="val 93916"/>
                <a:gd name="f32" fmla="val 275940"/>
                <a:gd name="f33" fmla="val 81343"/>
                <a:gd name="f34" fmla="val 305848"/>
                <a:gd name="f35" fmla="val 62960"/>
                <a:gd name="f36" fmla="val 337281"/>
                <a:gd name="f37" fmla="val 47054"/>
                <a:gd name="f38" fmla="val 372523"/>
                <a:gd name="f39" fmla="val 27718"/>
                <a:gd name="f40" fmla="val 347949"/>
                <a:gd name="f41" fmla="val 68389"/>
                <a:gd name="f42" fmla="val 345853"/>
                <a:gd name="f43" fmla="val 109442"/>
                <a:gd name="f44" fmla="val 345758"/>
                <a:gd name="f45" fmla="val 150876"/>
                <a:gd name="f46" fmla="val 163735"/>
                <a:gd name="f47" fmla="val 341948"/>
                <a:gd name="f48" fmla="val 167068"/>
                <a:gd name="f49" fmla="val 330041"/>
                <a:gd name="f50" fmla="val 159830"/>
                <a:gd name="f51" fmla="val 312515"/>
                <a:gd name="f52" fmla="val 149162"/>
                <a:gd name="f53" fmla="val 303943"/>
                <a:gd name="f54" fmla="val 153638"/>
                <a:gd name="f55" fmla="val 305086"/>
                <a:gd name="f56" fmla="val 174117"/>
                <a:gd name="f57" fmla="val 307181"/>
                <a:gd name="f58" fmla="val 212979"/>
                <a:gd name="f59" fmla="val 321183"/>
                <a:gd name="f60" fmla="val 246983"/>
                <a:gd name="f61" fmla="val 350425"/>
                <a:gd name="f62" fmla="val 273939"/>
                <a:gd name="f63" fmla="val 356140"/>
                <a:gd name="f64" fmla="val 279273"/>
                <a:gd name="f65" fmla="val 361474"/>
                <a:gd name="f66" fmla="val 286036"/>
                <a:gd name="f67" fmla="val 364427"/>
                <a:gd name="f68" fmla="val 293180"/>
                <a:gd name="f69" fmla="val 387382"/>
                <a:gd name="f70" fmla="val 350330"/>
                <a:gd name="f71" fmla="val 419481"/>
                <a:gd name="f72" fmla="val 401098"/>
                <a:gd name="f73" fmla="val 471964"/>
                <a:gd name="f74" fmla="val 434816"/>
                <a:gd name="f75" fmla="val 542640"/>
                <a:gd name="f76" fmla="val 480251"/>
                <a:gd name="f77" fmla="val 571215"/>
                <a:gd name="f78" fmla="val 479488"/>
                <a:gd name="f79" fmla="val 642081"/>
                <a:gd name="f80" fmla="val 433483"/>
                <a:gd name="f81" fmla="val 689896"/>
                <a:gd name="f82" fmla="val 402526"/>
                <a:gd name="f83" fmla="val 719804"/>
                <a:gd name="f84" fmla="val 356045"/>
                <a:gd name="f85" fmla="val 742950"/>
                <a:gd name="f86" fmla="val 304800"/>
                <a:gd name="f87" fmla="val 749046"/>
                <a:gd name="f88" fmla="val 291275"/>
                <a:gd name="f89" fmla="val 757238"/>
                <a:gd name="f90" fmla="val 278797"/>
                <a:gd name="f91" fmla="val 765334"/>
                <a:gd name="f92" fmla="val 264414"/>
                <a:gd name="f93" fmla="val 703802"/>
                <a:gd name="f94" fmla="val 218313"/>
                <a:gd name="f95" fmla="val 669131"/>
                <a:gd name="f96" fmla="val 147257"/>
                <a:gd name="f97" fmla="val 627888"/>
                <a:gd name="f98" fmla="val 80963"/>
                <a:gd name="f99" fmla="val 610838"/>
                <a:gd name="f100" fmla="val 53435"/>
                <a:gd name="f101" fmla="val 590265"/>
                <a:gd name="f102" fmla="val 28099"/>
                <a:gd name="f103" fmla="val 570072"/>
                <a:gd name="f104" fmla="val 584168"/>
                <a:gd name="f105" fmla="val 1619"/>
                <a:gd name="f106" fmla="val 598932"/>
                <a:gd name="f107" fmla="val 2572"/>
                <a:gd name="f108" fmla="val 613506"/>
                <a:gd name="f109" fmla="val 4953"/>
                <a:gd name="f110" fmla="val 683133"/>
                <a:gd name="f111" fmla="val 16573"/>
                <a:gd name="f112" fmla="val 746760"/>
                <a:gd name="f113" fmla="val 43910"/>
                <a:gd name="f114" fmla="val 806482"/>
                <a:gd name="f115" fmla="val 80677"/>
                <a:gd name="f116" fmla="val 838105"/>
                <a:gd name="f117" fmla="val 100203"/>
                <a:gd name="f118" fmla="val 852297"/>
                <a:gd name="f119" fmla="val 99917"/>
                <a:gd name="f120" fmla="val 882301"/>
                <a:gd name="f121" fmla="val 75914"/>
                <a:gd name="f122" fmla="val 883920"/>
                <a:gd name="f123" fmla="val 88106"/>
                <a:gd name="f124" fmla="val 886016"/>
                <a:gd name="f125" fmla="val 99441"/>
                <a:gd name="f126" fmla="val 886873"/>
                <a:gd name="f127" fmla="val 110776"/>
                <a:gd name="f128" fmla="val 894398"/>
                <a:gd name="f129" fmla="val 220218"/>
                <a:gd name="f130" fmla="val 883254"/>
                <a:gd name="f131" fmla="val 327184"/>
                <a:gd name="f132" fmla="val 841248"/>
                <a:gd name="f133" fmla="val 429292"/>
                <a:gd name="f134" fmla="val 825913"/>
                <a:gd name="f135" fmla="val 466534"/>
                <a:gd name="f136" fmla="val 803720"/>
                <a:gd name="f137" fmla="val 499682"/>
                <a:gd name="f138" fmla="val 766858"/>
                <a:gd name="f139" fmla="val 519208"/>
                <a:gd name="f140" fmla="val 752094"/>
                <a:gd name="f141" fmla="val 527018"/>
                <a:gd name="f142" fmla="val 735330"/>
                <a:gd name="f143" fmla="val 531114"/>
                <a:gd name="f144" fmla="val 717804"/>
                <a:gd name="f145" fmla="val 740188"/>
                <a:gd name="f146" fmla="val 544544"/>
                <a:gd name="f147" fmla="val 762286"/>
                <a:gd name="f148" fmla="val 550545"/>
                <a:gd name="f149" fmla="val 783622"/>
                <a:gd name="f150" fmla="val 558546"/>
                <a:gd name="f151" fmla="val 851059"/>
                <a:gd name="f152" fmla="val 583978"/>
                <a:gd name="f153" fmla="val 918306"/>
                <a:gd name="f154" fmla="val 610076"/>
                <a:gd name="f155" fmla="val 985457"/>
                <a:gd name="f156" fmla="val 636175"/>
                <a:gd name="f157" fmla="val 991077"/>
                <a:gd name="f158" fmla="val 638366"/>
                <a:gd name="f159" fmla="val 996029"/>
                <a:gd name="f160" fmla="val 642176"/>
                <a:gd name="f161" fmla="val 1001459"/>
                <a:gd name="f162" fmla="val 644843"/>
                <a:gd name="f163" fmla="val 1018509"/>
                <a:gd name="f164" fmla="val 653129"/>
                <a:gd name="f165" fmla="val 1027081"/>
                <a:gd name="f166" fmla="val 666179"/>
                <a:gd name="f167" fmla="val 1030796"/>
                <a:gd name="f168" fmla="val 685419"/>
                <a:gd name="f169" fmla="val 1053179"/>
                <a:gd name="f170" fmla="val 801434"/>
                <a:gd name="f171" fmla="val 1076802"/>
                <a:gd name="f172" fmla="val 917162"/>
                <a:gd name="f173" fmla="val 1099947"/>
                <a:gd name="f174" fmla="val 1032986"/>
                <a:gd name="f175" fmla="val 1100328"/>
                <a:gd name="f176" fmla="val 1035082"/>
                <a:gd name="f177" fmla="val 1037272"/>
                <a:gd name="f178" fmla="val 1100519"/>
                <a:gd name="f179" fmla="val 733902"/>
                <a:gd name="f180" fmla="val 367761"/>
                <a:gd name="f181" fmla="val 8192"/>
                <a:gd name="f182" fmla="val 1004411"/>
                <a:gd name="f183" fmla="val 16193"/>
                <a:gd name="f184" fmla="val 969074"/>
                <a:gd name="f185" fmla="val 24289"/>
                <a:gd name="f186" fmla="val 933736"/>
                <a:gd name="f187" fmla="val 44005"/>
                <a:gd name="f188" fmla="val 847630"/>
                <a:gd name="f189" fmla="val 63341"/>
                <a:gd name="f190" fmla="val 761429"/>
                <a:gd name="f191" fmla="val 84106"/>
                <a:gd name="f192" fmla="val 675608"/>
                <a:gd name="f193" fmla="val 86487"/>
                <a:gd name="f194" fmla="val 665798"/>
                <a:gd name="f195" fmla="val 95345"/>
                <a:gd name="f196" fmla="val 654177"/>
                <a:gd name="f197" fmla="val 104299"/>
                <a:gd name="f198" fmla="val 649796"/>
                <a:gd name="f199" fmla="val 147828"/>
                <a:gd name="f200" fmla="val 628555"/>
                <a:gd name="f201" fmla="val 191738"/>
                <a:gd name="f202" fmla="val 607600"/>
                <a:gd name="f203" fmla="val 236792"/>
                <a:gd name="f204" fmla="val 590169"/>
                <a:gd name="f205" fmla="val 287560"/>
                <a:gd name="f206" fmla="val 570738"/>
                <a:gd name="f207" fmla="val 339853"/>
                <a:gd name="f208" fmla="val 554926"/>
                <a:gd name="f209" fmla="val 778288"/>
                <a:gd name="f210" fmla="val 810768"/>
                <a:gd name="f211" fmla="val 808863"/>
                <a:gd name="f212" fmla="val 778193"/>
                <a:gd name="f213" fmla="val 807053"/>
                <a:gd name="f214" fmla="val 805148"/>
                <a:gd name="f215" fmla="val 780002"/>
                <a:gd name="f216" fmla="val 804482"/>
                <a:gd name="f217" fmla="val 781812"/>
                <a:gd name="f218" fmla="val 803624"/>
                <a:gd name="f219" fmla="val 783717"/>
                <a:gd name="f220" fmla="val 803053"/>
                <a:gd name="f221" fmla="val 823818"/>
                <a:gd name="f222" fmla="val 790670"/>
                <a:gd name="f223" fmla="val 837438"/>
                <a:gd name="f224" fmla="val 752380"/>
                <a:gd name="f225" fmla="val 813054"/>
                <a:gd name="f226" fmla="val 718280"/>
                <a:gd name="f227" fmla="val 805720"/>
                <a:gd name="f228" fmla="val 708089"/>
                <a:gd name="f229" fmla="val 796767"/>
                <a:gd name="f230" fmla="val 698564"/>
                <a:gd name="f231" fmla="val 787051"/>
                <a:gd name="f232" fmla="val 690848"/>
                <a:gd name="f233" fmla="val 782098"/>
                <a:gd name="f234" fmla="val 686943"/>
                <a:gd name="f235" fmla="val 772859"/>
                <a:gd name="f236" fmla="val 684848"/>
                <a:gd name="f237" fmla="val 686562"/>
                <a:gd name="f238" fmla="val 715995"/>
                <a:gd name="f239" fmla="val 701516"/>
                <a:gd name="f240" fmla="val 681228"/>
                <a:gd name="f241" fmla="val 734663"/>
                <a:gd name="f242" fmla="val 660273"/>
                <a:gd name="f243" fmla="val 783146"/>
                <a:gd name="f244" fmla="val 658368"/>
                <a:gd name="f245" fmla="val 787527"/>
                <a:gd name="f246" fmla="val 654558"/>
                <a:gd name="f247" fmla="val 794099"/>
                <a:gd name="f248" fmla="val 651129"/>
                <a:gd name="f249" fmla="val 794385"/>
                <a:gd name="f250" fmla="val 636270"/>
                <a:gd name="f251" fmla="val 795528"/>
                <a:gd name="f252" fmla="val 631698"/>
                <a:gd name="f253" fmla="val 805339"/>
                <a:gd name="f254" fmla="val 629222"/>
                <a:gd name="f255" fmla="val 817245"/>
                <a:gd name="f256" fmla="val 626364"/>
                <a:gd name="f257" fmla="val 831056"/>
                <a:gd name="f258" fmla="val 629317"/>
                <a:gd name="f259" fmla="val 843058"/>
                <a:gd name="f260" fmla="val 639890"/>
                <a:gd name="f261" fmla="val 853440"/>
                <a:gd name="f262" fmla="val 644747"/>
                <a:gd name="f263" fmla="val 858203"/>
                <a:gd name="f264" fmla="val 649320"/>
                <a:gd name="f265" fmla="val 864775"/>
                <a:gd name="f266" fmla="val 650558"/>
                <a:gd name="f267" fmla="val 871157"/>
                <a:gd name="f268" fmla="val 952595"/>
                <a:gd name="f269" fmla="val 733520"/>
                <a:gd name="f270" fmla="val 1009174"/>
                <a:gd name="f271" fmla="val 815245"/>
                <a:gd name="f272" fmla="val 1008888"/>
                <a:gd name="f273" fmla="val 894588"/>
                <a:gd name="f274" fmla="val 1008602"/>
                <a:gd name="f275" fmla="val 961263"/>
                <a:gd name="f276" fmla="val 951357"/>
                <a:gd name="f277" fmla="val 976503"/>
                <a:gd name="f278" fmla="val 871347"/>
                <a:gd name="f279" fmla="val 977742"/>
                <a:gd name="f280" fmla="val 864870"/>
                <a:gd name="f281" fmla="val 982790"/>
                <a:gd name="f282" fmla="val 858488"/>
                <a:gd name="f283" fmla="val 987743"/>
                <a:gd name="f284" fmla="val 853631"/>
                <a:gd name="f285" fmla="val 998411"/>
                <a:gd name="f286" fmla="val 843153"/>
                <a:gd name="f287" fmla="val 1001935"/>
                <a:gd name="f288" fmla="val 830294"/>
                <a:gd name="f289" fmla="val 997934"/>
                <a:gd name="f290" fmla="val 817340"/>
                <a:gd name="f291" fmla="val 995363"/>
                <a:gd name="f292" fmla="val 808958"/>
                <a:gd name="f293" fmla="val 988124"/>
                <a:gd name="f294" fmla="val 797909"/>
                <a:gd name="f295" fmla="val 980885"/>
                <a:gd name="f296" fmla="val 796004"/>
                <a:gd name="f297" fmla="val 971455"/>
                <a:gd name="f298" fmla="val 793528"/>
                <a:gd name="f299" fmla="val 969169"/>
                <a:gd name="f300" fmla="val 788575"/>
                <a:gd name="f301" fmla="val 966311"/>
                <a:gd name="f302" fmla="val 781717"/>
                <a:gd name="f303" fmla="val 949929"/>
                <a:gd name="f304" fmla="val 742283"/>
                <a:gd name="f305" fmla="val 922211"/>
                <a:gd name="f306" fmla="val 713518"/>
                <a:gd name="f307" fmla="val 884015"/>
                <a:gd name="f308" fmla="val 694944"/>
                <a:gd name="f309" fmla="val 878967"/>
                <a:gd name="f310" fmla="val 692468"/>
                <a:gd name="f311" fmla="val 873347"/>
                <a:gd name="f312" fmla="val 691039"/>
                <a:gd name="f313" fmla="val 866870"/>
                <a:gd name="f314" fmla="val 688658"/>
                <a:gd name="f315" fmla="val 865632"/>
                <a:gd name="f316" fmla="val 707708"/>
                <a:gd name="f317" fmla="val 864680"/>
                <a:gd name="f318" fmla="val 724186"/>
                <a:gd name="f319" fmla="val 863346"/>
                <a:gd name="f320" fmla="val 740664"/>
                <a:gd name="f321" fmla="val 860393"/>
                <a:gd name="f322" fmla="val 777145"/>
                <a:gd name="f323" fmla="val 842201"/>
                <a:gd name="f324" fmla="val 800291"/>
                <a:gd name="f325" fmla="val 806672"/>
                <a:gd name="f326" fmla="val 810387"/>
                <a:gd name="f327" fmla="val 797814"/>
                <a:gd name="f328" fmla="val 812864"/>
                <a:gd name="f329" fmla="val 787718"/>
                <a:gd name="f330" fmla="val 623411"/>
                <a:gd name="f331" fmla="val 501777"/>
                <a:gd name="f332" fmla="val 621697"/>
                <a:gd name="f333" fmla="val 501396"/>
                <a:gd name="f334" fmla="val 621125"/>
                <a:gd name="f335" fmla="val 501015"/>
                <a:gd name="f336" fmla="val 620745"/>
                <a:gd name="f337" fmla="val 501110"/>
                <a:gd name="f338" fmla="val 616078"/>
                <a:gd name="f339" fmla="val 502634"/>
                <a:gd name="f340" fmla="val 611315"/>
                <a:gd name="f341" fmla="val 504158"/>
                <a:gd name="f342" fmla="val 606743"/>
                <a:gd name="f343" fmla="val 505873"/>
                <a:gd name="f344" fmla="val 575215"/>
                <a:gd name="f345" fmla="val 517970"/>
                <a:gd name="f346" fmla="val 543020"/>
                <a:gd name="f347" fmla="val 521208"/>
                <a:gd name="f348" fmla="val 511588"/>
                <a:gd name="f349" fmla="val 507301"/>
                <a:gd name="f350" fmla="val 493490"/>
                <a:gd name="f351" fmla="val 499301"/>
                <a:gd name="f352" fmla="val 484537"/>
                <a:gd name="f353" fmla="val 504444"/>
                <a:gd name="f354" fmla="val 477298"/>
                <a:gd name="f355" fmla="val 521113"/>
                <a:gd name="f356" fmla="val 468059"/>
                <a:gd name="f357" fmla="val 542544"/>
                <a:gd name="f358" fmla="val 451009"/>
                <a:gd name="f359" fmla="val 555403"/>
                <a:gd name="f360" fmla="val 429196"/>
                <a:gd name="f361" fmla="val 563594"/>
                <a:gd name="f362" fmla="val 397955"/>
                <a:gd name="f363" fmla="val 575501"/>
                <a:gd name="f364" fmla="val 388144"/>
                <a:gd name="f365" fmla="val 608648"/>
                <a:gd name="f366" fmla="val 409766"/>
                <a:gd name="f367" fmla="val 634175"/>
                <a:gd name="f368" fmla="val 420338"/>
                <a:gd name="f369" fmla="val 646652"/>
                <a:gd name="f370" fmla="val 435674"/>
                <a:gd name="f371" fmla="val 656844"/>
                <a:gd name="f372" fmla="val 450914"/>
                <a:gd name="f373" fmla="val 663226"/>
                <a:gd name="f374" fmla="val 501205"/>
                <a:gd name="f375" fmla="val 684181"/>
                <a:gd name="f376" fmla="val 554165"/>
                <a:gd name="f377" fmla="val 684752"/>
                <a:gd name="f378" fmla="val 607314"/>
                <a:gd name="f379" fmla="val 678466"/>
                <a:gd name="f380" fmla="val 637032"/>
                <a:gd name="f381" fmla="val 674942"/>
                <a:gd name="f382" fmla="val 666084"/>
                <a:gd name="f383" fmla="val 667798"/>
                <a:gd name="f384" fmla="val 691229"/>
                <a:gd name="f385" fmla="val 650367"/>
                <a:gd name="f386" fmla="val 706470"/>
                <a:gd name="f387" fmla="val 639794"/>
                <a:gd name="f388" fmla="val 717614"/>
                <a:gd name="f389" fmla="val 625983"/>
                <a:gd name="f390" fmla="val 606457"/>
                <a:gd name="f391" fmla="val 714280"/>
                <a:gd name="f392" fmla="val 586264"/>
                <a:gd name="f393" fmla="val 703517"/>
                <a:gd name="f394" fmla="val 570452"/>
                <a:gd name="f395" fmla="val 683895"/>
                <a:gd name="f396" fmla="val 564261"/>
                <a:gd name="f397" fmla="val 658654"/>
                <a:gd name="f398" fmla="val 556260"/>
                <a:gd name="f399" fmla="val 643604"/>
                <a:gd name="f400" fmla="val 538544"/>
                <a:gd name="f401" fmla="val 631889"/>
                <a:gd name="f402" fmla="val 516541"/>
                <a:gd name="f403" fmla="val 629127"/>
                <a:gd name="f404" fmla="val 511397"/>
                <a:gd name="f405" fmla="val 506254"/>
                <a:gd name="f406" fmla="+- 0 0 -90"/>
                <a:gd name="f407" fmla="*/ f3 1 1100518"/>
                <a:gd name="f408" fmla="*/ f4 1 1040511"/>
                <a:gd name="f409" fmla="val f5"/>
                <a:gd name="f410" fmla="val f6"/>
                <a:gd name="f411" fmla="val f7"/>
                <a:gd name="f412" fmla="*/ f406 f0 1"/>
                <a:gd name="f413" fmla="+- f411 0 f409"/>
                <a:gd name="f414" fmla="+- f410 0 f409"/>
                <a:gd name="f415" fmla="*/ f412 1 f2"/>
                <a:gd name="f416" fmla="*/ f414 1 1100518"/>
                <a:gd name="f417" fmla="*/ f413 1 1040511"/>
                <a:gd name="f418" fmla="*/ 391383 f414 1"/>
                <a:gd name="f419" fmla="*/ 537496 f413 1"/>
                <a:gd name="f420" fmla="*/ 255175 f414 1"/>
                <a:gd name="f421" fmla="*/ 427863 f413 1"/>
                <a:gd name="f422" fmla="*/ 212027 f414 1"/>
                <a:gd name="f423" fmla="*/ 94583 f413 1"/>
                <a:gd name="f424" fmla="*/ 213551 f414 1"/>
                <a:gd name="f425" fmla="*/ 87344 f413 1"/>
                <a:gd name="f426" fmla="*/ 275940 f414 1"/>
                <a:gd name="f427" fmla="*/ 81343 f413 1"/>
                <a:gd name="f428" fmla="*/ 372523 f414 1"/>
                <a:gd name="f429" fmla="*/ 27718 f413 1"/>
                <a:gd name="f430" fmla="*/ 345758 f414 1"/>
                <a:gd name="f431" fmla="*/ 150876 f413 1"/>
                <a:gd name="f432" fmla="*/ 330041 f414 1"/>
                <a:gd name="f433" fmla="*/ 159830 f413 1"/>
                <a:gd name="f434" fmla="*/ 305086 f414 1"/>
                <a:gd name="f435" fmla="*/ 174117 f413 1"/>
                <a:gd name="f436" fmla="*/ 350425 f414 1"/>
                <a:gd name="f437" fmla="*/ 273939 f413 1"/>
                <a:gd name="f438" fmla="*/ 364427 f414 1"/>
                <a:gd name="f439" fmla="*/ 293180 f413 1"/>
                <a:gd name="f440" fmla="*/ 471964 f414 1"/>
                <a:gd name="f441" fmla="*/ 434816 f413 1"/>
                <a:gd name="f442" fmla="*/ 642081 f414 1"/>
                <a:gd name="f443" fmla="*/ 433483 f413 1"/>
                <a:gd name="f444" fmla="*/ 742950 f414 1"/>
                <a:gd name="f445" fmla="*/ 304800 f413 1"/>
                <a:gd name="f446" fmla="*/ 765334 f414 1"/>
                <a:gd name="f447" fmla="*/ 264414 f413 1"/>
                <a:gd name="f448" fmla="*/ 627888 f414 1"/>
                <a:gd name="f449" fmla="*/ 80963 f413 1"/>
                <a:gd name="f450" fmla="*/ 570072 f414 1"/>
                <a:gd name="f451" fmla="*/ 0 f413 1"/>
                <a:gd name="f452" fmla="*/ 613506 f414 1"/>
                <a:gd name="f453" fmla="*/ 4953 f413 1"/>
                <a:gd name="f454" fmla="*/ 806482 f414 1"/>
                <a:gd name="f455" fmla="*/ 80677 f413 1"/>
                <a:gd name="f456" fmla="*/ 882301 f414 1"/>
                <a:gd name="f457" fmla="*/ 75914 f413 1"/>
                <a:gd name="f458" fmla="*/ 886873 f414 1"/>
                <a:gd name="f459" fmla="*/ 110776 f413 1"/>
                <a:gd name="f460" fmla="*/ 841248 f414 1"/>
                <a:gd name="f461" fmla="*/ 429292 f413 1"/>
                <a:gd name="f462" fmla="*/ 766858 f414 1"/>
                <a:gd name="f463" fmla="*/ 519208 f413 1"/>
                <a:gd name="f464" fmla="*/ 717804 f414 1"/>
                <a:gd name="f465" fmla="*/ 783622 f414 1"/>
                <a:gd name="f466" fmla="*/ 558546 f413 1"/>
                <a:gd name="f467" fmla="*/ 985457 f414 1"/>
                <a:gd name="f468" fmla="*/ 636175 f413 1"/>
                <a:gd name="f469" fmla="*/ 1001459 f414 1"/>
                <a:gd name="f470" fmla="*/ 644843 f413 1"/>
                <a:gd name="f471" fmla="*/ 1030796 f414 1"/>
                <a:gd name="f472" fmla="*/ 685419 f413 1"/>
                <a:gd name="f473" fmla="*/ 1099947 f414 1"/>
                <a:gd name="f474" fmla="*/ 1032986 f413 1"/>
                <a:gd name="f475" fmla="*/ 1100519 f414 1"/>
                <a:gd name="f476" fmla="*/ 1040511 f413 1"/>
                <a:gd name="f477" fmla="*/ 0 f414 1"/>
                <a:gd name="f478" fmla="*/ 24289 f414 1"/>
                <a:gd name="f479" fmla="*/ 933736 f413 1"/>
                <a:gd name="f480" fmla="*/ 84106 f414 1"/>
                <a:gd name="f481" fmla="*/ 675608 f413 1"/>
                <a:gd name="f482" fmla="*/ 104299 f414 1"/>
                <a:gd name="f483" fmla="*/ 649796 f413 1"/>
                <a:gd name="f484" fmla="*/ 236792 f414 1"/>
                <a:gd name="f485" fmla="*/ 590169 f413 1"/>
                <a:gd name="f486" fmla="*/ 778288 f414 1"/>
                <a:gd name="f487" fmla="*/ 810768 f413 1"/>
                <a:gd name="f488" fmla="*/ 778193 f414 1"/>
                <a:gd name="f489" fmla="*/ 805148 f413 1"/>
                <a:gd name="f490" fmla="*/ 783717 f414 1"/>
                <a:gd name="f491" fmla="*/ 803053 f413 1"/>
                <a:gd name="f492" fmla="*/ 813054 f414 1"/>
                <a:gd name="f493" fmla="*/ 718280 f413 1"/>
                <a:gd name="f494" fmla="*/ 787051 f414 1"/>
                <a:gd name="f495" fmla="*/ 690848 f413 1"/>
                <a:gd name="f496" fmla="*/ 686562 f413 1"/>
                <a:gd name="f497" fmla="*/ 660273 f414 1"/>
                <a:gd name="f498" fmla="*/ 783146 f413 1"/>
                <a:gd name="f499" fmla="*/ 651129 f414 1"/>
                <a:gd name="f500" fmla="*/ 794385 f413 1"/>
                <a:gd name="f501" fmla="*/ 629222 f414 1"/>
                <a:gd name="f502" fmla="*/ 817245 f413 1"/>
                <a:gd name="f503" fmla="*/ 639890 f414 1"/>
                <a:gd name="f504" fmla="*/ 853440 f413 1"/>
                <a:gd name="f505" fmla="*/ 650558 f414 1"/>
                <a:gd name="f506" fmla="*/ 871157 f413 1"/>
                <a:gd name="f507" fmla="*/ 815245 f414 1"/>
                <a:gd name="f508" fmla="*/ 1008888 f413 1"/>
                <a:gd name="f509" fmla="*/ 976503 f414 1"/>
                <a:gd name="f510" fmla="*/ 871347 f413 1"/>
                <a:gd name="f511" fmla="*/ 987743 f414 1"/>
                <a:gd name="f512" fmla="*/ 853631 f413 1"/>
                <a:gd name="f513" fmla="*/ 997934 f414 1"/>
                <a:gd name="f514" fmla="*/ 817340 f413 1"/>
                <a:gd name="f515" fmla="*/ 980885 f414 1"/>
                <a:gd name="f516" fmla="*/ 796004 f413 1"/>
                <a:gd name="f517" fmla="*/ 966311 f414 1"/>
                <a:gd name="f518" fmla="*/ 781717 f413 1"/>
                <a:gd name="f519" fmla="*/ 884015 f414 1"/>
                <a:gd name="f520" fmla="*/ 694944 f413 1"/>
                <a:gd name="f521" fmla="*/ 866870 f414 1"/>
                <a:gd name="f522" fmla="*/ 688658 f413 1"/>
                <a:gd name="f523" fmla="*/ 863346 f414 1"/>
                <a:gd name="f524" fmla="*/ 740664 f413 1"/>
                <a:gd name="f525" fmla="*/ 806672 f414 1"/>
                <a:gd name="f526" fmla="*/ 810387 f413 1"/>
                <a:gd name="f527" fmla="*/ 623411 f414 1"/>
                <a:gd name="f528" fmla="*/ 501777 f413 1"/>
                <a:gd name="f529" fmla="*/ 620745 f414 1"/>
                <a:gd name="f530" fmla="*/ 501110 f413 1"/>
                <a:gd name="f531" fmla="*/ 606743 f414 1"/>
                <a:gd name="f532" fmla="*/ 505873 f413 1"/>
                <a:gd name="f533" fmla="*/ 511588 f414 1"/>
                <a:gd name="f534" fmla="*/ 507301 f413 1"/>
                <a:gd name="f535" fmla="*/ 477298 f414 1"/>
                <a:gd name="f536" fmla="*/ 521113 f413 1"/>
                <a:gd name="f537" fmla="*/ 429196 f414 1"/>
                <a:gd name="f538" fmla="*/ 563594 f413 1"/>
                <a:gd name="f539" fmla="*/ 409766 f414 1"/>
                <a:gd name="f540" fmla="*/ 634175 f413 1"/>
                <a:gd name="f541" fmla="*/ 450914 f414 1"/>
                <a:gd name="f542" fmla="*/ 663226 f413 1"/>
                <a:gd name="f543" fmla="*/ 607314 f414 1"/>
                <a:gd name="f544" fmla="*/ 678466 f413 1"/>
                <a:gd name="f545" fmla="*/ 691229 f414 1"/>
                <a:gd name="f546" fmla="*/ 650367 f413 1"/>
                <a:gd name="f547" fmla="*/ 715995 f414 1"/>
                <a:gd name="f548" fmla="*/ 606457 f413 1"/>
                <a:gd name="f549" fmla="*/ 683895 f414 1"/>
                <a:gd name="f550" fmla="*/ 564261 f413 1"/>
                <a:gd name="f551" fmla="*/ 631889 f414 1"/>
                <a:gd name="f552" fmla="*/ 516541 f413 1"/>
                <a:gd name="f553" fmla="+- f415 0 f1"/>
                <a:gd name="f554" fmla="*/ f418 1 1100518"/>
                <a:gd name="f555" fmla="*/ f419 1 1040511"/>
                <a:gd name="f556" fmla="*/ f420 1 1100518"/>
                <a:gd name="f557" fmla="*/ f421 1 1040511"/>
                <a:gd name="f558" fmla="*/ f422 1 1100518"/>
                <a:gd name="f559" fmla="*/ f423 1 1040511"/>
                <a:gd name="f560" fmla="*/ f424 1 1100518"/>
                <a:gd name="f561" fmla="*/ f425 1 1040511"/>
                <a:gd name="f562" fmla="*/ f426 1 1100518"/>
                <a:gd name="f563" fmla="*/ f427 1 1040511"/>
                <a:gd name="f564" fmla="*/ f428 1 1100518"/>
                <a:gd name="f565" fmla="*/ f429 1 1040511"/>
                <a:gd name="f566" fmla="*/ f430 1 1100518"/>
                <a:gd name="f567" fmla="*/ f431 1 1040511"/>
                <a:gd name="f568" fmla="*/ f432 1 1100518"/>
                <a:gd name="f569" fmla="*/ f433 1 1040511"/>
                <a:gd name="f570" fmla="*/ f434 1 1100518"/>
                <a:gd name="f571" fmla="*/ f435 1 1040511"/>
                <a:gd name="f572" fmla="*/ f436 1 1100518"/>
                <a:gd name="f573" fmla="*/ f437 1 1040511"/>
                <a:gd name="f574" fmla="*/ f438 1 1100518"/>
                <a:gd name="f575" fmla="*/ f439 1 1040511"/>
                <a:gd name="f576" fmla="*/ f440 1 1100518"/>
                <a:gd name="f577" fmla="*/ f441 1 1040511"/>
                <a:gd name="f578" fmla="*/ f442 1 1100518"/>
                <a:gd name="f579" fmla="*/ f443 1 1040511"/>
                <a:gd name="f580" fmla="*/ f444 1 1100518"/>
                <a:gd name="f581" fmla="*/ f445 1 1040511"/>
                <a:gd name="f582" fmla="*/ f446 1 1100518"/>
                <a:gd name="f583" fmla="*/ f447 1 1040511"/>
                <a:gd name="f584" fmla="*/ f448 1 1100518"/>
                <a:gd name="f585" fmla="*/ f449 1 1040511"/>
                <a:gd name="f586" fmla="*/ f450 1 1100518"/>
                <a:gd name="f587" fmla="*/ f451 1 1040511"/>
                <a:gd name="f588" fmla="*/ f452 1 1100518"/>
                <a:gd name="f589" fmla="*/ f453 1 1040511"/>
                <a:gd name="f590" fmla="*/ f454 1 1100518"/>
                <a:gd name="f591" fmla="*/ f455 1 1040511"/>
                <a:gd name="f592" fmla="*/ f456 1 1100518"/>
                <a:gd name="f593" fmla="*/ f457 1 1040511"/>
                <a:gd name="f594" fmla="*/ f458 1 1100518"/>
                <a:gd name="f595" fmla="*/ f459 1 1040511"/>
                <a:gd name="f596" fmla="*/ f460 1 1100518"/>
                <a:gd name="f597" fmla="*/ f461 1 1040511"/>
                <a:gd name="f598" fmla="*/ f462 1 1100518"/>
                <a:gd name="f599" fmla="*/ f463 1 1040511"/>
                <a:gd name="f600" fmla="*/ f464 1 1100518"/>
                <a:gd name="f601" fmla="*/ f465 1 1100518"/>
                <a:gd name="f602" fmla="*/ f466 1 1040511"/>
                <a:gd name="f603" fmla="*/ f467 1 1100518"/>
                <a:gd name="f604" fmla="*/ f468 1 1040511"/>
                <a:gd name="f605" fmla="*/ f469 1 1100518"/>
                <a:gd name="f606" fmla="*/ f470 1 1040511"/>
                <a:gd name="f607" fmla="*/ f471 1 1100518"/>
                <a:gd name="f608" fmla="*/ f472 1 1040511"/>
                <a:gd name="f609" fmla="*/ f473 1 1100518"/>
                <a:gd name="f610" fmla="*/ f474 1 1040511"/>
                <a:gd name="f611" fmla="*/ f475 1 1100518"/>
                <a:gd name="f612" fmla="*/ f476 1 1040511"/>
                <a:gd name="f613" fmla="*/ f477 1 1100518"/>
                <a:gd name="f614" fmla="*/ f478 1 1100518"/>
                <a:gd name="f615" fmla="*/ f479 1 1040511"/>
                <a:gd name="f616" fmla="*/ f480 1 1100518"/>
                <a:gd name="f617" fmla="*/ f481 1 1040511"/>
                <a:gd name="f618" fmla="*/ f482 1 1100518"/>
                <a:gd name="f619" fmla="*/ f483 1 1040511"/>
                <a:gd name="f620" fmla="*/ f484 1 1100518"/>
                <a:gd name="f621" fmla="*/ f485 1 1040511"/>
                <a:gd name="f622" fmla="*/ f486 1 1100518"/>
                <a:gd name="f623" fmla="*/ f487 1 1040511"/>
                <a:gd name="f624" fmla="*/ f488 1 1100518"/>
                <a:gd name="f625" fmla="*/ f489 1 1040511"/>
                <a:gd name="f626" fmla="*/ f490 1 1100518"/>
                <a:gd name="f627" fmla="*/ f491 1 1040511"/>
                <a:gd name="f628" fmla="*/ f492 1 1100518"/>
                <a:gd name="f629" fmla="*/ f493 1 1040511"/>
                <a:gd name="f630" fmla="*/ f494 1 1100518"/>
                <a:gd name="f631" fmla="*/ f495 1 1040511"/>
                <a:gd name="f632" fmla="*/ f496 1 1040511"/>
                <a:gd name="f633" fmla="*/ f497 1 1100518"/>
                <a:gd name="f634" fmla="*/ f498 1 1040511"/>
                <a:gd name="f635" fmla="*/ f499 1 1100518"/>
                <a:gd name="f636" fmla="*/ f500 1 1040511"/>
                <a:gd name="f637" fmla="*/ f501 1 1100518"/>
                <a:gd name="f638" fmla="*/ f502 1 1040511"/>
                <a:gd name="f639" fmla="*/ f503 1 1100518"/>
                <a:gd name="f640" fmla="*/ f504 1 1040511"/>
                <a:gd name="f641" fmla="*/ f505 1 1100518"/>
                <a:gd name="f642" fmla="*/ f506 1 1040511"/>
                <a:gd name="f643" fmla="*/ f507 1 1100518"/>
                <a:gd name="f644" fmla="*/ f508 1 1040511"/>
                <a:gd name="f645" fmla="*/ f509 1 1100518"/>
                <a:gd name="f646" fmla="*/ f510 1 1040511"/>
                <a:gd name="f647" fmla="*/ f511 1 1100518"/>
                <a:gd name="f648" fmla="*/ f512 1 1040511"/>
                <a:gd name="f649" fmla="*/ f513 1 1100518"/>
                <a:gd name="f650" fmla="*/ f514 1 1040511"/>
                <a:gd name="f651" fmla="*/ f515 1 1100518"/>
                <a:gd name="f652" fmla="*/ f516 1 1040511"/>
                <a:gd name="f653" fmla="*/ f517 1 1100518"/>
                <a:gd name="f654" fmla="*/ f518 1 1040511"/>
                <a:gd name="f655" fmla="*/ f519 1 1100518"/>
                <a:gd name="f656" fmla="*/ f520 1 1040511"/>
                <a:gd name="f657" fmla="*/ f521 1 1100518"/>
                <a:gd name="f658" fmla="*/ f522 1 1040511"/>
                <a:gd name="f659" fmla="*/ f523 1 1100518"/>
                <a:gd name="f660" fmla="*/ f524 1 1040511"/>
                <a:gd name="f661" fmla="*/ f525 1 1100518"/>
                <a:gd name="f662" fmla="*/ f526 1 1040511"/>
                <a:gd name="f663" fmla="*/ f527 1 1100518"/>
                <a:gd name="f664" fmla="*/ f528 1 1040511"/>
                <a:gd name="f665" fmla="*/ f529 1 1100518"/>
                <a:gd name="f666" fmla="*/ f530 1 1040511"/>
                <a:gd name="f667" fmla="*/ f531 1 1100518"/>
                <a:gd name="f668" fmla="*/ f532 1 1040511"/>
                <a:gd name="f669" fmla="*/ f533 1 1100518"/>
                <a:gd name="f670" fmla="*/ f534 1 1040511"/>
                <a:gd name="f671" fmla="*/ f535 1 1100518"/>
                <a:gd name="f672" fmla="*/ f536 1 1040511"/>
                <a:gd name="f673" fmla="*/ f537 1 1100518"/>
                <a:gd name="f674" fmla="*/ f538 1 1040511"/>
                <a:gd name="f675" fmla="*/ f539 1 1100518"/>
                <a:gd name="f676" fmla="*/ f540 1 1040511"/>
                <a:gd name="f677" fmla="*/ f541 1 1100518"/>
                <a:gd name="f678" fmla="*/ f542 1 1040511"/>
                <a:gd name="f679" fmla="*/ f543 1 1100518"/>
                <a:gd name="f680" fmla="*/ f544 1 1040511"/>
                <a:gd name="f681" fmla="*/ f545 1 1100518"/>
                <a:gd name="f682" fmla="*/ f546 1 1040511"/>
                <a:gd name="f683" fmla="*/ f547 1 1100518"/>
                <a:gd name="f684" fmla="*/ f548 1 1040511"/>
                <a:gd name="f685" fmla="*/ f549 1 1100518"/>
                <a:gd name="f686" fmla="*/ f550 1 1040511"/>
                <a:gd name="f687" fmla="*/ f551 1 1100518"/>
                <a:gd name="f688" fmla="*/ f552 1 1040511"/>
                <a:gd name="f689" fmla="*/ f409 1 f416"/>
                <a:gd name="f690" fmla="*/ f410 1 f416"/>
                <a:gd name="f691" fmla="*/ f409 1 f417"/>
                <a:gd name="f692" fmla="*/ f411 1 f417"/>
                <a:gd name="f693" fmla="*/ f554 1 f416"/>
                <a:gd name="f694" fmla="*/ f555 1 f417"/>
                <a:gd name="f695" fmla="*/ f556 1 f416"/>
                <a:gd name="f696" fmla="*/ f557 1 f417"/>
                <a:gd name="f697" fmla="*/ f558 1 f416"/>
                <a:gd name="f698" fmla="*/ f559 1 f417"/>
                <a:gd name="f699" fmla="*/ f560 1 f416"/>
                <a:gd name="f700" fmla="*/ f561 1 f417"/>
                <a:gd name="f701" fmla="*/ f562 1 f416"/>
                <a:gd name="f702" fmla="*/ f563 1 f417"/>
                <a:gd name="f703" fmla="*/ f564 1 f416"/>
                <a:gd name="f704" fmla="*/ f565 1 f417"/>
                <a:gd name="f705" fmla="*/ f566 1 f416"/>
                <a:gd name="f706" fmla="*/ f567 1 f417"/>
                <a:gd name="f707" fmla="*/ f568 1 f416"/>
                <a:gd name="f708" fmla="*/ f569 1 f417"/>
                <a:gd name="f709" fmla="*/ f570 1 f416"/>
                <a:gd name="f710" fmla="*/ f571 1 f417"/>
                <a:gd name="f711" fmla="*/ f572 1 f416"/>
                <a:gd name="f712" fmla="*/ f573 1 f417"/>
                <a:gd name="f713" fmla="*/ f574 1 f416"/>
                <a:gd name="f714" fmla="*/ f575 1 f417"/>
                <a:gd name="f715" fmla="*/ f576 1 f416"/>
                <a:gd name="f716" fmla="*/ f577 1 f417"/>
                <a:gd name="f717" fmla="*/ f578 1 f416"/>
                <a:gd name="f718" fmla="*/ f579 1 f417"/>
                <a:gd name="f719" fmla="*/ f580 1 f416"/>
                <a:gd name="f720" fmla="*/ f581 1 f417"/>
                <a:gd name="f721" fmla="*/ f582 1 f416"/>
                <a:gd name="f722" fmla="*/ f583 1 f417"/>
                <a:gd name="f723" fmla="*/ f584 1 f416"/>
                <a:gd name="f724" fmla="*/ f585 1 f417"/>
                <a:gd name="f725" fmla="*/ f586 1 f416"/>
                <a:gd name="f726" fmla="*/ f587 1 f417"/>
                <a:gd name="f727" fmla="*/ f588 1 f416"/>
                <a:gd name="f728" fmla="*/ f589 1 f417"/>
                <a:gd name="f729" fmla="*/ f590 1 f416"/>
                <a:gd name="f730" fmla="*/ f591 1 f417"/>
                <a:gd name="f731" fmla="*/ f592 1 f416"/>
                <a:gd name="f732" fmla="*/ f593 1 f417"/>
                <a:gd name="f733" fmla="*/ f594 1 f416"/>
                <a:gd name="f734" fmla="*/ f595 1 f417"/>
                <a:gd name="f735" fmla="*/ f596 1 f416"/>
                <a:gd name="f736" fmla="*/ f597 1 f417"/>
                <a:gd name="f737" fmla="*/ f598 1 f416"/>
                <a:gd name="f738" fmla="*/ f599 1 f417"/>
                <a:gd name="f739" fmla="*/ f600 1 f416"/>
                <a:gd name="f740" fmla="*/ f601 1 f416"/>
                <a:gd name="f741" fmla="*/ f602 1 f417"/>
                <a:gd name="f742" fmla="*/ f603 1 f416"/>
                <a:gd name="f743" fmla="*/ f604 1 f417"/>
                <a:gd name="f744" fmla="*/ f605 1 f416"/>
                <a:gd name="f745" fmla="*/ f606 1 f417"/>
                <a:gd name="f746" fmla="*/ f607 1 f416"/>
                <a:gd name="f747" fmla="*/ f608 1 f417"/>
                <a:gd name="f748" fmla="*/ f609 1 f416"/>
                <a:gd name="f749" fmla="*/ f610 1 f417"/>
                <a:gd name="f750" fmla="*/ f611 1 f416"/>
                <a:gd name="f751" fmla="*/ f612 1 f417"/>
                <a:gd name="f752" fmla="*/ f613 1 f416"/>
                <a:gd name="f753" fmla="*/ f614 1 f416"/>
                <a:gd name="f754" fmla="*/ f615 1 f417"/>
                <a:gd name="f755" fmla="*/ f616 1 f416"/>
                <a:gd name="f756" fmla="*/ f617 1 f417"/>
                <a:gd name="f757" fmla="*/ f618 1 f416"/>
                <a:gd name="f758" fmla="*/ f619 1 f417"/>
                <a:gd name="f759" fmla="*/ f620 1 f416"/>
                <a:gd name="f760" fmla="*/ f621 1 f417"/>
                <a:gd name="f761" fmla="*/ f622 1 f416"/>
                <a:gd name="f762" fmla="*/ f623 1 f417"/>
                <a:gd name="f763" fmla="*/ f624 1 f416"/>
                <a:gd name="f764" fmla="*/ f625 1 f417"/>
                <a:gd name="f765" fmla="*/ f626 1 f416"/>
                <a:gd name="f766" fmla="*/ f627 1 f417"/>
                <a:gd name="f767" fmla="*/ f628 1 f416"/>
                <a:gd name="f768" fmla="*/ f629 1 f417"/>
                <a:gd name="f769" fmla="*/ f630 1 f416"/>
                <a:gd name="f770" fmla="*/ f631 1 f417"/>
                <a:gd name="f771" fmla="*/ f632 1 f417"/>
                <a:gd name="f772" fmla="*/ f633 1 f416"/>
                <a:gd name="f773" fmla="*/ f634 1 f417"/>
                <a:gd name="f774" fmla="*/ f635 1 f416"/>
                <a:gd name="f775" fmla="*/ f636 1 f417"/>
                <a:gd name="f776" fmla="*/ f637 1 f416"/>
                <a:gd name="f777" fmla="*/ f638 1 f417"/>
                <a:gd name="f778" fmla="*/ f639 1 f416"/>
                <a:gd name="f779" fmla="*/ f640 1 f417"/>
                <a:gd name="f780" fmla="*/ f641 1 f416"/>
                <a:gd name="f781" fmla="*/ f642 1 f417"/>
                <a:gd name="f782" fmla="*/ f643 1 f416"/>
                <a:gd name="f783" fmla="*/ f644 1 f417"/>
                <a:gd name="f784" fmla="*/ f645 1 f416"/>
                <a:gd name="f785" fmla="*/ f646 1 f417"/>
                <a:gd name="f786" fmla="*/ f647 1 f416"/>
                <a:gd name="f787" fmla="*/ f648 1 f417"/>
                <a:gd name="f788" fmla="*/ f649 1 f416"/>
                <a:gd name="f789" fmla="*/ f650 1 f417"/>
                <a:gd name="f790" fmla="*/ f651 1 f416"/>
                <a:gd name="f791" fmla="*/ f652 1 f417"/>
                <a:gd name="f792" fmla="*/ f653 1 f416"/>
                <a:gd name="f793" fmla="*/ f654 1 f417"/>
                <a:gd name="f794" fmla="*/ f655 1 f416"/>
                <a:gd name="f795" fmla="*/ f656 1 f417"/>
                <a:gd name="f796" fmla="*/ f657 1 f416"/>
                <a:gd name="f797" fmla="*/ f658 1 f417"/>
                <a:gd name="f798" fmla="*/ f659 1 f416"/>
                <a:gd name="f799" fmla="*/ f660 1 f417"/>
                <a:gd name="f800" fmla="*/ f661 1 f416"/>
                <a:gd name="f801" fmla="*/ f662 1 f417"/>
                <a:gd name="f802" fmla="*/ f663 1 f416"/>
                <a:gd name="f803" fmla="*/ f664 1 f417"/>
                <a:gd name="f804" fmla="*/ f665 1 f416"/>
                <a:gd name="f805" fmla="*/ f666 1 f417"/>
                <a:gd name="f806" fmla="*/ f667 1 f416"/>
                <a:gd name="f807" fmla="*/ f668 1 f417"/>
                <a:gd name="f808" fmla="*/ f669 1 f416"/>
                <a:gd name="f809" fmla="*/ f670 1 f417"/>
                <a:gd name="f810" fmla="*/ f671 1 f416"/>
                <a:gd name="f811" fmla="*/ f672 1 f417"/>
                <a:gd name="f812" fmla="*/ f673 1 f416"/>
                <a:gd name="f813" fmla="*/ f674 1 f417"/>
                <a:gd name="f814" fmla="*/ f675 1 f416"/>
                <a:gd name="f815" fmla="*/ f676 1 f417"/>
                <a:gd name="f816" fmla="*/ f677 1 f416"/>
                <a:gd name="f817" fmla="*/ f678 1 f417"/>
                <a:gd name="f818" fmla="*/ f679 1 f416"/>
                <a:gd name="f819" fmla="*/ f680 1 f417"/>
                <a:gd name="f820" fmla="*/ f681 1 f416"/>
                <a:gd name="f821" fmla="*/ f682 1 f417"/>
                <a:gd name="f822" fmla="*/ f683 1 f416"/>
                <a:gd name="f823" fmla="*/ f684 1 f417"/>
                <a:gd name="f824" fmla="*/ f685 1 f416"/>
                <a:gd name="f825" fmla="*/ f686 1 f417"/>
                <a:gd name="f826" fmla="*/ f687 1 f416"/>
                <a:gd name="f827" fmla="*/ f688 1 f417"/>
                <a:gd name="f828" fmla="*/ f689 f407 1"/>
                <a:gd name="f829" fmla="*/ f690 f407 1"/>
                <a:gd name="f830" fmla="*/ f692 f408 1"/>
                <a:gd name="f831" fmla="*/ f691 f408 1"/>
                <a:gd name="f832" fmla="*/ f693 f407 1"/>
                <a:gd name="f833" fmla="*/ f694 f408 1"/>
                <a:gd name="f834" fmla="*/ f695 f407 1"/>
                <a:gd name="f835" fmla="*/ f696 f408 1"/>
                <a:gd name="f836" fmla="*/ f697 f407 1"/>
                <a:gd name="f837" fmla="*/ f698 f408 1"/>
                <a:gd name="f838" fmla="*/ f699 f407 1"/>
                <a:gd name="f839" fmla="*/ f700 f408 1"/>
                <a:gd name="f840" fmla="*/ f701 f407 1"/>
                <a:gd name="f841" fmla="*/ f702 f408 1"/>
                <a:gd name="f842" fmla="*/ f703 f407 1"/>
                <a:gd name="f843" fmla="*/ f704 f408 1"/>
                <a:gd name="f844" fmla="*/ f705 f407 1"/>
                <a:gd name="f845" fmla="*/ f706 f408 1"/>
                <a:gd name="f846" fmla="*/ f707 f407 1"/>
                <a:gd name="f847" fmla="*/ f708 f408 1"/>
                <a:gd name="f848" fmla="*/ f709 f407 1"/>
                <a:gd name="f849" fmla="*/ f710 f408 1"/>
                <a:gd name="f850" fmla="*/ f711 f407 1"/>
                <a:gd name="f851" fmla="*/ f712 f408 1"/>
                <a:gd name="f852" fmla="*/ f713 f407 1"/>
                <a:gd name="f853" fmla="*/ f714 f408 1"/>
                <a:gd name="f854" fmla="*/ f715 f407 1"/>
                <a:gd name="f855" fmla="*/ f716 f408 1"/>
                <a:gd name="f856" fmla="*/ f717 f407 1"/>
                <a:gd name="f857" fmla="*/ f718 f408 1"/>
                <a:gd name="f858" fmla="*/ f719 f407 1"/>
                <a:gd name="f859" fmla="*/ f720 f408 1"/>
                <a:gd name="f860" fmla="*/ f721 f407 1"/>
                <a:gd name="f861" fmla="*/ f722 f408 1"/>
                <a:gd name="f862" fmla="*/ f723 f407 1"/>
                <a:gd name="f863" fmla="*/ f724 f408 1"/>
                <a:gd name="f864" fmla="*/ f725 f407 1"/>
                <a:gd name="f865" fmla="*/ f726 f408 1"/>
                <a:gd name="f866" fmla="*/ f727 f407 1"/>
                <a:gd name="f867" fmla="*/ f728 f408 1"/>
                <a:gd name="f868" fmla="*/ f729 f407 1"/>
                <a:gd name="f869" fmla="*/ f730 f408 1"/>
                <a:gd name="f870" fmla="*/ f731 f407 1"/>
                <a:gd name="f871" fmla="*/ f732 f408 1"/>
                <a:gd name="f872" fmla="*/ f733 f407 1"/>
                <a:gd name="f873" fmla="*/ f734 f408 1"/>
                <a:gd name="f874" fmla="*/ f735 f407 1"/>
                <a:gd name="f875" fmla="*/ f736 f408 1"/>
                <a:gd name="f876" fmla="*/ f737 f407 1"/>
                <a:gd name="f877" fmla="*/ f738 f408 1"/>
                <a:gd name="f878" fmla="*/ f739 f407 1"/>
                <a:gd name="f879" fmla="*/ f740 f407 1"/>
                <a:gd name="f880" fmla="*/ f741 f408 1"/>
                <a:gd name="f881" fmla="*/ f742 f407 1"/>
                <a:gd name="f882" fmla="*/ f743 f408 1"/>
                <a:gd name="f883" fmla="*/ f744 f407 1"/>
                <a:gd name="f884" fmla="*/ f745 f408 1"/>
                <a:gd name="f885" fmla="*/ f746 f407 1"/>
                <a:gd name="f886" fmla="*/ f747 f408 1"/>
                <a:gd name="f887" fmla="*/ f748 f407 1"/>
                <a:gd name="f888" fmla="*/ f749 f408 1"/>
                <a:gd name="f889" fmla="*/ f750 f407 1"/>
                <a:gd name="f890" fmla="*/ f751 f408 1"/>
                <a:gd name="f891" fmla="*/ f752 f407 1"/>
                <a:gd name="f892" fmla="*/ f753 f407 1"/>
                <a:gd name="f893" fmla="*/ f754 f408 1"/>
                <a:gd name="f894" fmla="*/ f755 f407 1"/>
                <a:gd name="f895" fmla="*/ f756 f408 1"/>
                <a:gd name="f896" fmla="*/ f757 f407 1"/>
                <a:gd name="f897" fmla="*/ f758 f408 1"/>
                <a:gd name="f898" fmla="*/ f759 f407 1"/>
                <a:gd name="f899" fmla="*/ f760 f408 1"/>
                <a:gd name="f900" fmla="*/ f761 f407 1"/>
                <a:gd name="f901" fmla="*/ f762 f408 1"/>
                <a:gd name="f902" fmla="*/ f763 f407 1"/>
                <a:gd name="f903" fmla="*/ f764 f408 1"/>
                <a:gd name="f904" fmla="*/ f765 f407 1"/>
                <a:gd name="f905" fmla="*/ f766 f408 1"/>
                <a:gd name="f906" fmla="*/ f767 f407 1"/>
                <a:gd name="f907" fmla="*/ f768 f408 1"/>
                <a:gd name="f908" fmla="*/ f769 f407 1"/>
                <a:gd name="f909" fmla="*/ f770 f408 1"/>
                <a:gd name="f910" fmla="*/ f771 f408 1"/>
                <a:gd name="f911" fmla="*/ f772 f407 1"/>
                <a:gd name="f912" fmla="*/ f773 f408 1"/>
                <a:gd name="f913" fmla="*/ f774 f407 1"/>
                <a:gd name="f914" fmla="*/ f775 f408 1"/>
                <a:gd name="f915" fmla="*/ f776 f407 1"/>
                <a:gd name="f916" fmla="*/ f777 f408 1"/>
                <a:gd name="f917" fmla="*/ f778 f407 1"/>
                <a:gd name="f918" fmla="*/ f779 f408 1"/>
                <a:gd name="f919" fmla="*/ f780 f407 1"/>
                <a:gd name="f920" fmla="*/ f781 f408 1"/>
                <a:gd name="f921" fmla="*/ f782 f407 1"/>
                <a:gd name="f922" fmla="*/ f783 f408 1"/>
                <a:gd name="f923" fmla="*/ f784 f407 1"/>
                <a:gd name="f924" fmla="*/ f785 f408 1"/>
                <a:gd name="f925" fmla="*/ f786 f407 1"/>
                <a:gd name="f926" fmla="*/ f787 f408 1"/>
                <a:gd name="f927" fmla="*/ f788 f407 1"/>
                <a:gd name="f928" fmla="*/ f789 f408 1"/>
                <a:gd name="f929" fmla="*/ f790 f407 1"/>
                <a:gd name="f930" fmla="*/ f791 f408 1"/>
                <a:gd name="f931" fmla="*/ f792 f407 1"/>
                <a:gd name="f932" fmla="*/ f793 f408 1"/>
                <a:gd name="f933" fmla="*/ f794 f407 1"/>
                <a:gd name="f934" fmla="*/ f795 f408 1"/>
                <a:gd name="f935" fmla="*/ f796 f407 1"/>
                <a:gd name="f936" fmla="*/ f797 f408 1"/>
                <a:gd name="f937" fmla="*/ f798 f407 1"/>
                <a:gd name="f938" fmla="*/ f799 f408 1"/>
                <a:gd name="f939" fmla="*/ f800 f407 1"/>
                <a:gd name="f940" fmla="*/ f801 f408 1"/>
                <a:gd name="f941" fmla="*/ f802 f407 1"/>
                <a:gd name="f942" fmla="*/ f803 f408 1"/>
                <a:gd name="f943" fmla="*/ f804 f407 1"/>
                <a:gd name="f944" fmla="*/ f805 f408 1"/>
                <a:gd name="f945" fmla="*/ f806 f407 1"/>
                <a:gd name="f946" fmla="*/ f807 f408 1"/>
                <a:gd name="f947" fmla="*/ f808 f407 1"/>
                <a:gd name="f948" fmla="*/ f809 f408 1"/>
                <a:gd name="f949" fmla="*/ f810 f407 1"/>
                <a:gd name="f950" fmla="*/ f811 f408 1"/>
                <a:gd name="f951" fmla="*/ f812 f407 1"/>
                <a:gd name="f952" fmla="*/ f813 f408 1"/>
                <a:gd name="f953" fmla="*/ f814 f407 1"/>
                <a:gd name="f954" fmla="*/ f815 f408 1"/>
                <a:gd name="f955" fmla="*/ f816 f407 1"/>
                <a:gd name="f956" fmla="*/ f817 f408 1"/>
                <a:gd name="f957" fmla="*/ f818 f407 1"/>
                <a:gd name="f958" fmla="*/ f819 f408 1"/>
                <a:gd name="f959" fmla="*/ f820 f407 1"/>
                <a:gd name="f960" fmla="*/ f821 f408 1"/>
                <a:gd name="f961" fmla="*/ f822 f407 1"/>
                <a:gd name="f962" fmla="*/ f823 f408 1"/>
                <a:gd name="f963" fmla="*/ f824 f407 1"/>
                <a:gd name="f964" fmla="*/ f825 f408 1"/>
                <a:gd name="f965" fmla="*/ f826 f407 1"/>
                <a:gd name="f966" fmla="*/ f827 f4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3">
                  <a:pos x="f832" y="f833"/>
                </a:cxn>
                <a:cxn ang="f553">
                  <a:pos x="f834" y="f835"/>
                </a:cxn>
                <a:cxn ang="f553">
                  <a:pos x="f836" y="f837"/>
                </a:cxn>
                <a:cxn ang="f553">
                  <a:pos x="f838" y="f839"/>
                </a:cxn>
                <a:cxn ang="f553">
                  <a:pos x="f840" y="f841"/>
                </a:cxn>
                <a:cxn ang="f553">
                  <a:pos x="f842" y="f843"/>
                </a:cxn>
                <a:cxn ang="f553">
                  <a:pos x="f844" y="f845"/>
                </a:cxn>
                <a:cxn ang="f553">
                  <a:pos x="f846" y="f847"/>
                </a:cxn>
                <a:cxn ang="f553">
                  <a:pos x="f848" y="f849"/>
                </a:cxn>
                <a:cxn ang="f553">
                  <a:pos x="f850" y="f851"/>
                </a:cxn>
                <a:cxn ang="f553">
                  <a:pos x="f852" y="f853"/>
                </a:cxn>
                <a:cxn ang="f553">
                  <a:pos x="f854" y="f855"/>
                </a:cxn>
                <a:cxn ang="f553">
                  <a:pos x="f856" y="f857"/>
                </a:cxn>
                <a:cxn ang="f553">
                  <a:pos x="f858" y="f859"/>
                </a:cxn>
                <a:cxn ang="f553">
                  <a:pos x="f860" y="f861"/>
                </a:cxn>
                <a:cxn ang="f553">
                  <a:pos x="f862" y="f863"/>
                </a:cxn>
                <a:cxn ang="f553">
                  <a:pos x="f864" y="f865"/>
                </a:cxn>
                <a:cxn ang="f553">
                  <a:pos x="f866" y="f867"/>
                </a:cxn>
                <a:cxn ang="f553">
                  <a:pos x="f868" y="f869"/>
                </a:cxn>
                <a:cxn ang="f553">
                  <a:pos x="f870" y="f871"/>
                </a:cxn>
                <a:cxn ang="f553">
                  <a:pos x="f872" y="f873"/>
                </a:cxn>
                <a:cxn ang="f553">
                  <a:pos x="f874" y="f875"/>
                </a:cxn>
                <a:cxn ang="f553">
                  <a:pos x="f876" y="f877"/>
                </a:cxn>
                <a:cxn ang="f553">
                  <a:pos x="f878" y="f833"/>
                </a:cxn>
                <a:cxn ang="f553">
                  <a:pos x="f879" y="f880"/>
                </a:cxn>
                <a:cxn ang="f553">
                  <a:pos x="f881" y="f882"/>
                </a:cxn>
                <a:cxn ang="f553">
                  <a:pos x="f883" y="f884"/>
                </a:cxn>
                <a:cxn ang="f553">
                  <a:pos x="f885" y="f886"/>
                </a:cxn>
                <a:cxn ang="f553">
                  <a:pos x="f887" y="f888"/>
                </a:cxn>
                <a:cxn ang="f553">
                  <a:pos x="f889" y="f890"/>
                </a:cxn>
                <a:cxn ang="f553">
                  <a:pos x="f891" y="f890"/>
                </a:cxn>
                <a:cxn ang="f553">
                  <a:pos x="f892" y="f893"/>
                </a:cxn>
                <a:cxn ang="f553">
                  <a:pos x="f894" y="f895"/>
                </a:cxn>
                <a:cxn ang="f553">
                  <a:pos x="f896" y="f897"/>
                </a:cxn>
                <a:cxn ang="f553">
                  <a:pos x="f898" y="f899"/>
                </a:cxn>
                <a:cxn ang="f553">
                  <a:pos x="f832" y="f833"/>
                </a:cxn>
                <a:cxn ang="f553">
                  <a:pos x="f900" y="f901"/>
                </a:cxn>
                <a:cxn ang="f553">
                  <a:pos x="f902" y="f903"/>
                </a:cxn>
                <a:cxn ang="f553">
                  <a:pos x="f904" y="f905"/>
                </a:cxn>
                <a:cxn ang="f553">
                  <a:pos x="f906" y="f907"/>
                </a:cxn>
                <a:cxn ang="f553">
                  <a:pos x="f908" y="f909"/>
                </a:cxn>
                <a:cxn ang="f553">
                  <a:pos x="f876" y="f910"/>
                </a:cxn>
                <a:cxn ang="f553">
                  <a:pos x="f911" y="f912"/>
                </a:cxn>
                <a:cxn ang="f553">
                  <a:pos x="f913" y="f914"/>
                </a:cxn>
                <a:cxn ang="f553">
                  <a:pos x="f915" y="f916"/>
                </a:cxn>
                <a:cxn ang="f553">
                  <a:pos x="f917" y="f918"/>
                </a:cxn>
                <a:cxn ang="f553">
                  <a:pos x="f919" y="f920"/>
                </a:cxn>
                <a:cxn ang="f553">
                  <a:pos x="f921" y="f922"/>
                </a:cxn>
                <a:cxn ang="f553">
                  <a:pos x="f923" y="f924"/>
                </a:cxn>
                <a:cxn ang="f553">
                  <a:pos x="f925" y="f926"/>
                </a:cxn>
                <a:cxn ang="f553">
                  <a:pos x="f927" y="f928"/>
                </a:cxn>
                <a:cxn ang="f553">
                  <a:pos x="f929" y="f930"/>
                </a:cxn>
                <a:cxn ang="f553">
                  <a:pos x="f931" y="f932"/>
                </a:cxn>
                <a:cxn ang="f553">
                  <a:pos x="f933" y="f934"/>
                </a:cxn>
                <a:cxn ang="f553">
                  <a:pos x="f935" y="f936"/>
                </a:cxn>
                <a:cxn ang="f553">
                  <a:pos x="f937" y="f938"/>
                </a:cxn>
                <a:cxn ang="f553">
                  <a:pos x="f939" y="f940"/>
                </a:cxn>
                <a:cxn ang="f553">
                  <a:pos x="f900" y="f901"/>
                </a:cxn>
                <a:cxn ang="f553">
                  <a:pos x="f941" y="f942"/>
                </a:cxn>
                <a:cxn ang="f553">
                  <a:pos x="f943" y="f944"/>
                </a:cxn>
                <a:cxn ang="f553">
                  <a:pos x="f945" y="f946"/>
                </a:cxn>
                <a:cxn ang="f553">
                  <a:pos x="f947" y="f948"/>
                </a:cxn>
                <a:cxn ang="f553">
                  <a:pos x="f949" y="f950"/>
                </a:cxn>
                <a:cxn ang="f553">
                  <a:pos x="f951" y="f952"/>
                </a:cxn>
                <a:cxn ang="f553">
                  <a:pos x="f953" y="f954"/>
                </a:cxn>
                <a:cxn ang="f553">
                  <a:pos x="f955" y="f956"/>
                </a:cxn>
                <a:cxn ang="f553">
                  <a:pos x="f957" y="f958"/>
                </a:cxn>
                <a:cxn ang="f553">
                  <a:pos x="f959" y="f960"/>
                </a:cxn>
                <a:cxn ang="f553">
                  <a:pos x="f961" y="f962"/>
                </a:cxn>
                <a:cxn ang="f553">
                  <a:pos x="f963" y="f964"/>
                </a:cxn>
                <a:cxn ang="f553">
                  <a:pos x="f965" y="f966"/>
                </a:cxn>
                <a:cxn ang="f553">
                  <a:pos x="f941" y="f942"/>
                </a:cxn>
              </a:cxnLst>
              <a:rect l="f828" t="f831" r="f829" b="f830"/>
              <a:pathLst>
                <a:path w="1100518" h="104051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4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5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9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5" y="f177"/>
                    <a:pt x="f178" y="f7"/>
                  </a:cubicBezTo>
                  <a:cubicBezTo>
                    <a:pt x="f179" y="f7"/>
                    <a:pt x="f180" y="f7"/>
                    <a:pt x="f5" y="f7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8" y="f9"/>
                  </a:cubicBezTo>
                  <a:close/>
                  <a:moveTo>
                    <a:pt x="f209" y="f210"/>
                  </a:moveTo>
                  <a:cubicBezTo>
                    <a:pt x="f209" y="f211"/>
                    <a:pt x="f212" y="f213"/>
                    <a:pt x="f212" y="f214"/>
                  </a:cubicBez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138" y="f237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166" y="f268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3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210"/>
                    <a:pt x="f209" y="f210"/>
                  </a:cubicBezTo>
                  <a:close/>
                  <a:moveTo>
                    <a:pt x="f330" y="f331"/>
                  </a:moveTo>
                  <a:cubicBezTo>
                    <a:pt x="f332" y="f333"/>
                    <a:pt x="f334" y="f335"/>
                    <a:pt x="f336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cubicBezTo>
                    <a:pt x="f380" y="f381"/>
                    <a:pt x="f382" y="f383"/>
                    <a:pt x="f384" y="f385"/>
                  </a:cubicBezTo>
                  <a:cubicBezTo>
                    <a:pt x="f386" y="f387"/>
                    <a:pt x="f388" y="f389"/>
                    <a:pt x="f238" y="f390"/>
                  </a:cubicBezTo>
                  <a:cubicBezTo>
                    <a:pt x="f391" y="f392"/>
                    <a:pt x="f393" y="f394"/>
                    <a:pt x="f395" y="f396"/>
                  </a:cubicBezTo>
                  <a:cubicBezTo>
                    <a:pt x="f397" y="f398"/>
                    <a:pt x="f399" y="f400"/>
                    <a:pt x="f401" y="f402"/>
                  </a:cubicBezTo>
                  <a:cubicBezTo>
                    <a:pt x="f403" y="f404"/>
                    <a:pt x="f389" y="f405"/>
                    <a:pt x="f330" y="f331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51">
              <a:extLst>
                <a:ext uri="{FF2B5EF4-FFF2-40B4-BE49-F238E27FC236}">
                  <a16:creationId xmlns:a16="http://schemas.microsoft.com/office/drawing/2014/main" id="{289F7AC6-D187-482B-99BF-8352148020FB}"/>
                </a:ext>
              </a:extLst>
            </p:cNvPr>
            <p:cNvSpPr/>
            <p:nvPr/>
          </p:nvSpPr>
          <p:spPr>
            <a:xfrm>
              <a:off x="8469812" y="21515"/>
              <a:ext cx="361361" cy="1989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1302"/>
                <a:gd name="f7" fmla="val 331065"/>
                <a:gd name="f8" fmla="val 85"/>
                <a:gd name="f9" fmla="val 322016"/>
                <a:gd name="f10" fmla="val 316111"/>
                <a:gd name="f11" fmla="val 310110"/>
                <a:gd name="f12" fmla="val 244959"/>
                <a:gd name="f13" fmla="val -106"/>
                <a:gd name="f14" fmla="val 179713"/>
                <a:gd name="f15" fmla="val 114562"/>
                <a:gd name="f16" fmla="val 275"/>
                <a:gd name="f17" fmla="val 43601"/>
                <a:gd name="f18" fmla="val 43804"/>
                <a:gd name="f19" fmla="val 167"/>
                <a:gd name="f20" fmla="val 114956"/>
                <a:gd name="f21" fmla="val 71"/>
                <a:gd name="f22" fmla="val 239257"/>
                <a:gd name="f23" fmla="val -24"/>
                <a:gd name="f24" fmla="val 363559"/>
                <a:gd name="f25" fmla="val 487860"/>
                <a:gd name="f26" fmla="val 557964"/>
                <a:gd name="f27" fmla="val 601207"/>
                <a:gd name="f28" fmla="val 43886"/>
                <a:gd name="f29" fmla="val 601303"/>
                <a:gd name="f30" fmla="val 114181"/>
                <a:gd name="f31" fmla="val 181618"/>
                <a:gd name="f32" fmla="val 248960"/>
                <a:gd name="f33" fmla="val 316397"/>
                <a:gd name="f34" fmla="val 320111"/>
                <a:gd name="f35" fmla="val 323826"/>
                <a:gd name="f36" fmla="val 330875"/>
                <a:gd name="f37" fmla="val 400802"/>
                <a:gd name="f38" fmla="val 203049"/>
                <a:gd name="f39" fmla="val 201729"/>
                <a:gd name="f40" fmla="val 204764"/>
                <a:gd name="f41" fmla="val 327078"/>
                <a:gd name="f42" fmla="val 140089"/>
                <a:gd name="f43" fmla="val 153710"/>
                <a:gd name="f44" fmla="val 325840"/>
                <a:gd name="f45" fmla="val 165997"/>
                <a:gd name="f46" fmla="val 327650"/>
                <a:gd name="f47" fmla="val 177808"/>
                <a:gd name="f48" fmla="val 328411"/>
                <a:gd name="f49" fmla="val 182951"/>
                <a:gd name="f50" fmla="val 335460"/>
                <a:gd name="f51" fmla="val 187238"/>
                <a:gd name="f52" fmla="val 339746"/>
                <a:gd name="f53" fmla="val 191810"/>
                <a:gd name="f54" fmla="val 343461"/>
                <a:gd name="f55" fmla="val 186857"/>
                <a:gd name="f56" fmla="val 350224"/>
                <a:gd name="f57" fmla="val 181999"/>
                <a:gd name="f58" fmla="val 350414"/>
                <a:gd name="f59" fmla="val 176855"/>
                <a:gd name="f60" fmla="val 351367"/>
                <a:gd name="f61" fmla="val 145899"/>
                <a:gd name="f62" fmla="val 114943"/>
                <a:gd name="f63" fmla="val 350319"/>
                <a:gd name="f64" fmla="val 83987"/>
                <a:gd name="f65" fmla="val 350129"/>
                <a:gd name="f66" fmla="val 78748"/>
                <a:gd name="f67" fmla="val 344509"/>
                <a:gd name="f68" fmla="val 70271"/>
                <a:gd name="f69" fmla="val 340032"/>
                <a:gd name="f70" fmla="val 69223"/>
                <a:gd name="f71" fmla="val 330221"/>
                <a:gd name="f72" fmla="val 66937"/>
                <a:gd name="f73" fmla="val 327173"/>
                <a:gd name="f74" fmla="val 75128"/>
                <a:gd name="f75" fmla="val 83796"/>
                <a:gd name="f76" fmla="val 326983"/>
                <a:gd name="f77" fmla="val 93988"/>
                <a:gd name="f78" fmla="val 104180"/>
                <a:gd name="f79" fmla="val 113800"/>
                <a:gd name="f80" fmla="val 310600"/>
                <a:gd name="f81" fmla="val 297170"/>
                <a:gd name="f82" fmla="val 282691"/>
                <a:gd name="f83" fmla="val 102560"/>
                <a:gd name="f84" fmla="val 284120"/>
                <a:gd name="f85" fmla="val 92273"/>
                <a:gd name="f86" fmla="val 282120"/>
                <a:gd name="f87" fmla="val 82748"/>
                <a:gd name="f88" fmla="val 280977"/>
                <a:gd name="f89" fmla="val 77414"/>
                <a:gd name="f90" fmla="val 274405"/>
                <a:gd name="f91" fmla="val 73128"/>
                <a:gd name="f92" fmla="val 270309"/>
                <a:gd name="f93" fmla="val 68366"/>
                <a:gd name="f94" fmla="val 266594"/>
                <a:gd name="f95" fmla="val 73319"/>
                <a:gd name="f96" fmla="val 259736"/>
                <a:gd name="f97" fmla="val 78272"/>
                <a:gd name="f98" fmla="val 259641"/>
                <a:gd name="f99" fmla="val 83320"/>
                <a:gd name="f100" fmla="val 258593"/>
                <a:gd name="f101" fmla="val 114276"/>
                <a:gd name="f102" fmla="val 258498"/>
                <a:gd name="f103" fmla="val 145232"/>
                <a:gd name="f104" fmla="val 259450"/>
                <a:gd name="f105" fmla="val 176093"/>
                <a:gd name="f106" fmla="val 181332"/>
                <a:gd name="f107" fmla="val 265356"/>
                <a:gd name="f108" fmla="val 189619"/>
                <a:gd name="f109" fmla="val 269928"/>
                <a:gd name="f110" fmla="val 190762"/>
                <a:gd name="f111" fmla="val 279929"/>
                <a:gd name="f112" fmla="val 193238"/>
                <a:gd name="f113" fmla="val 184952"/>
                <a:gd name="f114" fmla="val 282787"/>
                <a:gd name="f115" fmla="val 176284"/>
                <a:gd name="f116" fmla="val 282882"/>
                <a:gd name="f117" fmla="val 164378"/>
                <a:gd name="f118" fmla="val 152376"/>
                <a:gd name="f119" fmla="val 139803"/>
                <a:gd name="f120" fmla="val 298122"/>
                <a:gd name="f121" fmla="val 311266"/>
                <a:gd name="f122" fmla="+- 0 0 -90"/>
                <a:gd name="f123" fmla="*/ f3 1 601302"/>
                <a:gd name="f124" fmla="*/ f4 1 331065"/>
                <a:gd name="f125" fmla="val f5"/>
                <a:gd name="f126" fmla="val f6"/>
                <a:gd name="f127" fmla="val f7"/>
                <a:gd name="f128" fmla="*/ f122 f0 1"/>
                <a:gd name="f129" fmla="+- f127 0 f125"/>
                <a:gd name="f130" fmla="+- f126 0 f125"/>
                <a:gd name="f131" fmla="*/ f128 1 f2"/>
                <a:gd name="f132" fmla="*/ f130 1 601302"/>
                <a:gd name="f133" fmla="*/ f129 1 331065"/>
                <a:gd name="f134" fmla="*/ 85 f130 1"/>
                <a:gd name="f135" fmla="*/ 331065 f129 1"/>
                <a:gd name="f136" fmla="*/ 310110 f129 1"/>
                <a:gd name="f137" fmla="*/ 114562 f129 1"/>
                <a:gd name="f138" fmla="*/ 114956 f130 1"/>
                <a:gd name="f139" fmla="*/ 71 f129 1"/>
                <a:gd name="f140" fmla="*/ 487860 f130 1"/>
                <a:gd name="f141" fmla="*/ 601303 f130 1"/>
                <a:gd name="f142" fmla="*/ 114181 f129 1"/>
                <a:gd name="f143" fmla="*/ 316397 f129 1"/>
                <a:gd name="f144" fmla="*/ 330875 f129 1"/>
                <a:gd name="f145" fmla="*/ 327078 f130 1"/>
                <a:gd name="f146" fmla="*/ 140089 f129 1"/>
                <a:gd name="f147" fmla="*/ 327650 f130 1"/>
                <a:gd name="f148" fmla="*/ 177808 f129 1"/>
                <a:gd name="f149" fmla="*/ 339746 f130 1"/>
                <a:gd name="f150" fmla="*/ 191810 f129 1"/>
                <a:gd name="f151" fmla="*/ 350414 f130 1"/>
                <a:gd name="f152" fmla="*/ 176855 f129 1"/>
                <a:gd name="f153" fmla="*/ 350319 f130 1"/>
                <a:gd name="f154" fmla="*/ 83987 f129 1"/>
                <a:gd name="f155" fmla="*/ 340032 f130 1"/>
                <a:gd name="f156" fmla="*/ 69223 f129 1"/>
                <a:gd name="f157" fmla="*/ 83796 f129 1"/>
                <a:gd name="f158" fmla="*/ 113800 f129 1"/>
                <a:gd name="f159" fmla="*/ 282691 f130 1"/>
                <a:gd name="f160" fmla="*/ 282120 f130 1"/>
                <a:gd name="f161" fmla="*/ 82748 f129 1"/>
                <a:gd name="f162" fmla="*/ 270309 f130 1"/>
                <a:gd name="f163" fmla="*/ 68366 f129 1"/>
                <a:gd name="f164" fmla="*/ 259641 f130 1"/>
                <a:gd name="f165" fmla="*/ 83320 f129 1"/>
                <a:gd name="f166" fmla="*/ 259450 f130 1"/>
                <a:gd name="f167" fmla="*/ 176093 f129 1"/>
                <a:gd name="f168" fmla="*/ 269928 f130 1"/>
                <a:gd name="f169" fmla="*/ 190762 f129 1"/>
                <a:gd name="f170" fmla="*/ 282787 f130 1"/>
                <a:gd name="f171" fmla="*/ 176284 f129 1"/>
                <a:gd name="f172" fmla="*/ 139803 f129 1"/>
                <a:gd name="f173" fmla="+- f131 0 f1"/>
                <a:gd name="f174" fmla="*/ f134 1 601302"/>
                <a:gd name="f175" fmla="*/ f135 1 331065"/>
                <a:gd name="f176" fmla="*/ f136 1 331065"/>
                <a:gd name="f177" fmla="*/ f137 1 331065"/>
                <a:gd name="f178" fmla="*/ f138 1 601302"/>
                <a:gd name="f179" fmla="*/ f139 1 331065"/>
                <a:gd name="f180" fmla="*/ f140 1 601302"/>
                <a:gd name="f181" fmla="*/ f141 1 601302"/>
                <a:gd name="f182" fmla="*/ f142 1 331065"/>
                <a:gd name="f183" fmla="*/ f143 1 331065"/>
                <a:gd name="f184" fmla="*/ f144 1 331065"/>
                <a:gd name="f185" fmla="*/ f145 1 601302"/>
                <a:gd name="f186" fmla="*/ f146 1 331065"/>
                <a:gd name="f187" fmla="*/ f147 1 601302"/>
                <a:gd name="f188" fmla="*/ f148 1 331065"/>
                <a:gd name="f189" fmla="*/ f149 1 601302"/>
                <a:gd name="f190" fmla="*/ f150 1 331065"/>
                <a:gd name="f191" fmla="*/ f151 1 601302"/>
                <a:gd name="f192" fmla="*/ f152 1 331065"/>
                <a:gd name="f193" fmla="*/ f153 1 601302"/>
                <a:gd name="f194" fmla="*/ f154 1 331065"/>
                <a:gd name="f195" fmla="*/ f155 1 601302"/>
                <a:gd name="f196" fmla="*/ f156 1 331065"/>
                <a:gd name="f197" fmla="*/ f157 1 331065"/>
                <a:gd name="f198" fmla="*/ f158 1 331065"/>
                <a:gd name="f199" fmla="*/ f159 1 601302"/>
                <a:gd name="f200" fmla="*/ f160 1 601302"/>
                <a:gd name="f201" fmla="*/ f161 1 331065"/>
                <a:gd name="f202" fmla="*/ f162 1 601302"/>
                <a:gd name="f203" fmla="*/ f163 1 331065"/>
                <a:gd name="f204" fmla="*/ f164 1 601302"/>
                <a:gd name="f205" fmla="*/ f165 1 331065"/>
                <a:gd name="f206" fmla="*/ f166 1 601302"/>
                <a:gd name="f207" fmla="*/ f167 1 331065"/>
                <a:gd name="f208" fmla="*/ f168 1 601302"/>
                <a:gd name="f209" fmla="*/ f169 1 331065"/>
                <a:gd name="f210" fmla="*/ f170 1 601302"/>
                <a:gd name="f211" fmla="*/ f171 1 331065"/>
                <a:gd name="f212" fmla="*/ f172 1 331065"/>
                <a:gd name="f213" fmla="*/ f125 1 f132"/>
                <a:gd name="f214" fmla="*/ f126 1 f132"/>
                <a:gd name="f215" fmla="*/ f125 1 f133"/>
                <a:gd name="f216" fmla="*/ f127 1 f133"/>
                <a:gd name="f217" fmla="*/ f174 1 f132"/>
                <a:gd name="f218" fmla="*/ f175 1 f133"/>
                <a:gd name="f219" fmla="*/ f176 1 f133"/>
                <a:gd name="f220" fmla="*/ f177 1 f133"/>
                <a:gd name="f221" fmla="*/ f178 1 f132"/>
                <a:gd name="f222" fmla="*/ f179 1 f133"/>
                <a:gd name="f223" fmla="*/ f180 1 f132"/>
                <a:gd name="f224" fmla="*/ f181 1 f132"/>
                <a:gd name="f225" fmla="*/ f182 1 f133"/>
                <a:gd name="f226" fmla="*/ f183 1 f133"/>
                <a:gd name="f227" fmla="*/ f184 1 f133"/>
                <a:gd name="f228" fmla="*/ f185 1 f132"/>
                <a:gd name="f229" fmla="*/ f186 1 f133"/>
                <a:gd name="f230" fmla="*/ f187 1 f132"/>
                <a:gd name="f231" fmla="*/ f188 1 f133"/>
                <a:gd name="f232" fmla="*/ f189 1 f132"/>
                <a:gd name="f233" fmla="*/ f190 1 f133"/>
                <a:gd name="f234" fmla="*/ f191 1 f132"/>
                <a:gd name="f235" fmla="*/ f192 1 f133"/>
                <a:gd name="f236" fmla="*/ f193 1 f132"/>
                <a:gd name="f237" fmla="*/ f194 1 f133"/>
                <a:gd name="f238" fmla="*/ f195 1 f132"/>
                <a:gd name="f239" fmla="*/ f196 1 f133"/>
                <a:gd name="f240" fmla="*/ f197 1 f133"/>
                <a:gd name="f241" fmla="*/ f198 1 f133"/>
                <a:gd name="f242" fmla="*/ f199 1 f132"/>
                <a:gd name="f243" fmla="*/ f200 1 f132"/>
                <a:gd name="f244" fmla="*/ f201 1 f133"/>
                <a:gd name="f245" fmla="*/ f202 1 f132"/>
                <a:gd name="f246" fmla="*/ f203 1 f133"/>
                <a:gd name="f247" fmla="*/ f204 1 f132"/>
                <a:gd name="f248" fmla="*/ f205 1 f133"/>
                <a:gd name="f249" fmla="*/ f206 1 f132"/>
                <a:gd name="f250" fmla="*/ f207 1 f133"/>
                <a:gd name="f251" fmla="*/ f208 1 f132"/>
                <a:gd name="f252" fmla="*/ f209 1 f133"/>
                <a:gd name="f253" fmla="*/ f210 1 f132"/>
                <a:gd name="f254" fmla="*/ f211 1 f133"/>
                <a:gd name="f255" fmla="*/ f212 1 f133"/>
                <a:gd name="f256" fmla="*/ f213 f123 1"/>
                <a:gd name="f257" fmla="*/ f214 f123 1"/>
                <a:gd name="f258" fmla="*/ f216 f124 1"/>
                <a:gd name="f259" fmla="*/ f215 f124 1"/>
                <a:gd name="f260" fmla="*/ f217 f123 1"/>
                <a:gd name="f261" fmla="*/ f218 f124 1"/>
                <a:gd name="f262" fmla="*/ f219 f124 1"/>
                <a:gd name="f263" fmla="*/ f220 f124 1"/>
                <a:gd name="f264" fmla="*/ f221 f123 1"/>
                <a:gd name="f265" fmla="*/ f222 f124 1"/>
                <a:gd name="f266" fmla="*/ f223 f123 1"/>
                <a:gd name="f267" fmla="*/ f224 f123 1"/>
                <a:gd name="f268" fmla="*/ f225 f124 1"/>
                <a:gd name="f269" fmla="*/ f226 f124 1"/>
                <a:gd name="f270" fmla="*/ f227 f124 1"/>
                <a:gd name="f271" fmla="*/ f228 f123 1"/>
                <a:gd name="f272" fmla="*/ f229 f124 1"/>
                <a:gd name="f273" fmla="*/ f230 f123 1"/>
                <a:gd name="f274" fmla="*/ f231 f124 1"/>
                <a:gd name="f275" fmla="*/ f232 f123 1"/>
                <a:gd name="f276" fmla="*/ f233 f124 1"/>
                <a:gd name="f277" fmla="*/ f234 f123 1"/>
                <a:gd name="f278" fmla="*/ f235 f124 1"/>
                <a:gd name="f279" fmla="*/ f236 f123 1"/>
                <a:gd name="f280" fmla="*/ f237 f124 1"/>
                <a:gd name="f281" fmla="*/ f238 f123 1"/>
                <a:gd name="f282" fmla="*/ f239 f124 1"/>
                <a:gd name="f283" fmla="*/ f240 f124 1"/>
                <a:gd name="f284" fmla="*/ f241 f124 1"/>
                <a:gd name="f285" fmla="*/ f242 f123 1"/>
                <a:gd name="f286" fmla="*/ f243 f123 1"/>
                <a:gd name="f287" fmla="*/ f244 f124 1"/>
                <a:gd name="f288" fmla="*/ f245 f123 1"/>
                <a:gd name="f289" fmla="*/ f246 f124 1"/>
                <a:gd name="f290" fmla="*/ f247 f123 1"/>
                <a:gd name="f291" fmla="*/ f248 f124 1"/>
                <a:gd name="f292" fmla="*/ f249 f123 1"/>
                <a:gd name="f293" fmla="*/ f250 f124 1"/>
                <a:gd name="f294" fmla="*/ f251 f123 1"/>
                <a:gd name="f295" fmla="*/ f252 f124 1"/>
                <a:gd name="f296" fmla="*/ f253 f123 1"/>
                <a:gd name="f297" fmla="*/ f254 f124 1"/>
                <a:gd name="f298" fmla="*/ f255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3">
                  <a:pos x="f260" y="f261"/>
                </a:cxn>
                <a:cxn ang="f173">
                  <a:pos x="f260" y="f262"/>
                </a:cxn>
                <a:cxn ang="f173">
                  <a:pos x="f260" y="f263"/>
                </a:cxn>
                <a:cxn ang="f173">
                  <a:pos x="f264" y="f265"/>
                </a:cxn>
                <a:cxn ang="f173">
                  <a:pos x="f266" y="f265"/>
                </a:cxn>
                <a:cxn ang="f173">
                  <a:pos x="f267" y="f268"/>
                </a:cxn>
                <a:cxn ang="f173">
                  <a:pos x="f267" y="f269"/>
                </a:cxn>
                <a:cxn ang="f173">
                  <a:pos x="f267" y="f270"/>
                </a:cxn>
                <a:cxn ang="f173">
                  <a:pos x="f260" y="f261"/>
                </a:cxn>
                <a:cxn ang="f173">
                  <a:pos x="f271" y="f272"/>
                </a:cxn>
                <a:cxn ang="f173">
                  <a:pos x="f273" y="f274"/>
                </a:cxn>
                <a:cxn ang="f173">
                  <a:pos x="f275" y="f276"/>
                </a:cxn>
                <a:cxn ang="f173">
                  <a:pos x="f277" y="f278"/>
                </a:cxn>
                <a:cxn ang="f173">
                  <a:pos x="f279" y="f280"/>
                </a:cxn>
                <a:cxn ang="f173">
                  <a:pos x="f281" y="f282"/>
                </a:cxn>
                <a:cxn ang="f173">
                  <a:pos x="f271" y="f283"/>
                </a:cxn>
                <a:cxn ang="f173">
                  <a:pos x="f271" y="f284"/>
                </a:cxn>
                <a:cxn ang="f173">
                  <a:pos x="f285" y="f284"/>
                </a:cxn>
                <a:cxn ang="f173">
                  <a:pos x="f286" y="f287"/>
                </a:cxn>
                <a:cxn ang="f173">
                  <a:pos x="f288" y="f289"/>
                </a:cxn>
                <a:cxn ang="f173">
                  <a:pos x="f290" y="f291"/>
                </a:cxn>
                <a:cxn ang="f173">
                  <a:pos x="f292" y="f293"/>
                </a:cxn>
                <a:cxn ang="f173">
                  <a:pos x="f294" y="f295"/>
                </a:cxn>
                <a:cxn ang="f173">
                  <a:pos x="f296" y="f297"/>
                </a:cxn>
                <a:cxn ang="f173">
                  <a:pos x="f296" y="f298"/>
                </a:cxn>
                <a:cxn ang="f173">
                  <a:pos x="f271" y="f272"/>
                </a:cxn>
              </a:cxnLst>
              <a:rect l="f256" t="f259" r="f257" b="f258"/>
              <a:pathLst>
                <a:path w="601302" h="331065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8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3"/>
                    <a:pt x="f25" y="f21"/>
                  </a:cubicBezTo>
                  <a:cubicBezTo>
                    <a:pt x="f26" y="f19"/>
                    <a:pt x="f27" y="f28"/>
                    <a:pt x="f29" y="f30"/>
                  </a:cubicBezTo>
                  <a:cubicBezTo>
                    <a:pt x="f29" y="f31"/>
                    <a:pt x="f29" y="f32"/>
                    <a:pt x="f29" y="f33"/>
                  </a:cubicBezTo>
                  <a:cubicBezTo>
                    <a:pt x="f29" y="f34"/>
                    <a:pt x="f29" y="f35"/>
                    <a:pt x="f29" y="f36"/>
                  </a:cubicBezTo>
                  <a:cubicBezTo>
                    <a:pt x="f37" y="f38"/>
                    <a:pt x="f39" y="f40"/>
                    <a:pt x="f8" y="f7"/>
                  </a:cubicBezTo>
                  <a:close/>
                  <a:moveTo>
                    <a:pt x="f41" y="f42"/>
                  </a:move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0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41" y="f75"/>
                  </a:cubicBezTo>
                  <a:cubicBezTo>
                    <a:pt x="f76" y="f77"/>
                    <a:pt x="f41" y="f78"/>
                    <a:pt x="f41" y="f79"/>
                  </a:cubicBezTo>
                  <a:cubicBezTo>
                    <a:pt x="f80" y="f79"/>
                    <a:pt x="f81" y="f79"/>
                    <a:pt x="f82" y="f79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98" y="f106"/>
                    <a:pt x="f107" y="f108"/>
                    <a:pt x="f109" y="f110"/>
                  </a:cubicBezTo>
                  <a:cubicBezTo>
                    <a:pt x="f111" y="f112"/>
                    <a:pt x="f82" y="f113"/>
                    <a:pt x="f114" y="f115"/>
                  </a:cubicBezTo>
                  <a:cubicBezTo>
                    <a:pt x="f116" y="f117"/>
                    <a:pt x="f114" y="f118"/>
                    <a:pt x="f114" y="f119"/>
                  </a:cubicBezTo>
                  <a:cubicBezTo>
                    <a:pt x="f120" y="f42"/>
                    <a:pt x="f121" y="f42"/>
                    <a:pt x="f41" y="f42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52">
              <a:extLst>
                <a:ext uri="{FF2B5EF4-FFF2-40B4-BE49-F238E27FC236}">
                  <a16:creationId xmlns:a16="http://schemas.microsoft.com/office/drawing/2014/main" id="{51410A4A-137F-49B5-84E7-91B959EBF763}"/>
                </a:ext>
              </a:extLst>
            </p:cNvPr>
            <p:cNvSpPr/>
            <p:nvPr/>
          </p:nvSpPr>
          <p:spPr>
            <a:xfrm>
              <a:off x="8779977" y="746296"/>
              <a:ext cx="67244" cy="17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1898"/>
                <a:gd name="f7" fmla="val 28325"/>
                <a:gd name="f8" fmla="val 72719"/>
                <a:gd name="f9" fmla="val 26478"/>
                <a:gd name="f10" fmla="val 63289"/>
                <a:gd name="f11" fmla="val 28859"/>
                <a:gd name="f12" fmla="val 53383"/>
                <a:gd name="f13" fmla="val 28955"/>
                <a:gd name="f14" fmla="val 43953"/>
                <a:gd name="f15" fmla="val 26668"/>
                <a:gd name="f16" fmla="val 31952"/>
                <a:gd name="f17" fmla="val 23811"/>
                <a:gd name="f18" fmla="val 20236"/>
                <a:gd name="f19" fmla="val 21049"/>
                <a:gd name="f20" fmla="val 8711"/>
                <a:gd name="f21" fmla="val 17429"/>
                <a:gd name="f22" fmla="val 4996"/>
                <a:gd name="f23" fmla="val 16286"/>
                <a:gd name="f24" fmla="val -1290"/>
                <a:gd name="f25" fmla="val 10285"/>
                <a:gd name="f26" fmla="val 234"/>
                <a:gd name="f27" fmla="val 5618"/>
                <a:gd name="f28" fmla="val 1853"/>
                <a:gd name="f29" fmla="val 665"/>
                <a:gd name="f30" fmla="val 11092"/>
                <a:gd name="f31" fmla="val -382"/>
                <a:gd name="f32" fmla="val 14997"/>
                <a:gd name="f33" fmla="val 951"/>
                <a:gd name="f34" fmla="val 42620"/>
                <a:gd name="f35" fmla="val 10666"/>
                <a:gd name="f36" fmla="val 69671"/>
                <a:gd name="f37" fmla="val 12857"/>
                <a:gd name="f38" fmla="val 97294"/>
                <a:gd name="f39" fmla="val 856"/>
                <a:gd name="f40" fmla="val 100913"/>
                <a:gd name="f41" fmla="val -668"/>
                <a:gd name="f42" fmla="val 109581"/>
                <a:gd name="f43" fmla="val -478"/>
                <a:gd name="f44" fmla="val 111486"/>
                <a:gd name="f45" fmla="val 4094"/>
                <a:gd name="f46" fmla="val 113581"/>
                <a:gd name="f47" fmla="val 9047"/>
                <a:gd name="f48" fmla="val 107199"/>
                <a:gd name="f49" fmla="val 16191"/>
                <a:gd name="f50" fmla="val 103389"/>
                <a:gd name="f51" fmla="val 17620"/>
                <a:gd name="f52" fmla="val 93388"/>
                <a:gd name="f53" fmla="val 21144"/>
                <a:gd name="f54" fmla="val 83196"/>
                <a:gd name="f55" fmla="+- 0 0 -90"/>
                <a:gd name="f56" fmla="*/ f3 1 111898"/>
                <a:gd name="f57" fmla="*/ f4 1 28325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11898"/>
                <a:gd name="f66" fmla="*/ f62 1 28325"/>
                <a:gd name="f67" fmla="*/ 72719 f63 1"/>
                <a:gd name="f68" fmla="*/ 26478 f62 1"/>
                <a:gd name="f69" fmla="*/ 43953 f63 1"/>
                <a:gd name="f70" fmla="*/ 26668 f62 1"/>
                <a:gd name="f71" fmla="*/ 8711 f63 1"/>
                <a:gd name="f72" fmla="*/ 17429 f62 1"/>
                <a:gd name="f73" fmla="*/ 234 f63 1"/>
                <a:gd name="f74" fmla="*/ 5618 f62 1"/>
                <a:gd name="f75" fmla="*/ 14997 f63 1"/>
                <a:gd name="f76" fmla="*/ 951 f62 1"/>
                <a:gd name="f77" fmla="*/ 97294 f63 1"/>
                <a:gd name="f78" fmla="*/ 856 f62 1"/>
                <a:gd name="f79" fmla="*/ 111486 f63 1"/>
                <a:gd name="f80" fmla="*/ 4094 f62 1"/>
                <a:gd name="f81" fmla="*/ 103389 f63 1"/>
                <a:gd name="f82" fmla="*/ 17620 f62 1"/>
                <a:gd name="f83" fmla="+- f64 0 f1"/>
                <a:gd name="f84" fmla="*/ f67 1 111898"/>
                <a:gd name="f85" fmla="*/ f68 1 28325"/>
                <a:gd name="f86" fmla="*/ f69 1 111898"/>
                <a:gd name="f87" fmla="*/ f70 1 28325"/>
                <a:gd name="f88" fmla="*/ f71 1 111898"/>
                <a:gd name="f89" fmla="*/ f72 1 28325"/>
                <a:gd name="f90" fmla="*/ f73 1 111898"/>
                <a:gd name="f91" fmla="*/ f74 1 28325"/>
                <a:gd name="f92" fmla="*/ f75 1 111898"/>
                <a:gd name="f93" fmla="*/ f76 1 28325"/>
                <a:gd name="f94" fmla="*/ f77 1 111898"/>
                <a:gd name="f95" fmla="*/ f78 1 28325"/>
                <a:gd name="f96" fmla="*/ f79 1 111898"/>
                <a:gd name="f97" fmla="*/ f80 1 28325"/>
                <a:gd name="f98" fmla="*/ f81 1 111898"/>
                <a:gd name="f99" fmla="*/ f82 1 28325"/>
                <a:gd name="f100" fmla="*/ f58 1 f65"/>
                <a:gd name="f101" fmla="*/ f59 1 f65"/>
                <a:gd name="f102" fmla="*/ f58 1 f66"/>
                <a:gd name="f103" fmla="*/ f60 1 f66"/>
                <a:gd name="f104" fmla="*/ f84 1 f65"/>
                <a:gd name="f105" fmla="*/ f85 1 f66"/>
                <a:gd name="f106" fmla="*/ f86 1 f65"/>
                <a:gd name="f107" fmla="*/ f87 1 f66"/>
                <a:gd name="f108" fmla="*/ f88 1 f65"/>
                <a:gd name="f109" fmla="*/ f89 1 f66"/>
                <a:gd name="f110" fmla="*/ f90 1 f65"/>
                <a:gd name="f111" fmla="*/ f91 1 f66"/>
                <a:gd name="f112" fmla="*/ f92 1 f65"/>
                <a:gd name="f113" fmla="*/ f93 1 f66"/>
                <a:gd name="f114" fmla="*/ f94 1 f65"/>
                <a:gd name="f115" fmla="*/ f95 1 f66"/>
                <a:gd name="f116" fmla="*/ f96 1 f65"/>
                <a:gd name="f117" fmla="*/ f97 1 f66"/>
                <a:gd name="f118" fmla="*/ f98 1 f65"/>
                <a:gd name="f119" fmla="*/ f99 1 f66"/>
                <a:gd name="f120" fmla="*/ f100 f56 1"/>
                <a:gd name="f121" fmla="*/ f101 f56 1"/>
                <a:gd name="f122" fmla="*/ f103 f57 1"/>
                <a:gd name="f123" fmla="*/ f102 f57 1"/>
                <a:gd name="f124" fmla="*/ f104 f56 1"/>
                <a:gd name="f125" fmla="*/ f105 f57 1"/>
                <a:gd name="f126" fmla="*/ f106 f56 1"/>
                <a:gd name="f127" fmla="*/ f107 f57 1"/>
                <a:gd name="f128" fmla="*/ f108 f56 1"/>
                <a:gd name="f129" fmla="*/ f109 f57 1"/>
                <a:gd name="f130" fmla="*/ f110 f56 1"/>
                <a:gd name="f131" fmla="*/ f111 f57 1"/>
                <a:gd name="f132" fmla="*/ f112 f56 1"/>
                <a:gd name="f133" fmla="*/ f113 f57 1"/>
                <a:gd name="f134" fmla="*/ f114 f56 1"/>
                <a:gd name="f135" fmla="*/ f115 f57 1"/>
                <a:gd name="f136" fmla="*/ f116 f56 1"/>
                <a:gd name="f137" fmla="*/ f117 f57 1"/>
                <a:gd name="f138" fmla="*/ f118 f56 1"/>
                <a:gd name="f139" fmla="*/ f119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24" y="f125"/>
                </a:cxn>
                <a:cxn ang="f83">
                  <a:pos x="f126" y="f127"/>
                </a:cxn>
                <a:cxn ang="f83">
                  <a:pos x="f128" y="f129"/>
                </a:cxn>
                <a:cxn ang="f83">
                  <a:pos x="f130" y="f131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24" y="f125"/>
                </a:cxn>
              </a:cxnLst>
              <a:rect l="f120" t="f123" r="f121" b="f122"/>
              <a:pathLst>
                <a:path w="111898" h="2832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17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53">
              <a:extLst>
                <a:ext uri="{FF2B5EF4-FFF2-40B4-BE49-F238E27FC236}">
                  <a16:creationId xmlns:a16="http://schemas.microsoft.com/office/drawing/2014/main" id="{A866C92D-845A-41DA-8CCB-7F9C66B6D4CC}"/>
                </a:ext>
              </a:extLst>
            </p:cNvPr>
            <p:cNvSpPr/>
            <p:nvPr/>
          </p:nvSpPr>
          <p:spPr>
            <a:xfrm>
              <a:off x="8758927" y="683385"/>
              <a:ext cx="19312" cy="2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139"/>
                <a:gd name="f7" fmla="val 35153"/>
                <a:gd name="f8" fmla="val 19825"/>
                <a:gd name="f9" fmla="val 95"/>
                <a:gd name="f10" fmla="val 24301"/>
                <a:gd name="f11" fmla="val 6572"/>
                <a:gd name="f12" fmla="val 32683"/>
                <a:gd name="f13" fmla="val 13335"/>
                <a:gd name="f14" fmla="val 32112"/>
                <a:gd name="f15" fmla="val 19336"/>
                <a:gd name="f16" fmla="val 31445"/>
                <a:gd name="f17" fmla="val 25432"/>
                <a:gd name="f18" fmla="val 22301"/>
                <a:gd name="f19" fmla="val 34862"/>
                <a:gd name="f20" fmla="val 16491"/>
                <a:gd name="f21" fmla="val 35147"/>
                <a:gd name="f22" fmla="val 10871"/>
                <a:gd name="f23" fmla="val 35433"/>
                <a:gd name="f24" fmla="val 298"/>
                <a:gd name="f25" fmla="val 26099"/>
                <a:gd name="f26" fmla="val 13"/>
                <a:gd name="f27" fmla="val 20574"/>
                <a:gd name="f28" fmla="val -368"/>
                <a:gd name="f29" fmla="val 14002"/>
                <a:gd name="f30" fmla="val 7919"/>
                <a:gd name="f31" fmla="val 6858"/>
                <a:gd name="f32" fmla="val 12395"/>
                <a:gd name="f33" fmla="val 14872"/>
                <a:gd name="f34" fmla="val 17348"/>
                <a:gd name="f35" fmla="+- 0 0 -90"/>
                <a:gd name="f36" fmla="*/ f3 1 32139"/>
                <a:gd name="f37" fmla="*/ f4 1 35153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32139"/>
                <a:gd name="f46" fmla="*/ f42 1 35153"/>
                <a:gd name="f47" fmla="*/ 19825 f43 1"/>
                <a:gd name="f48" fmla="*/ 95 f42 1"/>
                <a:gd name="f49" fmla="*/ 32112 f43 1"/>
                <a:gd name="f50" fmla="*/ 19336 f42 1"/>
                <a:gd name="f51" fmla="*/ 16491 f43 1"/>
                <a:gd name="f52" fmla="*/ 35147 f42 1"/>
                <a:gd name="f53" fmla="*/ 13 f43 1"/>
                <a:gd name="f54" fmla="*/ 20574 f42 1"/>
                <a:gd name="f55" fmla="*/ 12395 f43 1"/>
                <a:gd name="f56" fmla="*/ 0 f42 1"/>
                <a:gd name="f57" fmla="+- f44 0 f1"/>
                <a:gd name="f58" fmla="*/ f47 1 32139"/>
                <a:gd name="f59" fmla="*/ f48 1 35153"/>
                <a:gd name="f60" fmla="*/ f49 1 32139"/>
                <a:gd name="f61" fmla="*/ f50 1 35153"/>
                <a:gd name="f62" fmla="*/ f51 1 32139"/>
                <a:gd name="f63" fmla="*/ f52 1 35153"/>
                <a:gd name="f64" fmla="*/ f53 1 32139"/>
                <a:gd name="f65" fmla="*/ f54 1 35153"/>
                <a:gd name="f66" fmla="*/ f55 1 32139"/>
                <a:gd name="f67" fmla="*/ f56 1 35153"/>
                <a:gd name="f68" fmla="*/ f38 1 f45"/>
                <a:gd name="f69" fmla="*/ f39 1 f45"/>
                <a:gd name="f70" fmla="*/ f38 1 f46"/>
                <a:gd name="f71" fmla="*/ f40 1 f46"/>
                <a:gd name="f72" fmla="*/ f58 1 f45"/>
                <a:gd name="f73" fmla="*/ f59 1 f46"/>
                <a:gd name="f74" fmla="*/ f60 1 f45"/>
                <a:gd name="f75" fmla="*/ f61 1 f46"/>
                <a:gd name="f76" fmla="*/ f62 1 f45"/>
                <a:gd name="f77" fmla="*/ f63 1 f46"/>
                <a:gd name="f78" fmla="*/ f64 1 f45"/>
                <a:gd name="f79" fmla="*/ f65 1 f46"/>
                <a:gd name="f80" fmla="*/ f66 1 f45"/>
                <a:gd name="f81" fmla="*/ f67 1 f46"/>
                <a:gd name="f82" fmla="*/ f68 f36 1"/>
                <a:gd name="f83" fmla="*/ f69 f36 1"/>
                <a:gd name="f84" fmla="*/ f71 f37 1"/>
                <a:gd name="f85" fmla="*/ f70 f37 1"/>
                <a:gd name="f86" fmla="*/ f72 f36 1"/>
                <a:gd name="f87" fmla="*/ f73 f37 1"/>
                <a:gd name="f88" fmla="*/ f74 f36 1"/>
                <a:gd name="f89" fmla="*/ f75 f37 1"/>
                <a:gd name="f90" fmla="*/ f76 f36 1"/>
                <a:gd name="f91" fmla="*/ f77 f37 1"/>
                <a:gd name="f92" fmla="*/ f78 f36 1"/>
                <a:gd name="f93" fmla="*/ f79 f37 1"/>
                <a:gd name="f94" fmla="*/ f80 f36 1"/>
                <a:gd name="f95" fmla="*/ f81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86" y="f87"/>
                </a:cxn>
                <a:cxn ang="f57">
                  <a:pos x="f88" y="f89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86" y="f87"/>
                </a:cxn>
              </a:cxnLst>
              <a:rect l="f82" t="f85" r="f83" b="f84"/>
              <a:pathLst>
                <a:path w="32139" h="3515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5"/>
                  </a:cubicBezTo>
                  <a:cubicBezTo>
                    <a:pt x="f33" y="f5"/>
                    <a:pt x="f34" y="f9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orma libre: forma 54">
              <a:extLst>
                <a:ext uri="{FF2B5EF4-FFF2-40B4-BE49-F238E27FC236}">
                  <a16:creationId xmlns:a16="http://schemas.microsoft.com/office/drawing/2014/main" id="{05F33479-4BDA-4BCB-9E81-4F3FD87D6574}"/>
                </a:ext>
              </a:extLst>
            </p:cNvPr>
            <p:cNvSpPr/>
            <p:nvPr/>
          </p:nvSpPr>
          <p:spPr>
            <a:xfrm>
              <a:off x="8852123" y="685644"/>
              <a:ext cx="21003" cy="18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957"/>
                <a:gd name="f7" fmla="val 31437"/>
                <a:gd name="f8" fmla="val 34958"/>
                <a:gd name="f9" fmla="val 19493"/>
                <a:gd name="f10" fmla="val 28576"/>
                <a:gd name="f11" fmla="val 23780"/>
                <a:gd name="f12" fmla="val 21813"/>
                <a:gd name="f13" fmla="val 32066"/>
                <a:gd name="f14" fmla="val 16003"/>
                <a:gd name="f15" fmla="val 31400"/>
                <a:gd name="f16" fmla="val 9716"/>
                <a:gd name="f17" fmla="val 30638"/>
                <a:gd name="f18" fmla="val 96"/>
                <a:gd name="f19" fmla="val 21589"/>
                <a:gd name="f20" fmla="val 1"/>
                <a:gd name="f21" fmla="val 16160"/>
                <a:gd name="f22" fmla="val -94"/>
                <a:gd name="f23" fmla="val 10445"/>
                <a:gd name="f24" fmla="val 9145"/>
                <a:gd name="f25" fmla="val 920"/>
                <a:gd name="f26" fmla="val 15241"/>
                <a:gd name="f27" fmla="val 62"/>
                <a:gd name="f28" fmla="val 21051"/>
                <a:gd name="f29" fmla="val -795"/>
                <a:gd name="f30" fmla="val 28195"/>
                <a:gd name="f31" fmla="val 7397"/>
                <a:gd name="f32" fmla="val 34672"/>
                <a:gd name="f33" fmla="val 11683"/>
                <a:gd name="f34" fmla="val 34863"/>
                <a:gd name="f35" fmla="val 14159"/>
                <a:gd name="f36" fmla="val 16826"/>
                <a:gd name="f37" fmla="+- 0 0 -90"/>
                <a:gd name="f38" fmla="*/ f3 1 34957"/>
                <a:gd name="f39" fmla="*/ f4 1 31437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34957"/>
                <a:gd name="f48" fmla="*/ f44 1 31437"/>
                <a:gd name="f49" fmla="*/ 34958 f45 1"/>
                <a:gd name="f50" fmla="*/ 19493 f44 1"/>
                <a:gd name="f51" fmla="*/ 16003 f45 1"/>
                <a:gd name="f52" fmla="*/ 31400 f44 1"/>
                <a:gd name="f53" fmla="*/ 1 f45 1"/>
                <a:gd name="f54" fmla="*/ 16160 f44 1"/>
                <a:gd name="f55" fmla="*/ 15241 f45 1"/>
                <a:gd name="f56" fmla="*/ 62 f44 1"/>
                <a:gd name="f57" fmla="*/ 34672 f45 1"/>
                <a:gd name="f58" fmla="*/ 11683 f44 1"/>
                <a:gd name="f59" fmla="+- f46 0 f1"/>
                <a:gd name="f60" fmla="*/ f49 1 34957"/>
                <a:gd name="f61" fmla="*/ f50 1 31437"/>
                <a:gd name="f62" fmla="*/ f51 1 34957"/>
                <a:gd name="f63" fmla="*/ f52 1 31437"/>
                <a:gd name="f64" fmla="*/ f53 1 34957"/>
                <a:gd name="f65" fmla="*/ f54 1 31437"/>
                <a:gd name="f66" fmla="*/ f55 1 34957"/>
                <a:gd name="f67" fmla="*/ f56 1 31437"/>
                <a:gd name="f68" fmla="*/ f57 1 34957"/>
                <a:gd name="f69" fmla="*/ f58 1 31437"/>
                <a:gd name="f70" fmla="*/ f40 1 f47"/>
                <a:gd name="f71" fmla="*/ f41 1 f47"/>
                <a:gd name="f72" fmla="*/ f40 1 f48"/>
                <a:gd name="f73" fmla="*/ f42 1 f48"/>
                <a:gd name="f74" fmla="*/ f60 1 f47"/>
                <a:gd name="f75" fmla="*/ f61 1 f48"/>
                <a:gd name="f76" fmla="*/ f62 1 f47"/>
                <a:gd name="f77" fmla="*/ f63 1 f48"/>
                <a:gd name="f78" fmla="*/ f64 1 f47"/>
                <a:gd name="f79" fmla="*/ f65 1 f48"/>
                <a:gd name="f80" fmla="*/ f66 1 f47"/>
                <a:gd name="f81" fmla="*/ f67 1 f48"/>
                <a:gd name="f82" fmla="*/ f68 1 f47"/>
                <a:gd name="f83" fmla="*/ f69 1 f48"/>
                <a:gd name="f84" fmla="*/ f70 f38 1"/>
                <a:gd name="f85" fmla="*/ f71 f38 1"/>
                <a:gd name="f86" fmla="*/ f73 f39 1"/>
                <a:gd name="f87" fmla="*/ f72 f39 1"/>
                <a:gd name="f88" fmla="*/ f74 f38 1"/>
                <a:gd name="f89" fmla="*/ f75 f39 1"/>
                <a:gd name="f90" fmla="*/ f76 f38 1"/>
                <a:gd name="f91" fmla="*/ f77 f39 1"/>
                <a:gd name="f92" fmla="*/ f78 f38 1"/>
                <a:gd name="f93" fmla="*/ f79 f39 1"/>
                <a:gd name="f94" fmla="*/ f80 f38 1"/>
                <a:gd name="f95" fmla="*/ f81 f39 1"/>
                <a:gd name="f96" fmla="*/ f82 f38 1"/>
                <a:gd name="f97" fmla="*/ f8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88" y="f89"/>
                </a:cxn>
                <a:cxn ang="f59">
                  <a:pos x="f90" y="f91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88" y="f89"/>
                </a:cxn>
              </a:cxnLst>
              <a:rect l="f84" t="f87" r="f85" b="f86"/>
              <a:pathLst>
                <a:path w="34957" h="314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8" y="f36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orma libre: forma 55">
              <a:extLst>
                <a:ext uri="{FF2B5EF4-FFF2-40B4-BE49-F238E27FC236}">
                  <a16:creationId xmlns:a16="http://schemas.microsoft.com/office/drawing/2014/main" id="{38A3FBD3-7AC0-40E4-844F-3305B8DE1A8F}"/>
                </a:ext>
              </a:extLst>
            </p:cNvPr>
            <p:cNvSpPr/>
            <p:nvPr/>
          </p:nvSpPr>
          <p:spPr>
            <a:xfrm>
              <a:off x="8758937" y="683440"/>
              <a:ext cx="20948" cy="209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61"/>
                <a:gd name="f7" fmla="+- 0 0 1"/>
                <a:gd name="f8" fmla="val 17431"/>
                <a:gd name="f9" fmla="val 27058"/>
                <a:gd name="f10" fmla="val 27057"/>
                <a:gd name="f11" fmla="val 34862"/>
                <a:gd name="f12" fmla="val 17430"/>
                <a:gd name="f13" fmla="val 7804"/>
                <a:gd name="f14" fmla="val -1"/>
                <a:gd name="f15" fmla="+- 0 0 -90"/>
                <a:gd name="f16" fmla="*/ f3 1 34861"/>
                <a:gd name="f17" fmla="*/ f4 1 34861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34861"/>
                <a:gd name="f24" fmla="*/ 34861 f21 1"/>
                <a:gd name="f25" fmla="*/ 17431 f21 1"/>
                <a:gd name="f26" fmla="*/ 17430 f21 1"/>
                <a:gd name="f27" fmla="*/ 34862 f21 1"/>
                <a:gd name="f28" fmla="*/ f7 f21 1"/>
                <a:gd name="f29" fmla="*/ 0 f21 1"/>
                <a:gd name="f30" fmla="+- f22 0 f1"/>
                <a:gd name="f31" fmla="*/ f24 1 34861"/>
                <a:gd name="f32" fmla="*/ f25 1 34861"/>
                <a:gd name="f33" fmla="*/ f26 1 34861"/>
                <a:gd name="f34" fmla="*/ f27 1 34861"/>
                <a:gd name="f35" fmla="*/ f28 1 34861"/>
                <a:gd name="f36" fmla="*/ f29 1 34861"/>
                <a:gd name="f37" fmla="*/ f18 1 f23"/>
                <a:gd name="f38" fmla="*/ f19 1 f23"/>
                <a:gd name="f39" fmla="*/ f31 1 f23"/>
                <a:gd name="f40" fmla="*/ f32 1 f23"/>
                <a:gd name="f41" fmla="*/ f33 1 f23"/>
                <a:gd name="f42" fmla="*/ f34 1 f23"/>
                <a:gd name="f43" fmla="*/ f35 1 f23"/>
                <a:gd name="f44" fmla="*/ f36 1 f23"/>
                <a:gd name="f45" fmla="*/ f37 f16 1"/>
                <a:gd name="f46" fmla="*/ f38 f16 1"/>
                <a:gd name="f47" fmla="*/ f38 f17 1"/>
                <a:gd name="f48" fmla="*/ f37 f17 1"/>
                <a:gd name="f49" fmla="*/ f39 f16 1"/>
                <a:gd name="f50" fmla="*/ f40 f17 1"/>
                <a:gd name="f51" fmla="*/ f41 f16 1"/>
                <a:gd name="f52" fmla="*/ f42 f17 1"/>
                <a:gd name="f53" fmla="*/ f43 f16 1"/>
                <a:gd name="f54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0"/>
                </a:cxn>
                <a:cxn ang="f30">
                  <a:pos x="f51" y="f54"/>
                </a:cxn>
                <a:cxn ang="f30">
                  <a:pos x="f49" y="f50"/>
                </a:cxn>
              </a:cxnLst>
              <a:rect l="f45" t="f48" r="f46" b="f47"/>
              <a:pathLst>
                <a:path w="34861" h="34861">
                  <a:moveTo>
                    <a:pt x="f6" y="f8"/>
                  </a:moveTo>
                  <a:cubicBezTo>
                    <a:pt x="f6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cubicBezTo>
                    <a:pt x="f14" y="f13"/>
                    <a:pt x="f13" y="f5"/>
                    <a:pt x="f12" y="f5"/>
                  </a:cubicBezTo>
                  <a:cubicBezTo>
                    <a:pt x="f10" y="f5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orma libre: forma 56">
              <a:extLst>
                <a:ext uri="{FF2B5EF4-FFF2-40B4-BE49-F238E27FC236}">
                  <a16:creationId xmlns:a16="http://schemas.microsoft.com/office/drawing/2014/main" id="{9C5BFCA9-08D9-49F7-BE77-5E5309733813}"/>
                </a:ext>
              </a:extLst>
            </p:cNvPr>
            <p:cNvSpPr/>
            <p:nvPr/>
          </p:nvSpPr>
          <p:spPr>
            <a:xfrm>
              <a:off x="8852187" y="683440"/>
              <a:ext cx="20948" cy="209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61"/>
                <a:gd name="f7" fmla="val 34862"/>
                <a:gd name="f8" fmla="val 17431"/>
                <a:gd name="f9" fmla="val 27058"/>
                <a:gd name="f10" fmla="val 27057"/>
                <a:gd name="f11" fmla="val 7804"/>
                <a:gd name="f12" fmla="+- 0 0 -90"/>
                <a:gd name="f13" fmla="*/ f3 1 34861"/>
                <a:gd name="f14" fmla="*/ f4 1 3486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4861"/>
                <a:gd name="f21" fmla="*/ 34862 f18 1"/>
                <a:gd name="f22" fmla="*/ 17431 f18 1"/>
                <a:gd name="f23" fmla="*/ 0 f18 1"/>
                <a:gd name="f24" fmla="+- f19 0 f1"/>
                <a:gd name="f25" fmla="*/ f21 1 34861"/>
                <a:gd name="f26" fmla="*/ f22 1 34861"/>
                <a:gd name="f27" fmla="*/ f23 1 34861"/>
                <a:gd name="f28" fmla="*/ f15 1 f20"/>
                <a:gd name="f29" fmla="*/ f16 1 f20"/>
                <a:gd name="f30" fmla="*/ f25 1 f20"/>
                <a:gd name="f31" fmla="*/ f26 1 f20"/>
                <a:gd name="f32" fmla="*/ f27 1 f20"/>
                <a:gd name="f33" fmla="*/ f28 f13 1"/>
                <a:gd name="f34" fmla="*/ f29 f13 1"/>
                <a:gd name="f35" fmla="*/ f29 f14 1"/>
                <a:gd name="f36" fmla="*/ f28 f14 1"/>
                <a:gd name="f37" fmla="*/ f30 f13 1"/>
                <a:gd name="f38" fmla="*/ f31 f14 1"/>
                <a:gd name="f39" fmla="*/ f31 f13 1"/>
                <a:gd name="f40" fmla="*/ f30 f14 1"/>
                <a:gd name="f41" fmla="*/ f32 f13 1"/>
                <a:gd name="f42" fmla="*/ f3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7" y="f38"/>
                </a:cxn>
                <a:cxn ang="f24">
                  <a:pos x="f39" y="f40"/>
                </a:cxn>
                <a:cxn ang="f24">
                  <a:pos x="f41" y="f38"/>
                </a:cxn>
                <a:cxn ang="f24">
                  <a:pos x="f39" y="f42"/>
                </a:cxn>
                <a:cxn ang="f24">
                  <a:pos x="f37" y="f38"/>
                </a:cxn>
              </a:cxnLst>
              <a:rect l="f33" t="f36" r="f34" b="f35"/>
              <a:pathLst>
                <a:path w="34861" h="34861">
                  <a:moveTo>
                    <a:pt x="f7" y="f8"/>
                  </a:moveTo>
                  <a:cubicBezTo>
                    <a:pt x="f7" y="f9"/>
                    <a:pt x="f10" y="f7"/>
                    <a:pt x="f8" y="f7"/>
                  </a:cubicBezTo>
                  <a:cubicBezTo>
                    <a:pt x="f11" y="f7"/>
                    <a:pt x="f5" y="f9"/>
                    <a:pt x="f5" y="f8"/>
                  </a:cubicBezTo>
                  <a:cubicBezTo>
                    <a:pt x="f5" y="f11"/>
                    <a:pt x="f11" y="f5"/>
                    <a:pt x="f8" y="f5"/>
                  </a:cubicBezTo>
                  <a:cubicBezTo>
                    <a:pt x="f10" y="f5"/>
                    <a:pt x="f7" y="f11"/>
                    <a:pt x="f7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05686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54911142-2B80-4110-ABB7-470447279A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87828CF2-136F-4271-989A-94FA52FA20CA}"/>
              </a:ext>
            </a:extLst>
          </p:cNvPr>
          <p:cNvCxnSpPr/>
          <p:nvPr/>
        </p:nvCxnSpPr>
        <p:spPr>
          <a:xfrm>
            <a:off x="-1591" y="4935903"/>
            <a:ext cx="9145462" cy="0"/>
          </a:xfrm>
          <a:prstGeom prst="straightConnector1">
            <a:avLst/>
          </a:prstGeom>
          <a:noFill/>
          <a:ln w="25402" cap="flat">
            <a:solidFill>
              <a:srgbClr val="2F85A7"/>
            </a:solidFill>
            <a:prstDash val="solid"/>
          </a:ln>
        </p:spPr>
      </p:cxnSp>
      <p:sp>
        <p:nvSpPr>
          <p:cNvPr id="5" name="Rectangle 36">
            <a:extLst>
              <a:ext uri="{FF2B5EF4-FFF2-40B4-BE49-F238E27FC236}">
                <a16:creationId xmlns:a16="http://schemas.microsoft.com/office/drawing/2014/main" id="{B08DC84F-5DB2-49DF-8F13-4BE29DD23114}"/>
              </a:ext>
            </a:extLst>
          </p:cNvPr>
          <p:cNvSpPr/>
          <p:nvPr/>
        </p:nvSpPr>
        <p:spPr>
          <a:xfrm>
            <a:off x="12701" y="4975222"/>
            <a:ext cx="9131298" cy="16985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FDA78DD-F5A6-82A7-14AE-085BE2BD09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35904" y="3636964"/>
            <a:ext cx="1154113" cy="1376363"/>
            <a:chOff x="4936" y="2291"/>
            <a:chExt cx="727" cy="867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B331474C-81E6-03CE-3A11-FAB07DD2DE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9" y="2528"/>
              <a:ext cx="139" cy="116"/>
            </a:xfrm>
            <a:prstGeom prst="ellipse">
              <a:avLst/>
            </a:prstGeom>
            <a:solidFill>
              <a:srgbClr val="CF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9613050-8F5A-7D46-C588-28726AA53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6" y="3065"/>
              <a:ext cx="727" cy="93"/>
            </a:xfrm>
            <a:custGeom>
              <a:avLst/>
              <a:gdLst>
                <a:gd name="T0" fmla="*/ 121 w 131"/>
                <a:gd name="T1" fmla="*/ 1 h 17"/>
                <a:gd name="T2" fmla="*/ 125 w 131"/>
                <a:gd name="T3" fmla="*/ 6 h 17"/>
                <a:gd name="T4" fmla="*/ 131 w 131"/>
                <a:gd name="T5" fmla="*/ 8 h 17"/>
                <a:gd name="T6" fmla="*/ 0 w 131"/>
                <a:gd name="T7" fmla="*/ 9 h 17"/>
                <a:gd name="T8" fmla="*/ 8 w 131"/>
                <a:gd name="T9" fmla="*/ 6 h 17"/>
                <a:gd name="T10" fmla="*/ 9 w 131"/>
                <a:gd name="T11" fmla="*/ 5 h 17"/>
                <a:gd name="T12" fmla="*/ 10 w 131"/>
                <a:gd name="T13" fmla="*/ 3 h 17"/>
                <a:gd name="T14" fmla="*/ 25 w 131"/>
                <a:gd name="T15" fmla="*/ 3 h 17"/>
                <a:gd name="T16" fmla="*/ 38 w 131"/>
                <a:gd name="T17" fmla="*/ 3 h 17"/>
                <a:gd name="T18" fmla="*/ 44 w 131"/>
                <a:gd name="T19" fmla="*/ 5 h 17"/>
                <a:gd name="T20" fmla="*/ 47 w 131"/>
                <a:gd name="T21" fmla="*/ 3 h 17"/>
                <a:gd name="T22" fmla="*/ 48 w 131"/>
                <a:gd name="T23" fmla="*/ 1 h 17"/>
                <a:gd name="T24" fmla="*/ 50 w 131"/>
                <a:gd name="T25" fmla="*/ 2 h 17"/>
                <a:gd name="T26" fmla="*/ 83 w 131"/>
                <a:gd name="T27" fmla="*/ 1 h 17"/>
                <a:gd name="T28" fmla="*/ 86 w 131"/>
                <a:gd name="T29" fmla="*/ 3 h 17"/>
                <a:gd name="T30" fmla="*/ 84 w 131"/>
                <a:gd name="T31" fmla="*/ 9 h 17"/>
                <a:gd name="T32" fmla="*/ 88 w 131"/>
                <a:gd name="T33" fmla="*/ 3 h 17"/>
                <a:gd name="T34" fmla="*/ 89 w 131"/>
                <a:gd name="T35" fmla="*/ 2 h 17"/>
                <a:gd name="T36" fmla="*/ 118 w 131"/>
                <a:gd name="T37" fmla="*/ 4 h 17"/>
                <a:gd name="T38" fmla="*/ 119 w 131"/>
                <a:gd name="T39" fmla="*/ 3 h 17"/>
                <a:gd name="T40" fmla="*/ 121 w 131"/>
                <a:gd name="T4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">
                  <a:moveTo>
                    <a:pt x="121" y="1"/>
                  </a:moveTo>
                  <a:cubicBezTo>
                    <a:pt x="121" y="4"/>
                    <a:pt x="122" y="6"/>
                    <a:pt x="125" y="6"/>
                  </a:cubicBezTo>
                  <a:cubicBezTo>
                    <a:pt x="127" y="6"/>
                    <a:pt x="130" y="6"/>
                    <a:pt x="131" y="8"/>
                  </a:cubicBezTo>
                  <a:cubicBezTo>
                    <a:pt x="121" y="15"/>
                    <a:pt x="14" y="17"/>
                    <a:pt x="0" y="9"/>
                  </a:cubicBezTo>
                  <a:cubicBezTo>
                    <a:pt x="2" y="7"/>
                    <a:pt x="6" y="7"/>
                    <a:pt x="8" y="6"/>
                  </a:cubicBezTo>
                  <a:cubicBezTo>
                    <a:pt x="9" y="6"/>
                    <a:pt x="8" y="5"/>
                    <a:pt x="9" y="5"/>
                  </a:cubicBezTo>
                  <a:cubicBezTo>
                    <a:pt x="9" y="4"/>
                    <a:pt x="9" y="3"/>
                    <a:pt x="10" y="3"/>
                  </a:cubicBezTo>
                  <a:cubicBezTo>
                    <a:pt x="15" y="5"/>
                    <a:pt x="20" y="3"/>
                    <a:pt x="25" y="3"/>
                  </a:cubicBezTo>
                  <a:cubicBezTo>
                    <a:pt x="29" y="3"/>
                    <a:pt x="34" y="3"/>
                    <a:pt x="38" y="3"/>
                  </a:cubicBezTo>
                  <a:cubicBezTo>
                    <a:pt x="40" y="4"/>
                    <a:pt x="42" y="5"/>
                    <a:pt x="44" y="5"/>
                  </a:cubicBezTo>
                  <a:cubicBezTo>
                    <a:pt x="46" y="5"/>
                    <a:pt x="47" y="5"/>
                    <a:pt x="47" y="3"/>
                  </a:cubicBezTo>
                  <a:cubicBezTo>
                    <a:pt x="47" y="2"/>
                    <a:pt x="47" y="1"/>
                    <a:pt x="48" y="1"/>
                  </a:cubicBezTo>
                  <a:cubicBezTo>
                    <a:pt x="49" y="1"/>
                    <a:pt x="50" y="1"/>
                    <a:pt x="50" y="2"/>
                  </a:cubicBezTo>
                  <a:cubicBezTo>
                    <a:pt x="61" y="1"/>
                    <a:pt x="72" y="2"/>
                    <a:pt x="83" y="1"/>
                  </a:cubicBezTo>
                  <a:cubicBezTo>
                    <a:pt x="86" y="0"/>
                    <a:pt x="86" y="2"/>
                    <a:pt x="86" y="3"/>
                  </a:cubicBezTo>
                  <a:cubicBezTo>
                    <a:pt x="86" y="6"/>
                    <a:pt x="84" y="7"/>
                    <a:pt x="84" y="9"/>
                  </a:cubicBezTo>
                  <a:cubicBezTo>
                    <a:pt x="87" y="8"/>
                    <a:pt x="87" y="5"/>
                    <a:pt x="88" y="3"/>
                  </a:cubicBezTo>
                  <a:cubicBezTo>
                    <a:pt x="88" y="3"/>
                    <a:pt x="89" y="2"/>
                    <a:pt x="89" y="2"/>
                  </a:cubicBezTo>
                  <a:cubicBezTo>
                    <a:pt x="99" y="1"/>
                    <a:pt x="108" y="3"/>
                    <a:pt x="118" y="4"/>
                  </a:cubicBezTo>
                  <a:cubicBezTo>
                    <a:pt x="118" y="4"/>
                    <a:pt x="120" y="6"/>
                    <a:pt x="119" y="3"/>
                  </a:cubicBezTo>
                  <a:cubicBezTo>
                    <a:pt x="119" y="3"/>
                    <a:pt x="120" y="2"/>
                    <a:pt x="121" y="1"/>
                  </a:cubicBezTo>
                  <a:close/>
                </a:path>
              </a:pathLst>
            </a:custGeom>
            <a:solidFill>
              <a:srgbClr val="DCC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8E7F0EF-1515-34F2-54E3-FF45D88C4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5" y="2661"/>
              <a:ext cx="155" cy="182"/>
            </a:xfrm>
            <a:custGeom>
              <a:avLst/>
              <a:gdLst>
                <a:gd name="T0" fmla="*/ 20 w 28"/>
                <a:gd name="T1" fmla="*/ 0 h 33"/>
                <a:gd name="T2" fmla="*/ 26 w 28"/>
                <a:gd name="T3" fmla="*/ 7 h 33"/>
                <a:gd name="T4" fmla="*/ 28 w 28"/>
                <a:gd name="T5" fmla="*/ 25 h 33"/>
                <a:gd name="T6" fmla="*/ 28 w 28"/>
                <a:gd name="T7" fmla="*/ 25 h 33"/>
                <a:gd name="T8" fmla="*/ 10 w 28"/>
                <a:gd name="T9" fmla="*/ 27 h 33"/>
                <a:gd name="T10" fmla="*/ 8 w 28"/>
                <a:gd name="T11" fmla="*/ 30 h 33"/>
                <a:gd name="T12" fmla="*/ 4 w 28"/>
                <a:gd name="T13" fmla="*/ 31 h 33"/>
                <a:gd name="T14" fmla="*/ 6 w 28"/>
                <a:gd name="T15" fmla="*/ 4 h 33"/>
                <a:gd name="T16" fmla="*/ 11 w 28"/>
                <a:gd name="T17" fmla="*/ 1 h 33"/>
                <a:gd name="T18" fmla="*/ 20 w 2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3">
                  <a:moveTo>
                    <a:pt x="20" y="0"/>
                  </a:moveTo>
                  <a:cubicBezTo>
                    <a:pt x="23" y="1"/>
                    <a:pt x="25" y="4"/>
                    <a:pt x="26" y="7"/>
                  </a:cubicBezTo>
                  <a:cubicBezTo>
                    <a:pt x="27" y="13"/>
                    <a:pt x="28" y="19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2" y="27"/>
                    <a:pt x="16" y="29"/>
                    <a:pt x="10" y="27"/>
                  </a:cubicBezTo>
                  <a:cubicBezTo>
                    <a:pt x="7" y="27"/>
                    <a:pt x="9" y="29"/>
                    <a:pt x="8" y="30"/>
                  </a:cubicBezTo>
                  <a:cubicBezTo>
                    <a:pt x="8" y="32"/>
                    <a:pt x="7" y="33"/>
                    <a:pt x="4" y="31"/>
                  </a:cubicBezTo>
                  <a:cubicBezTo>
                    <a:pt x="0" y="22"/>
                    <a:pt x="2" y="13"/>
                    <a:pt x="6" y="4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4" y="3"/>
                    <a:pt x="17" y="2"/>
                    <a:pt x="20" y="0"/>
                  </a:cubicBezTo>
                  <a:close/>
                </a:path>
              </a:pathLst>
            </a:custGeom>
            <a:solidFill>
              <a:srgbClr val="899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E253DC1-92BE-5411-6785-D28EAF731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9" y="2534"/>
              <a:ext cx="161" cy="188"/>
            </a:xfrm>
            <a:custGeom>
              <a:avLst/>
              <a:gdLst>
                <a:gd name="T0" fmla="*/ 0 w 29"/>
                <a:gd name="T1" fmla="*/ 21 h 34"/>
                <a:gd name="T2" fmla="*/ 0 w 29"/>
                <a:gd name="T3" fmla="*/ 11 h 34"/>
                <a:gd name="T4" fmla="*/ 12 w 29"/>
                <a:gd name="T5" fmla="*/ 4 h 34"/>
                <a:gd name="T6" fmla="*/ 13 w 29"/>
                <a:gd name="T7" fmla="*/ 5 h 34"/>
                <a:gd name="T8" fmla="*/ 15 w 29"/>
                <a:gd name="T9" fmla="*/ 7 h 34"/>
                <a:gd name="T10" fmla="*/ 17 w 29"/>
                <a:gd name="T11" fmla="*/ 4 h 34"/>
                <a:gd name="T12" fmla="*/ 18 w 29"/>
                <a:gd name="T13" fmla="*/ 1 h 34"/>
                <a:gd name="T14" fmla="*/ 22 w 29"/>
                <a:gd name="T15" fmla="*/ 2 h 34"/>
                <a:gd name="T16" fmla="*/ 27 w 29"/>
                <a:gd name="T17" fmla="*/ 21 h 34"/>
                <a:gd name="T18" fmla="*/ 26 w 29"/>
                <a:gd name="T19" fmla="*/ 21 h 34"/>
                <a:gd name="T20" fmla="*/ 22 w 29"/>
                <a:gd name="T21" fmla="*/ 20 h 34"/>
                <a:gd name="T22" fmla="*/ 17 w 29"/>
                <a:gd name="T23" fmla="*/ 17 h 34"/>
                <a:gd name="T24" fmla="*/ 18 w 29"/>
                <a:gd name="T25" fmla="*/ 23 h 34"/>
                <a:gd name="T26" fmla="*/ 17 w 29"/>
                <a:gd name="T27" fmla="*/ 29 h 34"/>
                <a:gd name="T28" fmla="*/ 10 w 29"/>
                <a:gd name="T29" fmla="*/ 34 h 34"/>
                <a:gd name="T30" fmla="*/ 4 w 29"/>
                <a:gd name="T31" fmla="*/ 28 h 34"/>
                <a:gd name="T32" fmla="*/ 0 w 29"/>
                <a:gd name="T3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4">
                  <a:moveTo>
                    <a:pt x="0" y="21"/>
                  </a:moveTo>
                  <a:cubicBezTo>
                    <a:pt x="0" y="18"/>
                    <a:pt x="1" y="15"/>
                    <a:pt x="0" y="11"/>
                  </a:cubicBezTo>
                  <a:cubicBezTo>
                    <a:pt x="0" y="7"/>
                    <a:pt x="7" y="2"/>
                    <a:pt x="12" y="4"/>
                  </a:cubicBezTo>
                  <a:cubicBezTo>
                    <a:pt x="12" y="4"/>
                    <a:pt x="12" y="5"/>
                    <a:pt x="13" y="5"/>
                  </a:cubicBezTo>
                  <a:cubicBezTo>
                    <a:pt x="13" y="6"/>
                    <a:pt x="13" y="8"/>
                    <a:pt x="15" y="7"/>
                  </a:cubicBezTo>
                  <a:cubicBezTo>
                    <a:pt x="16" y="7"/>
                    <a:pt x="18" y="6"/>
                    <a:pt x="17" y="4"/>
                  </a:cubicBezTo>
                  <a:cubicBezTo>
                    <a:pt x="17" y="2"/>
                    <a:pt x="17" y="2"/>
                    <a:pt x="18" y="1"/>
                  </a:cubicBezTo>
                  <a:cubicBezTo>
                    <a:pt x="20" y="0"/>
                    <a:pt x="21" y="1"/>
                    <a:pt x="22" y="2"/>
                  </a:cubicBezTo>
                  <a:cubicBezTo>
                    <a:pt x="27" y="7"/>
                    <a:pt x="29" y="14"/>
                    <a:pt x="27" y="21"/>
                  </a:cubicBezTo>
                  <a:cubicBezTo>
                    <a:pt x="27" y="21"/>
                    <a:pt x="26" y="21"/>
                    <a:pt x="26" y="21"/>
                  </a:cubicBezTo>
                  <a:cubicBezTo>
                    <a:pt x="25" y="20"/>
                    <a:pt x="24" y="20"/>
                    <a:pt x="22" y="20"/>
                  </a:cubicBezTo>
                  <a:cubicBezTo>
                    <a:pt x="20" y="19"/>
                    <a:pt x="18" y="19"/>
                    <a:pt x="17" y="17"/>
                  </a:cubicBezTo>
                  <a:cubicBezTo>
                    <a:pt x="18" y="19"/>
                    <a:pt x="18" y="21"/>
                    <a:pt x="18" y="23"/>
                  </a:cubicBezTo>
                  <a:cubicBezTo>
                    <a:pt x="18" y="25"/>
                    <a:pt x="17" y="27"/>
                    <a:pt x="17" y="29"/>
                  </a:cubicBezTo>
                  <a:cubicBezTo>
                    <a:pt x="15" y="32"/>
                    <a:pt x="13" y="34"/>
                    <a:pt x="10" y="34"/>
                  </a:cubicBezTo>
                  <a:cubicBezTo>
                    <a:pt x="7" y="33"/>
                    <a:pt x="6" y="30"/>
                    <a:pt x="4" y="28"/>
                  </a:cubicBezTo>
                  <a:cubicBezTo>
                    <a:pt x="3" y="26"/>
                    <a:pt x="0" y="24"/>
                    <a:pt x="0" y="21"/>
                  </a:cubicBezTo>
                  <a:close/>
                </a:path>
              </a:pathLst>
            </a:custGeom>
            <a:solidFill>
              <a:srgbClr val="CF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BA47292-6085-26CA-1F3D-7FC8D2081D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3" y="2639"/>
              <a:ext cx="266" cy="326"/>
            </a:xfrm>
            <a:custGeom>
              <a:avLst/>
              <a:gdLst>
                <a:gd name="T0" fmla="*/ 30 w 48"/>
                <a:gd name="T1" fmla="*/ 14 h 59"/>
                <a:gd name="T2" fmla="*/ 38 w 48"/>
                <a:gd name="T3" fmla="*/ 3 h 59"/>
                <a:gd name="T4" fmla="*/ 48 w 48"/>
                <a:gd name="T5" fmla="*/ 2 h 59"/>
                <a:gd name="T6" fmla="*/ 48 w 48"/>
                <a:gd name="T7" fmla="*/ 2 h 59"/>
                <a:gd name="T8" fmla="*/ 47 w 48"/>
                <a:gd name="T9" fmla="*/ 8 h 59"/>
                <a:gd name="T10" fmla="*/ 42 w 48"/>
                <a:gd name="T11" fmla="*/ 16 h 59"/>
                <a:gd name="T12" fmla="*/ 38 w 48"/>
                <a:gd name="T13" fmla="*/ 20 h 59"/>
                <a:gd name="T14" fmla="*/ 27 w 48"/>
                <a:gd name="T15" fmla="*/ 27 h 59"/>
                <a:gd name="T16" fmla="*/ 23 w 48"/>
                <a:gd name="T17" fmla="*/ 29 h 59"/>
                <a:gd name="T18" fmla="*/ 18 w 48"/>
                <a:gd name="T19" fmla="*/ 32 h 59"/>
                <a:gd name="T20" fmla="*/ 12 w 48"/>
                <a:gd name="T21" fmla="*/ 40 h 59"/>
                <a:gd name="T22" fmla="*/ 10 w 48"/>
                <a:gd name="T23" fmla="*/ 52 h 59"/>
                <a:gd name="T24" fmla="*/ 3 w 48"/>
                <a:gd name="T25" fmla="*/ 59 h 59"/>
                <a:gd name="T26" fmla="*/ 1 w 48"/>
                <a:gd name="T27" fmla="*/ 46 h 59"/>
                <a:gd name="T28" fmla="*/ 2 w 48"/>
                <a:gd name="T29" fmla="*/ 43 h 59"/>
                <a:gd name="T30" fmla="*/ 3 w 48"/>
                <a:gd name="T31" fmla="*/ 37 h 59"/>
                <a:gd name="T32" fmla="*/ 4 w 48"/>
                <a:gd name="T33" fmla="*/ 35 h 59"/>
                <a:gd name="T34" fmla="*/ 9 w 48"/>
                <a:gd name="T35" fmla="*/ 25 h 59"/>
                <a:gd name="T36" fmla="*/ 18 w 48"/>
                <a:gd name="T37" fmla="*/ 23 h 59"/>
                <a:gd name="T38" fmla="*/ 22 w 48"/>
                <a:gd name="T39" fmla="*/ 19 h 59"/>
                <a:gd name="T40" fmla="*/ 24 w 48"/>
                <a:gd name="T41" fmla="*/ 19 h 59"/>
                <a:gd name="T42" fmla="*/ 30 w 48"/>
                <a:gd name="T43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9">
                  <a:moveTo>
                    <a:pt x="30" y="14"/>
                  </a:moveTo>
                  <a:cubicBezTo>
                    <a:pt x="36" y="13"/>
                    <a:pt x="37" y="12"/>
                    <a:pt x="38" y="3"/>
                  </a:cubicBezTo>
                  <a:cubicBezTo>
                    <a:pt x="41" y="0"/>
                    <a:pt x="44" y="1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7" y="4"/>
                    <a:pt x="47" y="6"/>
                    <a:pt x="47" y="8"/>
                  </a:cubicBezTo>
                  <a:cubicBezTo>
                    <a:pt x="47" y="11"/>
                    <a:pt x="44" y="14"/>
                    <a:pt x="42" y="16"/>
                  </a:cubicBezTo>
                  <a:cubicBezTo>
                    <a:pt x="41" y="17"/>
                    <a:pt x="39" y="19"/>
                    <a:pt x="38" y="20"/>
                  </a:cubicBezTo>
                  <a:cubicBezTo>
                    <a:pt x="35" y="23"/>
                    <a:pt x="31" y="24"/>
                    <a:pt x="27" y="27"/>
                  </a:cubicBezTo>
                  <a:cubicBezTo>
                    <a:pt x="26" y="27"/>
                    <a:pt x="24" y="27"/>
                    <a:pt x="23" y="29"/>
                  </a:cubicBezTo>
                  <a:cubicBezTo>
                    <a:pt x="22" y="31"/>
                    <a:pt x="20" y="31"/>
                    <a:pt x="18" y="32"/>
                  </a:cubicBezTo>
                  <a:cubicBezTo>
                    <a:pt x="14" y="33"/>
                    <a:pt x="11" y="35"/>
                    <a:pt x="12" y="40"/>
                  </a:cubicBezTo>
                  <a:cubicBezTo>
                    <a:pt x="11" y="44"/>
                    <a:pt x="10" y="48"/>
                    <a:pt x="10" y="52"/>
                  </a:cubicBezTo>
                  <a:cubicBezTo>
                    <a:pt x="10" y="55"/>
                    <a:pt x="7" y="58"/>
                    <a:pt x="3" y="59"/>
                  </a:cubicBezTo>
                  <a:cubicBezTo>
                    <a:pt x="0" y="55"/>
                    <a:pt x="1" y="50"/>
                    <a:pt x="1" y="46"/>
                  </a:cubicBezTo>
                  <a:cubicBezTo>
                    <a:pt x="1" y="45"/>
                    <a:pt x="2" y="44"/>
                    <a:pt x="2" y="43"/>
                  </a:cubicBezTo>
                  <a:cubicBezTo>
                    <a:pt x="2" y="41"/>
                    <a:pt x="3" y="39"/>
                    <a:pt x="3" y="37"/>
                  </a:cubicBezTo>
                  <a:cubicBezTo>
                    <a:pt x="4" y="37"/>
                    <a:pt x="4" y="36"/>
                    <a:pt x="4" y="35"/>
                  </a:cubicBezTo>
                  <a:cubicBezTo>
                    <a:pt x="5" y="32"/>
                    <a:pt x="6" y="28"/>
                    <a:pt x="9" y="25"/>
                  </a:cubicBezTo>
                  <a:cubicBezTo>
                    <a:pt x="12" y="24"/>
                    <a:pt x="15" y="25"/>
                    <a:pt x="18" y="23"/>
                  </a:cubicBezTo>
                  <a:cubicBezTo>
                    <a:pt x="20" y="22"/>
                    <a:pt x="21" y="20"/>
                    <a:pt x="22" y="19"/>
                  </a:cubicBezTo>
                  <a:cubicBezTo>
                    <a:pt x="22" y="18"/>
                    <a:pt x="23" y="20"/>
                    <a:pt x="24" y="19"/>
                  </a:cubicBezTo>
                  <a:cubicBezTo>
                    <a:pt x="26" y="17"/>
                    <a:pt x="28" y="15"/>
                    <a:pt x="30" y="14"/>
                  </a:cubicBezTo>
                  <a:close/>
                </a:path>
              </a:pathLst>
            </a:custGeom>
            <a:solidFill>
              <a:srgbClr val="EFA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287FE5E-E9A8-660C-0EE8-9432AE60F9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8" y="2351"/>
              <a:ext cx="122" cy="172"/>
            </a:xfrm>
            <a:custGeom>
              <a:avLst/>
              <a:gdLst>
                <a:gd name="T0" fmla="*/ 12 w 22"/>
                <a:gd name="T1" fmla="*/ 31 h 31"/>
                <a:gd name="T2" fmla="*/ 7 w 22"/>
                <a:gd name="T3" fmla="*/ 28 h 31"/>
                <a:gd name="T4" fmla="*/ 2 w 22"/>
                <a:gd name="T5" fmla="*/ 18 h 31"/>
                <a:gd name="T6" fmla="*/ 2 w 22"/>
                <a:gd name="T7" fmla="*/ 11 h 31"/>
                <a:gd name="T8" fmla="*/ 3 w 22"/>
                <a:gd name="T9" fmla="*/ 10 h 31"/>
                <a:gd name="T10" fmla="*/ 5 w 22"/>
                <a:gd name="T11" fmla="*/ 10 h 31"/>
                <a:gd name="T12" fmla="*/ 3 w 22"/>
                <a:gd name="T13" fmla="*/ 9 h 31"/>
                <a:gd name="T14" fmla="*/ 2 w 22"/>
                <a:gd name="T15" fmla="*/ 8 h 31"/>
                <a:gd name="T16" fmla="*/ 19 w 22"/>
                <a:gd name="T17" fmla="*/ 6 h 31"/>
                <a:gd name="T18" fmla="*/ 22 w 22"/>
                <a:gd name="T19" fmla="*/ 16 h 31"/>
                <a:gd name="T20" fmla="*/ 21 w 22"/>
                <a:gd name="T21" fmla="*/ 17 h 31"/>
                <a:gd name="T22" fmla="*/ 19 w 22"/>
                <a:gd name="T23" fmla="*/ 19 h 31"/>
                <a:gd name="T24" fmla="*/ 18 w 22"/>
                <a:gd name="T25" fmla="*/ 20 h 31"/>
                <a:gd name="T26" fmla="*/ 16 w 22"/>
                <a:gd name="T27" fmla="*/ 27 h 31"/>
                <a:gd name="T28" fmla="*/ 12 w 22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1">
                  <a:moveTo>
                    <a:pt x="12" y="31"/>
                  </a:moveTo>
                  <a:cubicBezTo>
                    <a:pt x="10" y="30"/>
                    <a:pt x="8" y="29"/>
                    <a:pt x="7" y="28"/>
                  </a:cubicBezTo>
                  <a:cubicBezTo>
                    <a:pt x="2" y="26"/>
                    <a:pt x="0" y="22"/>
                    <a:pt x="2" y="18"/>
                  </a:cubicBezTo>
                  <a:cubicBezTo>
                    <a:pt x="3" y="15"/>
                    <a:pt x="2" y="13"/>
                    <a:pt x="2" y="11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4" y="9"/>
                    <a:pt x="3" y="10"/>
                    <a:pt x="3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6" y="1"/>
                    <a:pt x="14" y="0"/>
                    <a:pt x="19" y="6"/>
                  </a:cubicBezTo>
                  <a:cubicBezTo>
                    <a:pt x="20" y="10"/>
                    <a:pt x="22" y="13"/>
                    <a:pt x="22" y="16"/>
                  </a:cubicBezTo>
                  <a:cubicBezTo>
                    <a:pt x="22" y="17"/>
                    <a:pt x="22" y="17"/>
                    <a:pt x="21" y="17"/>
                  </a:cubicBezTo>
                  <a:cubicBezTo>
                    <a:pt x="21" y="18"/>
                    <a:pt x="20" y="19"/>
                    <a:pt x="19" y="19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20" y="24"/>
                    <a:pt x="19" y="25"/>
                    <a:pt x="16" y="27"/>
                  </a:cubicBezTo>
                  <a:cubicBezTo>
                    <a:pt x="14" y="28"/>
                    <a:pt x="13" y="29"/>
                    <a:pt x="12" y="31"/>
                  </a:cubicBezTo>
                  <a:close/>
                </a:path>
              </a:pathLst>
            </a:custGeom>
            <a:solidFill>
              <a:srgbClr val="F1A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FD9724F-2DF8-77C8-0853-4CD268D224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1" y="2561"/>
              <a:ext cx="133" cy="117"/>
            </a:xfrm>
            <a:custGeom>
              <a:avLst/>
              <a:gdLst>
                <a:gd name="T0" fmla="*/ 11 w 24"/>
                <a:gd name="T1" fmla="*/ 18 h 21"/>
                <a:gd name="T2" fmla="*/ 4 w 24"/>
                <a:gd name="T3" fmla="*/ 13 h 21"/>
                <a:gd name="T4" fmla="*/ 1 w 24"/>
                <a:gd name="T5" fmla="*/ 7 h 21"/>
                <a:gd name="T6" fmla="*/ 5 w 24"/>
                <a:gd name="T7" fmla="*/ 5 h 21"/>
                <a:gd name="T8" fmla="*/ 9 w 24"/>
                <a:gd name="T9" fmla="*/ 2 h 21"/>
                <a:gd name="T10" fmla="*/ 15 w 24"/>
                <a:gd name="T11" fmla="*/ 1 h 21"/>
                <a:gd name="T12" fmla="*/ 21 w 24"/>
                <a:gd name="T13" fmla="*/ 1 h 21"/>
                <a:gd name="T14" fmla="*/ 22 w 24"/>
                <a:gd name="T15" fmla="*/ 5 h 21"/>
                <a:gd name="T16" fmla="*/ 18 w 24"/>
                <a:gd name="T17" fmla="*/ 16 h 21"/>
                <a:gd name="T18" fmla="*/ 17 w 24"/>
                <a:gd name="T19" fmla="*/ 18 h 21"/>
                <a:gd name="T20" fmla="*/ 11 w 24"/>
                <a:gd name="T21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1">
                  <a:moveTo>
                    <a:pt x="11" y="18"/>
                  </a:moveTo>
                  <a:cubicBezTo>
                    <a:pt x="10" y="15"/>
                    <a:pt x="7" y="14"/>
                    <a:pt x="4" y="13"/>
                  </a:cubicBezTo>
                  <a:cubicBezTo>
                    <a:pt x="1" y="12"/>
                    <a:pt x="0" y="10"/>
                    <a:pt x="1" y="7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5" y="2"/>
                    <a:pt x="6" y="1"/>
                    <a:pt x="9" y="2"/>
                  </a:cubicBezTo>
                  <a:cubicBezTo>
                    <a:pt x="11" y="3"/>
                    <a:pt x="13" y="2"/>
                    <a:pt x="15" y="1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0" y="2"/>
                    <a:pt x="21" y="3"/>
                    <a:pt x="22" y="5"/>
                  </a:cubicBezTo>
                  <a:cubicBezTo>
                    <a:pt x="24" y="10"/>
                    <a:pt x="23" y="13"/>
                    <a:pt x="18" y="16"/>
                  </a:cubicBezTo>
                  <a:cubicBezTo>
                    <a:pt x="18" y="17"/>
                    <a:pt x="17" y="17"/>
                    <a:pt x="17" y="18"/>
                  </a:cubicBezTo>
                  <a:cubicBezTo>
                    <a:pt x="15" y="21"/>
                    <a:pt x="14" y="21"/>
                    <a:pt x="11" y="18"/>
                  </a:cubicBezTo>
                  <a:close/>
                </a:path>
              </a:pathLst>
            </a:custGeom>
            <a:solidFill>
              <a:srgbClr val="EF9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E33CDBF-2865-6979-ABA2-E1BB052C2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7" y="2291"/>
              <a:ext cx="150" cy="110"/>
            </a:xfrm>
            <a:custGeom>
              <a:avLst/>
              <a:gdLst>
                <a:gd name="T0" fmla="*/ 21 w 27"/>
                <a:gd name="T1" fmla="*/ 18 h 20"/>
                <a:gd name="T2" fmla="*/ 5 w 27"/>
                <a:gd name="T3" fmla="*/ 20 h 20"/>
                <a:gd name="T4" fmla="*/ 3 w 27"/>
                <a:gd name="T5" fmla="*/ 20 h 20"/>
                <a:gd name="T6" fmla="*/ 0 w 27"/>
                <a:gd name="T7" fmla="*/ 17 h 20"/>
                <a:gd name="T8" fmla="*/ 5 w 27"/>
                <a:gd name="T9" fmla="*/ 12 h 20"/>
                <a:gd name="T10" fmla="*/ 16 w 27"/>
                <a:gd name="T11" fmla="*/ 5 h 20"/>
                <a:gd name="T12" fmla="*/ 19 w 27"/>
                <a:gd name="T13" fmla="*/ 4 h 20"/>
                <a:gd name="T14" fmla="*/ 26 w 27"/>
                <a:gd name="T15" fmla="*/ 2 h 20"/>
                <a:gd name="T16" fmla="*/ 23 w 27"/>
                <a:gd name="T17" fmla="*/ 20 h 20"/>
                <a:gd name="T18" fmla="*/ 21 w 27"/>
                <a:gd name="T1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0">
                  <a:moveTo>
                    <a:pt x="21" y="18"/>
                  </a:moveTo>
                  <a:cubicBezTo>
                    <a:pt x="15" y="13"/>
                    <a:pt x="9" y="13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18"/>
                    <a:pt x="2" y="17"/>
                    <a:pt x="0" y="17"/>
                  </a:cubicBezTo>
                  <a:cubicBezTo>
                    <a:pt x="3" y="16"/>
                    <a:pt x="4" y="13"/>
                    <a:pt x="5" y="12"/>
                  </a:cubicBezTo>
                  <a:cubicBezTo>
                    <a:pt x="8" y="8"/>
                    <a:pt x="12" y="5"/>
                    <a:pt x="16" y="5"/>
                  </a:cubicBezTo>
                  <a:cubicBezTo>
                    <a:pt x="17" y="5"/>
                    <a:pt x="18" y="5"/>
                    <a:pt x="19" y="4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7" y="8"/>
                    <a:pt x="26" y="14"/>
                    <a:pt x="23" y="20"/>
                  </a:cubicBezTo>
                  <a:cubicBezTo>
                    <a:pt x="22" y="20"/>
                    <a:pt x="21" y="19"/>
                    <a:pt x="21" y="18"/>
                  </a:cubicBezTo>
                  <a:close/>
                </a:path>
              </a:pathLst>
            </a:custGeom>
            <a:solidFill>
              <a:srgbClr val="783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3E8812D-B36E-1B27-C50C-CFE57C08E8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6" y="2683"/>
              <a:ext cx="127" cy="177"/>
            </a:xfrm>
            <a:custGeom>
              <a:avLst/>
              <a:gdLst>
                <a:gd name="T0" fmla="*/ 9 w 23"/>
                <a:gd name="T1" fmla="*/ 7 h 32"/>
                <a:gd name="T2" fmla="*/ 14 w 23"/>
                <a:gd name="T3" fmla="*/ 0 h 32"/>
                <a:gd name="T4" fmla="*/ 19 w 23"/>
                <a:gd name="T5" fmla="*/ 13 h 32"/>
                <a:gd name="T6" fmla="*/ 19 w 23"/>
                <a:gd name="T7" fmla="*/ 29 h 32"/>
                <a:gd name="T8" fmla="*/ 1 w 23"/>
                <a:gd name="T9" fmla="*/ 30 h 32"/>
                <a:gd name="T10" fmla="*/ 0 w 23"/>
                <a:gd name="T11" fmla="*/ 26 h 32"/>
                <a:gd name="T12" fmla="*/ 4 w 23"/>
                <a:gd name="T13" fmla="*/ 23 h 32"/>
                <a:gd name="T14" fmla="*/ 13 w 23"/>
                <a:gd name="T15" fmla="*/ 20 h 32"/>
                <a:gd name="T16" fmla="*/ 15 w 23"/>
                <a:gd name="T17" fmla="*/ 14 h 32"/>
                <a:gd name="T18" fmla="*/ 13 w 23"/>
                <a:gd name="T19" fmla="*/ 10 h 32"/>
                <a:gd name="T20" fmla="*/ 12 w 23"/>
                <a:gd name="T21" fmla="*/ 8 h 32"/>
                <a:gd name="T22" fmla="*/ 9 w 23"/>
                <a:gd name="T2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9" y="7"/>
                  </a:moveTo>
                  <a:cubicBezTo>
                    <a:pt x="11" y="5"/>
                    <a:pt x="12" y="3"/>
                    <a:pt x="14" y="0"/>
                  </a:cubicBezTo>
                  <a:cubicBezTo>
                    <a:pt x="15" y="5"/>
                    <a:pt x="17" y="9"/>
                    <a:pt x="19" y="13"/>
                  </a:cubicBezTo>
                  <a:cubicBezTo>
                    <a:pt x="23" y="18"/>
                    <a:pt x="23" y="24"/>
                    <a:pt x="19" y="29"/>
                  </a:cubicBezTo>
                  <a:cubicBezTo>
                    <a:pt x="13" y="31"/>
                    <a:pt x="7" y="32"/>
                    <a:pt x="1" y="30"/>
                  </a:cubicBezTo>
                  <a:cubicBezTo>
                    <a:pt x="0" y="29"/>
                    <a:pt x="0" y="28"/>
                    <a:pt x="0" y="26"/>
                  </a:cubicBezTo>
                  <a:cubicBezTo>
                    <a:pt x="1" y="24"/>
                    <a:pt x="2" y="23"/>
                    <a:pt x="4" y="23"/>
                  </a:cubicBezTo>
                  <a:cubicBezTo>
                    <a:pt x="7" y="23"/>
                    <a:pt x="10" y="21"/>
                    <a:pt x="13" y="20"/>
                  </a:cubicBezTo>
                  <a:cubicBezTo>
                    <a:pt x="16" y="19"/>
                    <a:pt x="16" y="17"/>
                    <a:pt x="15" y="14"/>
                  </a:cubicBezTo>
                  <a:cubicBezTo>
                    <a:pt x="15" y="12"/>
                    <a:pt x="14" y="12"/>
                    <a:pt x="13" y="10"/>
                  </a:cubicBezTo>
                  <a:cubicBezTo>
                    <a:pt x="12" y="10"/>
                    <a:pt x="14" y="8"/>
                    <a:pt x="12" y="8"/>
                  </a:cubicBezTo>
                  <a:cubicBezTo>
                    <a:pt x="11" y="9"/>
                    <a:pt x="10" y="8"/>
                    <a:pt x="9" y="7"/>
                  </a:cubicBezTo>
                  <a:close/>
                </a:path>
              </a:pathLst>
            </a:custGeom>
            <a:solidFill>
              <a:srgbClr val="9FD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83BADEF-DD05-EC38-4326-A708893E3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5" y="2512"/>
              <a:ext cx="133" cy="105"/>
            </a:xfrm>
            <a:custGeom>
              <a:avLst/>
              <a:gdLst>
                <a:gd name="T0" fmla="*/ 22 w 24"/>
                <a:gd name="T1" fmla="*/ 10 h 19"/>
                <a:gd name="T2" fmla="*/ 8 w 24"/>
                <a:gd name="T3" fmla="*/ 12 h 19"/>
                <a:gd name="T4" fmla="*/ 6 w 24"/>
                <a:gd name="T5" fmla="*/ 15 h 19"/>
                <a:gd name="T6" fmla="*/ 5 w 24"/>
                <a:gd name="T7" fmla="*/ 19 h 19"/>
                <a:gd name="T8" fmla="*/ 2 w 24"/>
                <a:gd name="T9" fmla="*/ 16 h 19"/>
                <a:gd name="T10" fmla="*/ 5 w 24"/>
                <a:gd name="T11" fmla="*/ 3 h 19"/>
                <a:gd name="T12" fmla="*/ 9 w 24"/>
                <a:gd name="T13" fmla="*/ 2 h 19"/>
                <a:gd name="T14" fmla="*/ 15 w 24"/>
                <a:gd name="T15" fmla="*/ 1 h 19"/>
                <a:gd name="T16" fmla="*/ 21 w 24"/>
                <a:gd name="T17" fmla="*/ 2 h 19"/>
                <a:gd name="T18" fmla="*/ 22 w 24"/>
                <a:gd name="T1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9">
                  <a:moveTo>
                    <a:pt x="22" y="10"/>
                  </a:moveTo>
                  <a:cubicBezTo>
                    <a:pt x="17" y="10"/>
                    <a:pt x="13" y="13"/>
                    <a:pt x="8" y="12"/>
                  </a:cubicBezTo>
                  <a:cubicBezTo>
                    <a:pt x="6" y="11"/>
                    <a:pt x="7" y="14"/>
                    <a:pt x="6" y="15"/>
                  </a:cubicBezTo>
                  <a:cubicBezTo>
                    <a:pt x="6" y="16"/>
                    <a:pt x="6" y="18"/>
                    <a:pt x="5" y="19"/>
                  </a:cubicBezTo>
                  <a:cubicBezTo>
                    <a:pt x="3" y="19"/>
                    <a:pt x="4" y="17"/>
                    <a:pt x="2" y="16"/>
                  </a:cubicBezTo>
                  <a:cubicBezTo>
                    <a:pt x="0" y="9"/>
                    <a:pt x="2" y="8"/>
                    <a:pt x="5" y="3"/>
                  </a:cubicBezTo>
                  <a:cubicBezTo>
                    <a:pt x="6" y="1"/>
                    <a:pt x="8" y="5"/>
                    <a:pt x="9" y="2"/>
                  </a:cubicBezTo>
                  <a:cubicBezTo>
                    <a:pt x="10" y="0"/>
                    <a:pt x="13" y="1"/>
                    <a:pt x="15" y="1"/>
                  </a:cubicBezTo>
                  <a:cubicBezTo>
                    <a:pt x="17" y="1"/>
                    <a:pt x="19" y="1"/>
                    <a:pt x="21" y="2"/>
                  </a:cubicBezTo>
                  <a:cubicBezTo>
                    <a:pt x="24" y="4"/>
                    <a:pt x="22" y="7"/>
                    <a:pt x="22" y="10"/>
                  </a:cubicBezTo>
                  <a:close/>
                </a:path>
              </a:pathLst>
            </a:custGeom>
            <a:solidFill>
              <a:srgbClr val="E16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E2B21F3-5184-028B-7520-F2709868AB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6" y="2843"/>
              <a:ext cx="233" cy="50"/>
            </a:xfrm>
            <a:custGeom>
              <a:avLst/>
              <a:gdLst>
                <a:gd name="T0" fmla="*/ 10 w 42"/>
                <a:gd name="T1" fmla="*/ 0 h 9"/>
                <a:gd name="T2" fmla="*/ 21 w 42"/>
                <a:gd name="T3" fmla="*/ 1 h 9"/>
                <a:gd name="T4" fmla="*/ 28 w 42"/>
                <a:gd name="T5" fmla="*/ 0 h 9"/>
                <a:gd name="T6" fmla="*/ 36 w 42"/>
                <a:gd name="T7" fmla="*/ 0 h 9"/>
                <a:gd name="T8" fmla="*/ 40 w 42"/>
                <a:gd name="T9" fmla="*/ 7 h 9"/>
                <a:gd name="T10" fmla="*/ 31 w 42"/>
                <a:gd name="T11" fmla="*/ 8 h 9"/>
                <a:gd name="T12" fmla="*/ 3 w 42"/>
                <a:gd name="T13" fmla="*/ 7 h 9"/>
                <a:gd name="T14" fmla="*/ 0 w 42"/>
                <a:gd name="T15" fmla="*/ 4 h 9"/>
                <a:gd name="T16" fmla="*/ 3 w 42"/>
                <a:gd name="T17" fmla="*/ 1 h 9"/>
                <a:gd name="T18" fmla="*/ 6 w 42"/>
                <a:gd name="T19" fmla="*/ 1 h 9"/>
                <a:gd name="T20" fmla="*/ 10 w 42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9">
                  <a:moveTo>
                    <a:pt x="10" y="0"/>
                  </a:moveTo>
                  <a:cubicBezTo>
                    <a:pt x="14" y="2"/>
                    <a:pt x="17" y="1"/>
                    <a:pt x="21" y="1"/>
                  </a:cubicBezTo>
                  <a:cubicBezTo>
                    <a:pt x="23" y="1"/>
                    <a:pt x="25" y="0"/>
                    <a:pt x="28" y="0"/>
                  </a:cubicBezTo>
                  <a:cubicBezTo>
                    <a:pt x="31" y="0"/>
                    <a:pt x="33" y="0"/>
                    <a:pt x="36" y="0"/>
                  </a:cubicBezTo>
                  <a:cubicBezTo>
                    <a:pt x="42" y="0"/>
                    <a:pt x="42" y="1"/>
                    <a:pt x="40" y="7"/>
                  </a:cubicBezTo>
                  <a:cubicBezTo>
                    <a:pt x="37" y="9"/>
                    <a:pt x="34" y="8"/>
                    <a:pt x="31" y="8"/>
                  </a:cubicBezTo>
                  <a:cubicBezTo>
                    <a:pt x="21" y="7"/>
                    <a:pt x="12" y="8"/>
                    <a:pt x="3" y="7"/>
                  </a:cubicBezTo>
                  <a:cubicBezTo>
                    <a:pt x="1" y="6"/>
                    <a:pt x="0" y="6"/>
                    <a:pt x="0" y="4"/>
                  </a:cubicBezTo>
                  <a:cubicBezTo>
                    <a:pt x="0" y="2"/>
                    <a:pt x="2" y="2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9" y="0"/>
                    <a:pt x="10" y="0"/>
                  </a:cubicBezTo>
                  <a:close/>
                </a:path>
              </a:pathLst>
            </a:custGeom>
            <a:solidFill>
              <a:srgbClr val="7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0F314B47-6286-DD0B-C240-1E20667AE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2" y="2794"/>
              <a:ext cx="116" cy="77"/>
            </a:xfrm>
            <a:custGeom>
              <a:avLst/>
              <a:gdLst>
                <a:gd name="T0" fmla="*/ 16 w 21"/>
                <a:gd name="T1" fmla="*/ 1 h 14"/>
                <a:gd name="T2" fmla="*/ 21 w 21"/>
                <a:gd name="T3" fmla="*/ 0 h 14"/>
                <a:gd name="T4" fmla="*/ 21 w 21"/>
                <a:gd name="T5" fmla="*/ 1 h 14"/>
                <a:gd name="T6" fmla="*/ 5 w 21"/>
                <a:gd name="T7" fmla="*/ 14 h 14"/>
                <a:gd name="T8" fmla="*/ 0 w 21"/>
                <a:gd name="T9" fmla="*/ 11 h 14"/>
                <a:gd name="T10" fmla="*/ 6 w 21"/>
                <a:gd name="T11" fmla="*/ 3 h 14"/>
                <a:gd name="T12" fmla="*/ 16 w 21"/>
                <a:gd name="T13" fmla="*/ 1 h 14"/>
                <a:gd name="T14" fmla="*/ 16 w 21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6" y="1"/>
                  </a:moveTo>
                  <a:cubicBezTo>
                    <a:pt x="18" y="1"/>
                    <a:pt x="19" y="1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9"/>
                    <a:pt x="13" y="14"/>
                    <a:pt x="5" y="14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0" y="4"/>
                    <a:pt x="1" y="3"/>
                    <a:pt x="6" y="3"/>
                  </a:cubicBezTo>
                  <a:cubicBezTo>
                    <a:pt x="10" y="3"/>
                    <a:pt x="13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0D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95A0321-5F51-2947-134B-22DDE730D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9" y="2650"/>
              <a:ext cx="128" cy="83"/>
            </a:xfrm>
            <a:custGeom>
              <a:avLst/>
              <a:gdLst>
                <a:gd name="T0" fmla="*/ 18 w 23"/>
                <a:gd name="T1" fmla="*/ 0 h 15"/>
                <a:gd name="T2" fmla="*/ 22 w 23"/>
                <a:gd name="T3" fmla="*/ 7 h 15"/>
                <a:gd name="T4" fmla="*/ 17 w 23"/>
                <a:gd name="T5" fmla="*/ 13 h 15"/>
                <a:gd name="T6" fmla="*/ 5 w 23"/>
                <a:gd name="T7" fmla="*/ 14 h 15"/>
                <a:gd name="T8" fmla="*/ 3 w 23"/>
                <a:gd name="T9" fmla="*/ 10 h 15"/>
                <a:gd name="T10" fmla="*/ 14 w 23"/>
                <a:gd name="T11" fmla="*/ 7 h 15"/>
                <a:gd name="T12" fmla="*/ 17 w 23"/>
                <a:gd name="T13" fmla="*/ 5 h 15"/>
                <a:gd name="T14" fmla="*/ 18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18" y="0"/>
                  </a:moveTo>
                  <a:cubicBezTo>
                    <a:pt x="20" y="2"/>
                    <a:pt x="22" y="4"/>
                    <a:pt x="22" y="7"/>
                  </a:cubicBezTo>
                  <a:cubicBezTo>
                    <a:pt x="23" y="11"/>
                    <a:pt x="20" y="12"/>
                    <a:pt x="17" y="13"/>
                  </a:cubicBezTo>
                  <a:cubicBezTo>
                    <a:pt x="13" y="15"/>
                    <a:pt x="9" y="15"/>
                    <a:pt x="5" y="14"/>
                  </a:cubicBezTo>
                  <a:cubicBezTo>
                    <a:pt x="3" y="13"/>
                    <a:pt x="0" y="13"/>
                    <a:pt x="3" y="10"/>
                  </a:cubicBezTo>
                  <a:cubicBezTo>
                    <a:pt x="7" y="9"/>
                    <a:pt x="10" y="7"/>
                    <a:pt x="14" y="7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3"/>
                    <a:pt x="18" y="2"/>
                    <a:pt x="18" y="0"/>
                  </a:cubicBezTo>
                  <a:close/>
                </a:path>
              </a:pathLst>
            </a:custGeom>
            <a:solidFill>
              <a:srgbClr val="E8A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0C6DB94-136A-C866-90C0-0E5171926C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4" y="2711"/>
              <a:ext cx="88" cy="127"/>
            </a:xfrm>
            <a:custGeom>
              <a:avLst/>
              <a:gdLst>
                <a:gd name="T0" fmla="*/ 16 w 16"/>
                <a:gd name="T1" fmla="*/ 12 h 23"/>
                <a:gd name="T2" fmla="*/ 12 w 16"/>
                <a:gd name="T3" fmla="*/ 22 h 23"/>
                <a:gd name="T4" fmla="*/ 8 w 16"/>
                <a:gd name="T5" fmla="*/ 22 h 23"/>
                <a:gd name="T6" fmla="*/ 7 w 16"/>
                <a:gd name="T7" fmla="*/ 21 h 23"/>
                <a:gd name="T8" fmla="*/ 0 w 16"/>
                <a:gd name="T9" fmla="*/ 15 h 23"/>
                <a:gd name="T10" fmla="*/ 2 w 16"/>
                <a:gd name="T11" fmla="*/ 13 h 23"/>
                <a:gd name="T12" fmla="*/ 7 w 16"/>
                <a:gd name="T13" fmla="*/ 4 h 23"/>
                <a:gd name="T14" fmla="*/ 11 w 16"/>
                <a:gd name="T15" fmla="*/ 2 h 23"/>
                <a:gd name="T16" fmla="*/ 16 w 16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16" y="12"/>
                  </a:moveTo>
                  <a:cubicBezTo>
                    <a:pt x="14" y="16"/>
                    <a:pt x="13" y="19"/>
                    <a:pt x="12" y="22"/>
                  </a:cubicBezTo>
                  <a:cubicBezTo>
                    <a:pt x="10" y="23"/>
                    <a:pt x="9" y="23"/>
                    <a:pt x="8" y="22"/>
                  </a:cubicBezTo>
                  <a:cubicBezTo>
                    <a:pt x="8" y="22"/>
                    <a:pt x="7" y="21"/>
                    <a:pt x="7" y="21"/>
                  </a:cubicBezTo>
                  <a:cubicBezTo>
                    <a:pt x="6" y="19"/>
                    <a:pt x="1" y="15"/>
                    <a:pt x="0" y="15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8" y="12"/>
                    <a:pt x="9" y="10"/>
                    <a:pt x="7" y="4"/>
                  </a:cubicBezTo>
                  <a:cubicBezTo>
                    <a:pt x="7" y="2"/>
                    <a:pt x="9" y="0"/>
                    <a:pt x="11" y="2"/>
                  </a:cubicBezTo>
                  <a:cubicBezTo>
                    <a:pt x="13" y="5"/>
                    <a:pt x="13" y="10"/>
                    <a:pt x="16" y="12"/>
                  </a:cubicBezTo>
                  <a:close/>
                </a:path>
              </a:pathLst>
            </a:custGeom>
            <a:solidFill>
              <a:srgbClr val="F1E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B8E7113A-FBBD-EC0C-B372-D1291BC7BB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" y="2877"/>
              <a:ext cx="216" cy="66"/>
            </a:xfrm>
            <a:custGeom>
              <a:avLst/>
              <a:gdLst>
                <a:gd name="T0" fmla="*/ 1 w 39"/>
                <a:gd name="T1" fmla="*/ 0 h 12"/>
                <a:gd name="T2" fmla="*/ 39 w 39"/>
                <a:gd name="T3" fmla="*/ 1 h 12"/>
                <a:gd name="T4" fmla="*/ 38 w 39"/>
                <a:gd name="T5" fmla="*/ 2 h 12"/>
                <a:gd name="T6" fmla="*/ 38 w 39"/>
                <a:gd name="T7" fmla="*/ 10 h 12"/>
                <a:gd name="T8" fmla="*/ 37 w 39"/>
                <a:gd name="T9" fmla="*/ 12 h 12"/>
                <a:gd name="T10" fmla="*/ 36 w 39"/>
                <a:gd name="T11" fmla="*/ 8 h 12"/>
                <a:gd name="T12" fmla="*/ 32 w 39"/>
                <a:gd name="T13" fmla="*/ 4 h 12"/>
                <a:gd name="T14" fmla="*/ 8 w 39"/>
                <a:gd name="T15" fmla="*/ 4 h 12"/>
                <a:gd name="T16" fmla="*/ 6 w 39"/>
                <a:gd name="T17" fmla="*/ 4 h 12"/>
                <a:gd name="T18" fmla="*/ 1 w 39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2">
                  <a:moveTo>
                    <a:pt x="1" y="0"/>
                  </a:moveTo>
                  <a:cubicBezTo>
                    <a:pt x="14" y="0"/>
                    <a:pt x="26" y="0"/>
                    <a:pt x="39" y="1"/>
                  </a:cubicBezTo>
                  <a:cubicBezTo>
                    <a:pt x="39" y="1"/>
                    <a:pt x="39" y="2"/>
                    <a:pt x="38" y="2"/>
                  </a:cubicBezTo>
                  <a:cubicBezTo>
                    <a:pt x="38" y="5"/>
                    <a:pt x="38" y="7"/>
                    <a:pt x="38" y="10"/>
                  </a:cubicBezTo>
                  <a:cubicBezTo>
                    <a:pt x="38" y="11"/>
                    <a:pt x="38" y="12"/>
                    <a:pt x="37" y="12"/>
                  </a:cubicBezTo>
                  <a:cubicBezTo>
                    <a:pt x="35" y="11"/>
                    <a:pt x="35" y="9"/>
                    <a:pt x="36" y="8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24" y="5"/>
                    <a:pt x="16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4" y="3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546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C935AFD-9654-D848-1F92-C23BBB1667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3" y="2843"/>
              <a:ext cx="111" cy="45"/>
            </a:xfrm>
            <a:custGeom>
              <a:avLst/>
              <a:gdLst>
                <a:gd name="T0" fmla="*/ 2 w 20"/>
                <a:gd name="T1" fmla="*/ 8 h 8"/>
                <a:gd name="T2" fmla="*/ 1 w 20"/>
                <a:gd name="T3" fmla="*/ 4 h 8"/>
                <a:gd name="T4" fmla="*/ 4 w 20"/>
                <a:gd name="T5" fmla="*/ 0 h 8"/>
                <a:gd name="T6" fmla="*/ 16 w 20"/>
                <a:gd name="T7" fmla="*/ 0 h 8"/>
                <a:gd name="T8" fmla="*/ 19 w 20"/>
                <a:gd name="T9" fmla="*/ 5 h 8"/>
                <a:gd name="T10" fmla="*/ 14 w 20"/>
                <a:gd name="T11" fmla="*/ 7 h 8"/>
                <a:gd name="T12" fmla="*/ 4 w 20"/>
                <a:gd name="T13" fmla="*/ 7 h 8"/>
                <a:gd name="T14" fmla="*/ 2 w 20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">
                  <a:moveTo>
                    <a:pt x="2" y="8"/>
                  </a:moveTo>
                  <a:cubicBezTo>
                    <a:pt x="1" y="7"/>
                    <a:pt x="1" y="6"/>
                    <a:pt x="1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18" y="2"/>
                    <a:pt x="20" y="3"/>
                    <a:pt x="19" y="5"/>
                  </a:cubicBezTo>
                  <a:cubicBezTo>
                    <a:pt x="19" y="8"/>
                    <a:pt x="16" y="7"/>
                    <a:pt x="14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3" y="8"/>
                    <a:pt x="3" y="8"/>
                    <a:pt x="2" y="8"/>
                  </a:cubicBezTo>
                  <a:close/>
                </a:path>
              </a:pathLst>
            </a:custGeom>
            <a:solidFill>
              <a:srgbClr val="C4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BC07CED3-B84C-AF2F-C57B-C3DF7FD4C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2302"/>
              <a:ext cx="56" cy="160"/>
            </a:xfrm>
            <a:custGeom>
              <a:avLst/>
              <a:gdLst>
                <a:gd name="T0" fmla="*/ 2 w 10"/>
                <a:gd name="T1" fmla="*/ 18 h 29"/>
                <a:gd name="T2" fmla="*/ 5 w 10"/>
                <a:gd name="T3" fmla="*/ 0 h 29"/>
                <a:gd name="T4" fmla="*/ 5 w 10"/>
                <a:gd name="T5" fmla="*/ 0 h 29"/>
                <a:gd name="T6" fmla="*/ 7 w 10"/>
                <a:gd name="T7" fmla="*/ 8 h 29"/>
                <a:gd name="T8" fmla="*/ 7 w 10"/>
                <a:gd name="T9" fmla="*/ 12 h 29"/>
                <a:gd name="T10" fmla="*/ 6 w 10"/>
                <a:gd name="T11" fmla="*/ 25 h 29"/>
                <a:gd name="T12" fmla="*/ 2 w 10"/>
                <a:gd name="T13" fmla="*/ 26 h 29"/>
                <a:gd name="T14" fmla="*/ 2 w 10"/>
                <a:gd name="T15" fmla="*/ 26 h 29"/>
                <a:gd name="T16" fmla="*/ 2 w 10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9">
                  <a:moveTo>
                    <a:pt x="2" y="18"/>
                  </a:moveTo>
                  <a:cubicBezTo>
                    <a:pt x="3" y="12"/>
                    <a:pt x="6" y="7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"/>
                    <a:pt x="10" y="5"/>
                    <a:pt x="7" y="8"/>
                  </a:cubicBezTo>
                  <a:cubicBezTo>
                    <a:pt x="6" y="9"/>
                    <a:pt x="6" y="10"/>
                    <a:pt x="7" y="12"/>
                  </a:cubicBezTo>
                  <a:cubicBezTo>
                    <a:pt x="8" y="16"/>
                    <a:pt x="8" y="21"/>
                    <a:pt x="6" y="25"/>
                  </a:cubicBezTo>
                  <a:cubicBezTo>
                    <a:pt x="5" y="26"/>
                    <a:pt x="4" y="29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3"/>
                    <a:pt x="0" y="21"/>
                    <a:pt x="2" y="18"/>
                  </a:cubicBezTo>
                  <a:close/>
                </a:path>
              </a:pathLst>
            </a:custGeom>
            <a:solidFill>
              <a:srgbClr val="612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FBCBA45A-0D44-F5CE-8C74-37B40142C3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4" y="2877"/>
              <a:ext cx="100" cy="232"/>
            </a:xfrm>
            <a:custGeom>
              <a:avLst/>
              <a:gdLst>
                <a:gd name="T0" fmla="*/ 0 w 18"/>
                <a:gd name="T1" fmla="*/ 2 h 42"/>
                <a:gd name="T2" fmla="*/ 0 w 18"/>
                <a:gd name="T3" fmla="*/ 1 h 42"/>
                <a:gd name="T4" fmla="*/ 17 w 18"/>
                <a:gd name="T5" fmla="*/ 0 h 42"/>
                <a:gd name="T6" fmla="*/ 18 w 18"/>
                <a:gd name="T7" fmla="*/ 2 h 42"/>
                <a:gd name="T8" fmla="*/ 12 w 18"/>
                <a:gd name="T9" fmla="*/ 4 h 42"/>
                <a:gd name="T10" fmla="*/ 6 w 18"/>
                <a:gd name="T11" fmla="*/ 10 h 42"/>
                <a:gd name="T12" fmla="*/ 6 w 18"/>
                <a:gd name="T13" fmla="*/ 32 h 42"/>
                <a:gd name="T14" fmla="*/ 5 w 18"/>
                <a:gd name="T15" fmla="*/ 37 h 42"/>
                <a:gd name="T16" fmla="*/ 4 w 18"/>
                <a:gd name="T17" fmla="*/ 42 h 42"/>
                <a:gd name="T18" fmla="*/ 3 w 18"/>
                <a:gd name="T19" fmla="*/ 40 h 42"/>
                <a:gd name="T20" fmla="*/ 2 w 18"/>
                <a:gd name="T21" fmla="*/ 6 h 42"/>
                <a:gd name="T22" fmla="*/ 0 w 18"/>
                <a:gd name="T2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4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12" y="0"/>
                    <a:pt x="17" y="0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6" y="4"/>
                    <a:pt x="14" y="4"/>
                    <a:pt x="12" y="4"/>
                  </a:cubicBezTo>
                  <a:cubicBezTo>
                    <a:pt x="6" y="4"/>
                    <a:pt x="6" y="4"/>
                    <a:pt x="6" y="10"/>
                  </a:cubicBezTo>
                  <a:cubicBezTo>
                    <a:pt x="6" y="17"/>
                    <a:pt x="6" y="24"/>
                    <a:pt x="6" y="32"/>
                  </a:cubicBezTo>
                  <a:cubicBezTo>
                    <a:pt x="6" y="34"/>
                    <a:pt x="6" y="35"/>
                    <a:pt x="5" y="37"/>
                  </a:cubicBezTo>
                  <a:cubicBezTo>
                    <a:pt x="4" y="39"/>
                    <a:pt x="5" y="41"/>
                    <a:pt x="4" y="42"/>
                  </a:cubicBezTo>
                  <a:cubicBezTo>
                    <a:pt x="2" y="42"/>
                    <a:pt x="3" y="40"/>
                    <a:pt x="3" y="40"/>
                  </a:cubicBezTo>
                  <a:cubicBezTo>
                    <a:pt x="3" y="28"/>
                    <a:pt x="2" y="17"/>
                    <a:pt x="2" y="6"/>
                  </a:cubicBezTo>
                  <a:cubicBezTo>
                    <a:pt x="2" y="4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7E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B252CC80-28E3-BEA3-201E-D994D22332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9" y="2440"/>
              <a:ext cx="89" cy="105"/>
            </a:xfrm>
            <a:custGeom>
              <a:avLst/>
              <a:gdLst>
                <a:gd name="T0" fmla="*/ 10 w 16"/>
                <a:gd name="T1" fmla="*/ 1 h 19"/>
                <a:gd name="T2" fmla="*/ 14 w 16"/>
                <a:gd name="T3" fmla="*/ 0 h 19"/>
                <a:gd name="T4" fmla="*/ 10 w 16"/>
                <a:gd name="T5" fmla="*/ 7 h 19"/>
                <a:gd name="T6" fmla="*/ 9 w 16"/>
                <a:gd name="T7" fmla="*/ 11 h 19"/>
                <a:gd name="T8" fmla="*/ 6 w 16"/>
                <a:gd name="T9" fmla="*/ 18 h 19"/>
                <a:gd name="T10" fmla="*/ 1 w 16"/>
                <a:gd name="T11" fmla="*/ 15 h 19"/>
                <a:gd name="T12" fmla="*/ 1 w 16"/>
                <a:gd name="T13" fmla="*/ 15 h 19"/>
                <a:gd name="T14" fmla="*/ 3 w 16"/>
                <a:gd name="T15" fmla="*/ 11 h 19"/>
                <a:gd name="T16" fmla="*/ 8 w 16"/>
                <a:gd name="T17" fmla="*/ 5 h 19"/>
                <a:gd name="T18" fmla="*/ 5 w 16"/>
                <a:gd name="T19" fmla="*/ 3 h 19"/>
                <a:gd name="T20" fmla="*/ 8 w 16"/>
                <a:gd name="T21" fmla="*/ 2 h 19"/>
                <a:gd name="T22" fmla="*/ 10 w 16"/>
                <a:gd name="T2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">
                  <a:moveTo>
                    <a:pt x="10" y="1"/>
                  </a:moveTo>
                  <a:cubicBezTo>
                    <a:pt x="12" y="2"/>
                    <a:pt x="13" y="1"/>
                    <a:pt x="14" y="0"/>
                  </a:cubicBezTo>
                  <a:cubicBezTo>
                    <a:pt x="15" y="4"/>
                    <a:pt x="16" y="7"/>
                    <a:pt x="10" y="7"/>
                  </a:cubicBezTo>
                  <a:cubicBezTo>
                    <a:pt x="8" y="7"/>
                    <a:pt x="9" y="9"/>
                    <a:pt x="9" y="11"/>
                  </a:cubicBezTo>
                  <a:cubicBezTo>
                    <a:pt x="8" y="13"/>
                    <a:pt x="8" y="16"/>
                    <a:pt x="6" y="18"/>
                  </a:cubicBezTo>
                  <a:cubicBezTo>
                    <a:pt x="4" y="19"/>
                    <a:pt x="2" y="17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3"/>
                    <a:pt x="2" y="11"/>
                    <a:pt x="3" y="11"/>
                  </a:cubicBezTo>
                  <a:cubicBezTo>
                    <a:pt x="7" y="11"/>
                    <a:pt x="7" y="7"/>
                    <a:pt x="8" y="5"/>
                  </a:cubicBez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7" y="3"/>
                    <a:pt x="8" y="2"/>
                  </a:cubicBezTo>
                  <a:cubicBezTo>
                    <a:pt x="9" y="2"/>
                    <a:pt x="9" y="2"/>
                    <a:pt x="10" y="1"/>
                  </a:cubicBezTo>
                  <a:close/>
                </a:path>
              </a:pathLst>
            </a:custGeom>
            <a:solidFill>
              <a:srgbClr val="DC8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B4047B5D-EE70-EAF6-7E0A-B1E369ED6C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2" y="2783"/>
              <a:ext cx="66" cy="66"/>
            </a:xfrm>
            <a:custGeom>
              <a:avLst/>
              <a:gdLst>
                <a:gd name="T0" fmla="*/ 4 w 12"/>
                <a:gd name="T1" fmla="*/ 2 h 12"/>
                <a:gd name="T2" fmla="*/ 6 w 12"/>
                <a:gd name="T3" fmla="*/ 2 h 12"/>
                <a:gd name="T4" fmla="*/ 11 w 12"/>
                <a:gd name="T5" fmla="*/ 5 h 12"/>
                <a:gd name="T6" fmla="*/ 12 w 12"/>
                <a:gd name="T7" fmla="*/ 9 h 12"/>
                <a:gd name="T8" fmla="*/ 6 w 12"/>
                <a:gd name="T9" fmla="*/ 12 h 12"/>
                <a:gd name="T10" fmla="*/ 2 w 12"/>
                <a:gd name="T11" fmla="*/ 12 h 12"/>
                <a:gd name="T12" fmla="*/ 1 w 12"/>
                <a:gd name="T13" fmla="*/ 11 h 12"/>
                <a:gd name="T14" fmla="*/ 3 w 12"/>
                <a:gd name="T15" fmla="*/ 3 h 12"/>
                <a:gd name="T16" fmla="*/ 3 w 12"/>
                <a:gd name="T17" fmla="*/ 2 h 12"/>
                <a:gd name="T18" fmla="*/ 4 w 12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cubicBezTo>
                    <a:pt x="4" y="2"/>
                    <a:pt x="5" y="2"/>
                    <a:pt x="6" y="2"/>
                  </a:cubicBezTo>
                  <a:cubicBezTo>
                    <a:pt x="9" y="1"/>
                    <a:pt x="11" y="0"/>
                    <a:pt x="11" y="5"/>
                  </a:cubicBezTo>
                  <a:cubicBezTo>
                    <a:pt x="11" y="6"/>
                    <a:pt x="12" y="7"/>
                    <a:pt x="12" y="9"/>
                  </a:cubicBezTo>
                  <a:cubicBezTo>
                    <a:pt x="11" y="11"/>
                    <a:pt x="8" y="11"/>
                    <a:pt x="6" y="12"/>
                  </a:cubicBezTo>
                  <a:cubicBezTo>
                    <a:pt x="5" y="12"/>
                    <a:pt x="3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8"/>
                    <a:pt x="3" y="6"/>
                    <a:pt x="3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E39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31B71945-AF67-4AC4-8685-19F1C7368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4" y="2843"/>
              <a:ext cx="167" cy="50"/>
            </a:xfrm>
            <a:custGeom>
              <a:avLst/>
              <a:gdLst>
                <a:gd name="T0" fmla="*/ 18 w 30"/>
                <a:gd name="T1" fmla="*/ 7 h 9"/>
                <a:gd name="T2" fmla="*/ 0 w 30"/>
                <a:gd name="T3" fmla="*/ 7 h 9"/>
                <a:gd name="T4" fmla="*/ 12 w 30"/>
                <a:gd name="T5" fmla="*/ 6 h 9"/>
                <a:gd name="T6" fmla="*/ 17 w 30"/>
                <a:gd name="T7" fmla="*/ 6 h 9"/>
                <a:gd name="T8" fmla="*/ 14 w 30"/>
                <a:gd name="T9" fmla="*/ 0 h 9"/>
                <a:gd name="T10" fmla="*/ 16 w 30"/>
                <a:gd name="T11" fmla="*/ 0 h 9"/>
                <a:gd name="T12" fmla="*/ 22 w 30"/>
                <a:gd name="T13" fmla="*/ 1 h 9"/>
                <a:gd name="T14" fmla="*/ 23 w 30"/>
                <a:gd name="T15" fmla="*/ 2 h 9"/>
                <a:gd name="T16" fmla="*/ 28 w 30"/>
                <a:gd name="T17" fmla="*/ 5 h 9"/>
                <a:gd name="T18" fmla="*/ 30 w 30"/>
                <a:gd name="T19" fmla="*/ 6 h 9"/>
                <a:gd name="T20" fmla="*/ 18 w 30"/>
                <a:gd name="T2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">
                  <a:moveTo>
                    <a:pt x="18" y="7"/>
                  </a:moveTo>
                  <a:cubicBezTo>
                    <a:pt x="12" y="7"/>
                    <a:pt x="6" y="7"/>
                    <a:pt x="0" y="7"/>
                  </a:cubicBezTo>
                  <a:cubicBezTo>
                    <a:pt x="4" y="5"/>
                    <a:pt x="8" y="6"/>
                    <a:pt x="12" y="6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7" y="3"/>
                    <a:pt x="14" y="2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8" y="0"/>
                    <a:pt x="20" y="2"/>
                    <a:pt x="22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5" y="3"/>
                    <a:pt x="27" y="4"/>
                    <a:pt x="28" y="5"/>
                  </a:cubicBezTo>
                  <a:cubicBezTo>
                    <a:pt x="30" y="4"/>
                    <a:pt x="30" y="5"/>
                    <a:pt x="30" y="6"/>
                  </a:cubicBezTo>
                  <a:cubicBezTo>
                    <a:pt x="26" y="9"/>
                    <a:pt x="22" y="8"/>
                    <a:pt x="18" y="7"/>
                  </a:cubicBezTo>
                  <a:close/>
                </a:path>
              </a:pathLst>
            </a:custGeom>
            <a:solidFill>
              <a:srgbClr val="91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6465123-7783-22B0-1109-57CAF43A5F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5" y="2888"/>
              <a:ext cx="22" cy="226"/>
            </a:xfrm>
            <a:custGeom>
              <a:avLst/>
              <a:gdLst>
                <a:gd name="T0" fmla="*/ 2 w 4"/>
                <a:gd name="T1" fmla="*/ 10 h 41"/>
                <a:gd name="T2" fmla="*/ 3 w 4"/>
                <a:gd name="T3" fmla="*/ 0 h 41"/>
                <a:gd name="T4" fmla="*/ 4 w 4"/>
                <a:gd name="T5" fmla="*/ 33 h 41"/>
                <a:gd name="T6" fmla="*/ 3 w 4"/>
                <a:gd name="T7" fmla="*/ 41 h 41"/>
                <a:gd name="T8" fmla="*/ 2 w 4"/>
                <a:gd name="T9" fmla="*/ 37 h 41"/>
                <a:gd name="T10" fmla="*/ 1 w 4"/>
                <a:gd name="T11" fmla="*/ 34 h 41"/>
                <a:gd name="T12" fmla="*/ 1 w 4"/>
                <a:gd name="T13" fmla="*/ 13 h 41"/>
                <a:gd name="T14" fmla="*/ 2 w 4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1">
                  <a:moveTo>
                    <a:pt x="2" y="10"/>
                  </a:moveTo>
                  <a:cubicBezTo>
                    <a:pt x="4" y="7"/>
                    <a:pt x="1" y="3"/>
                    <a:pt x="3" y="0"/>
                  </a:cubicBezTo>
                  <a:cubicBezTo>
                    <a:pt x="3" y="11"/>
                    <a:pt x="3" y="22"/>
                    <a:pt x="4" y="33"/>
                  </a:cubicBezTo>
                  <a:cubicBezTo>
                    <a:pt x="3" y="36"/>
                    <a:pt x="4" y="38"/>
                    <a:pt x="3" y="41"/>
                  </a:cubicBezTo>
                  <a:cubicBezTo>
                    <a:pt x="1" y="39"/>
                    <a:pt x="2" y="38"/>
                    <a:pt x="2" y="37"/>
                  </a:cubicBezTo>
                  <a:cubicBezTo>
                    <a:pt x="1" y="36"/>
                    <a:pt x="1" y="35"/>
                    <a:pt x="1" y="34"/>
                  </a:cubicBezTo>
                  <a:cubicBezTo>
                    <a:pt x="0" y="27"/>
                    <a:pt x="0" y="20"/>
                    <a:pt x="1" y="13"/>
                  </a:cubicBezTo>
                  <a:cubicBezTo>
                    <a:pt x="1" y="12"/>
                    <a:pt x="1" y="11"/>
                    <a:pt x="2" y="10"/>
                  </a:cubicBezTo>
                  <a:close/>
                </a:path>
              </a:pathLst>
            </a:custGeom>
            <a:solidFill>
              <a:srgbClr val="7F8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2BCF591E-7280-39AD-5249-FAA432AD27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7" y="2794"/>
              <a:ext cx="45" cy="71"/>
            </a:xfrm>
            <a:custGeom>
              <a:avLst/>
              <a:gdLst>
                <a:gd name="T0" fmla="*/ 7 w 8"/>
                <a:gd name="T1" fmla="*/ 11 h 13"/>
                <a:gd name="T2" fmla="*/ 1 w 8"/>
                <a:gd name="T3" fmla="*/ 9 h 13"/>
                <a:gd name="T4" fmla="*/ 0 w 8"/>
                <a:gd name="T5" fmla="*/ 7 h 13"/>
                <a:gd name="T6" fmla="*/ 3 w 8"/>
                <a:gd name="T7" fmla="*/ 5 h 13"/>
                <a:gd name="T8" fmla="*/ 5 w 8"/>
                <a:gd name="T9" fmla="*/ 0 h 13"/>
                <a:gd name="T10" fmla="*/ 5 w 8"/>
                <a:gd name="T11" fmla="*/ 3 h 13"/>
                <a:gd name="T12" fmla="*/ 7 w 8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3">
                  <a:moveTo>
                    <a:pt x="7" y="11"/>
                  </a:moveTo>
                  <a:cubicBezTo>
                    <a:pt x="5" y="13"/>
                    <a:pt x="3" y="11"/>
                    <a:pt x="1" y="9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2" y="8"/>
                    <a:pt x="3" y="7"/>
                    <a:pt x="3" y="5"/>
                  </a:cubicBezTo>
                  <a:cubicBezTo>
                    <a:pt x="3" y="3"/>
                    <a:pt x="3" y="2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6" y="5"/>
                    <a:pt x="8" y="7"/>
                    <a:pt x="7" y="11"/>
                  </a:cubicBezTo>
                  <a:close/>
                </a:path>
              </a:pathLst>
            </a:custGeom>
            <a:solidFill>
              <a:srgbClr val="CBB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E1B9F363-F63A-E26F-402D-7B26562216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0" y="2700"/>
              <a:ext cx="67" cy="33"/>
            </a:xfrm>
            <a:custGeom>
              <a:avLst/>
              <a:gdLst>
                <a:gd name="T0" fmla="*/ 8 w 12"/>
                <a:gd name="T1" fmla="*/ 5 h 6"/>
                <a:gd name="T2" fmla="*/ 4 w 12"/>
                <a:gd name="T3" fmla="*/ 6 h 6"/>
                <a:gd name="T4" fmla="*/ 4 w 12"/>
                <a:gd name="T5" fmla="*/ 6 h 6"/>
                <a:gd name="T6" fmla="*/ 1 w 12"/>
                <a:gd name="T7" fmla="*/ 2 h 6"/>
                <a:gd name="T8" fmla="*/ 10 w 12"/>
                <a:gd name="T9" fmla="*/ 1 h 6"/>
                <a:gd name="T10" fmla="*/ 12 w 12"/>
                <a:gd name="T11" fmla="*/ 4 h 6"/>
                <a:gd name="T12" fmla="*/ 8 w 1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8" y="5"/>
                  </a:moveTo>
                  <a:cubicBezTo>
                    <a:pt x="6" y="3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5"/>
                    <a:pt x="0" y="5"/>
                    <a:pt x="1" y="2"/>
                  </a:cubicBezTo>
                  <a:cubicBezTo>
                    <a:pt x="4" y="0"/>
                    <a:pt x="7" y="3"/>
                    <a:pt x="10" y="1"/>
                  </a:cubicBezTo>
                  <a:cubicBezTo>
                    <a:pt x="9" y="3"/>
                    <a:pt x="11" y="4"/>
                    <a:pt x="12" y="4"/>
                  </a:cubicBezTo>
                  <a:cubicBezTo>
                    <a:pt x="11" y="6"/>
                    <a:pt x="9" y="6"/>
                    <a:pt x="8" y="5"/>
                  </a:cubicBezTo>
                  <a:close/>
                </a:path>
              </a:pathLst>
            </a:custGeom>
            <a:solidFill>
              <a:srgbClr val="DF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23865630-D45C-1015-C949-F97F8F6A95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6" y="2661"/>
              <a:ext cx="50" cy="22"/>
            </a:xfrm>
            <a:custGeom>
              <a:avLst/>
              <a:gdLst>
                <a:gd name="T0" fmla="*/ 1 w 9"/>
                <a:gd name="T1" fmla="*/ 0 h 4"/>
                <a:gd name="T2" fmla="*/ 7 w 9"/>
                <a:gd name="T3" fmla="*/ 0 h 4"/>
                <a:gd name="T4" fmla="*/ 9 w 9"/>
                <a:gd name="T5" fmla="*/ 0 h 4"/>
                <a:gd name="T6" fmla="*/ 0 w 9"/>
                <a:gd name="T7" fmla="*/ 1 h 4"/>
                <a:gd name="T8" fmla="*/ 1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1" y="0"/>
                  </a:moveTo>
                  <a:cubicBezTo>
                    <a:pt x="3" y="1"/>
                    <a:pt x="5" y="2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5" y="4"/>
                    <a:pt x="2" y="4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917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986B5B7B-2FFA-8284-E6A3-E31E5A2F9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" y="2711"/>
              <a:ext cx="34" cy="38"/>
            </a:xfrm>
            <a:custGeom>
              <a:avLst/>
              <a:gdLst>
                <a:gd name="T0" fmla="*/ 3 w 6"/>
                <a:gd name="T1" fmla="*/ 0 h 7"/>
                <a:gd name="T2" fmla="*/ 6 w 6"/>
                <a:gd name="T3" fmla="*/ 4 h 7"/>
                <a:gd name="T4" fmla="*/ 1 w 6"/>
                <a:gd name="T5" fmla="*/ 5 h 7"/>
                <a:gd name="T6" fmla="*/ 1 w 6"/>
                <a:gd name="T7" fmla="*/ 2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4" y="4"/>
                    <a:pt x="3" y="7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1E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51623ACB-0B3F-4416-F7C4-4E79C14430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3" y="2396"/>
              <a:ext cx="39" cy="22"/>
            </a:xfrm>
            <a:custGeom>
              <a:avLst/>
              <a:gdLst>
                <a:gd name="T0" fmla="*/ 0 w 7"/>
                <a:gd name="T1" fmla="*/ 1 h 4"/>
                <a:gd name="T2" fmla="*/ 2 w 7"/>
                <a:gd name="T3" fmla="*/ 1 h 4"/>
                <a:gd name="T4" fmla="*/ 7 w 7"/>
                <a:gd name="T5" fmla="*/ 3 h 4"/>
                <a:gd name="T6" fmla="*/ 1 w 7"/>
                <a:gd name="T7" fmla="*/ 3 h 4"/>
                <a:gd name="T8" fmla="*/ 0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3" y="2"/>
                    <a:pt x="6" y="0"/>
                    <a:pt x="7" y="3"/>
                  </a:cubicBezTo>
                  <a:cubicBezTo>
                    <a:pt x="5" y="4"/>
                    <a:pt x="3" y="1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9F5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C94D1C78-071D-CDA1-BB66-B1883409F6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4" y="2523"/>
              <a:ext cx="28" cy="27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3 h 5"/>
                <a:gd name="T4" fmla="*/ 0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2" y="5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E7A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1C6D8F08-93F4-3C5B-993D-2AE2BB9A20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7" y="2827"/>
              <a:ext cx="77" cy="265"/>
            </a:xfrm>
            <a:custGeom>
              <a:avLst/>
              <a:gdLst>
                <a:gd name="T0" fmla="*/ 10 w 14"/>
                <a:gd name="T1" fmla="*/ 44 h 48"/>
                <a:gd name="T2" fmla="*/ 4 w 14"/>
                <a:gd name="T3" fmla="*/ 28 h 48"/>
                <a:gd name="T4" fmla="*/ 4 w 14"/>
                <a:gd name="T5" fmla="*/ 16 h 48"/>
                <a:gd name="T6" fmla="*/ 2 w 14"/>
                <a:gd name="T7" fmla="*/ 9 h 48"/>
                <a:gd name="T8" fmla="*/ 4 w 14"/>
                <a:gd name="T9" fmla="*/ 2 h 48"/>
                <a:gd name="T10" fmla="*/ 12 w 14"/>
                <a:gd name="T11" fmla="*/ 0 h 48"/>
                <a:gd name="T12" fmla="*/ 13 w 14"/>
                <a:gd name="T13" fmla="*/ 4 h 48"/>
                <a:gd name="T14" fmla="*/ 10 w 14"/>
                <a:gd name="T15" fmla="*/ 6 h 48"/>
                <a:gd name="T16" fmla="*/ 9 w 14"/>
                <a:gd name="T17" fmla="*/ 9 h 48"/>
                <a:gd name="T18" fmla="*/ 12 w 14"/>
                <a:gd name="T19" fmla="*/ 12 h 48"/>
                <a:gd name="T20" fmla="*/ 11 w 14"/>
                <a:gd name="T21" fmla="*/ 14 h 48"/>
                <a:gd name="T22" fmla="*/ 14 w 14"/>
                <a:gd name="T23" fmla="*/ 45 h 48"/>
                <a:gd name="T24" fmla="*/ 14 w 14"/>
                <a:gd name="T25" fmla="*/ 46 h 48"/>
                <a:gd name="T26" fmla="*/ 14 w 14"/>
                <a:gd name="T27" fmla="*/ 47 h 48"/>
                <a:gd name="T28" fmla="*/ 12 w 14"/>
                <a:gd name="T29" fmla="*/ 47 h 48"/>
                <a:gd name="T30" fmla="*/ 10 w 14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48">
                  <a:moveTo>
                    <a:pt x="10" y="44"/>
                  </a:moveTo>
                  <a:cubicBezTo>
                    <a:pt x="8" y="39"/>
                    <a:pt x="5" y="34"/>
                    <a:pt x="4" y="28"/>
                  </a:cubicBezTo>
                  <a:cubicBezTo>
                    <a:pt x="2" y="24"/>
                    <a:pt x="1" y="20"/>
                    <a:pt x="4" y="16"/>
                  </a:cubicBezTo>
                  <a:cubicBezTo>
                    <a:pt x="5" y="13"/>
                    <a:pt x="3" y="11"/>
                    <a:pt x="2" y="9"/>
                  </a:cubicBezTo>
                  <a:cubicBezTo>
                    <a:pt x="0" y="5"/>
                    <a:pt x="0" y="4"/>
                    <a:pt x="4" y="2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4" y="1"/>
                    <a:pt x="14" y="3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7" y="6"/>
                    <a:pt x="7" y="8"/>
                    <a:pt x="9" y="9"/>
                  </a:cubicBezTo>
                  <a:cubicBezTo>
                    <a:pt x="9" y="12"/>
                    <a:pt x="11" y="11"/>
                    <a:pt x="12" y="12"/>
                  </a:cubicBezTo>
                  <a:cubicBezTo>
                    <a:pt x="12" y="12"/>
                    <a:pt x="11" y="12"/>
                    <a:pt x="11" y="14"/>
                  </a:cubicBezTo>
                  <a:cubicBezTo>
                    <a:pt x="13" y="24"/>
                    <a:pt x="13" y="35"/>
                    <a:pt x="14" y="45"/>
                  </a:cubicBezTo>
                  <a:cubicBezTo>
                    <a:pt x="14" y="45"/>
                    <a:pt x="14" y="46"/>
                    <a:pt x="14" y="46"/>
                  </a:cubicBezTo>
                  <a:cubicBezTo>
                    <a:pt x="14" y="46"/>
                    <a:pt x="14" y="47"/>
                    <a:pt x="14" y="47"/>
                  </a:cubicBezTo>
                  <a:cubicBezTo>
                    <a:pt x="13" y="48"/>
                    <a:pt x="12" y="48"/>
                    <a:pt x="12" y="47"/>
                  </a:cubicBezTo>
                  <a:cubicBezTo>
                    <a:pt x="11" y="46"/>
                    <a:pt x="11" y="44"/>
                    <a:pt x="10" y="44"/>
                  </a:cubicBezTo>
                  <a:close/>
                </a:path>
              </a:pathLst>
            </a:custGeom>
            <a:solidFill>
              <a:srgbClr val="E99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F4E7A693-C526-929F-2621-5060BDC9C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3" y="2843"/>
              <a:ext cx="127" cy="233"/>
            </a:xfrm>
            <a:custGeom>
              <a:avLst/>
              <a:gdLst>
                <a:gd name="T0" fmla="*/ 18 w 23"/>
                <a:gd name="T1" fmla="*/ 31 h 42"/>
                <a:gd name="T2" fmla="*/ 10 w 23"/>
                <a:gd name="T3" fmla="*/ 42 h 42"/>
                <a:gd name="T4" fmla="*/ 9 w 23"/>
                <a:gd name="T5" fmla="*/ 41 h 42"/>
                <a:gd name="T6" fmla="*/ 12 w 23"/>
                <a:gd name="T7" fmla="*/ 31 h 42"/>
                <a:gd name="T8" fmla="*/ 11 w 23"/>
                <a:gd name="T9" fmla="*/ 30 h 42"/>
                <a:gd name="T10" fmla="*/ 17 w 23"/>
                <a:gd name="T11" fmla="*/ 14 h 42"/>
                <a:gd name="T12" fmla="*/ 16 w 23"/>
                <a:gd name="T13" fmla="*/ 10 h 42"/>
                <a:gd name="T14" fmla="*/ 13 w 23"/>
                <a:gd name="T15" fmla="*/ 13 h 42"/>
                <a:gd name="T16" fmla="*/ 10 w 23"/>
                <a:gd name="T17" fmla="*/ 19 h 42"/>
                <a:gd name="T18" fmla="*/ 8 w 23"/>
                <a:gd name="T19" fmla="*/ 18 h 42"/>
                <a:gd name="T20" fmla="*/ 9 w 23"/>
                <a:gd name="T21" fmla="*/ 10 h 42"/>
                <a:gd name="T22" fmla="*/ 3 w 23"/>
                <a:gd name="T23" fmla="*/ 5 h 42"/>
                <a:gd name="T24" fmla="*/ 0 w 23"/>
                <a:gd name="T25" fmla="*/ 5 h 42"/>
                <a:gd name="T26" fmla="*/ 8 w 23"/>
                <a:gd name="T27" fmla="*/ 0 h 42"/>
                <a:gd name="T28" fmla="*/ 9 w 23"/>
                <a:gd name="T29" fmla="*/ 0 h 42"/>
                <a:gd name="T30" fmla="*/ 13 w 23"/>
                <a:gd name="T31" fmla="*/ 6 h 42"/>
                <a:gd name="T32" fmla="*/ 20 w 23"/>
                <a:gd name="T33" fmla="*/ 8 h 42"/>
                <a:gd name="T34" fmla="*/ 22 w 23"/>
                <a:gd name="T35" fmla="*/ 22 h 42"/>
                <a:gd name="T36" fmla="*/ 21 w 23"/>
                <a:gd name="T37" fmla="*/ 27 h 42"/>
                <a:gd name="T38" fmla="*/ 18 w 23"/>
                <a:gd name="T39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42">
                  <a:moveTo>
                    <a:pt x="18" y="31"/>
                  </a:moveTo>
                  <a:cubicBezTo>
                    <a:pt x="17" y="36"/>
                    <a:pt x="13" y="39"/>
                    <a:pt x="10" y="42"/>
                  </a:cubicBezTo>
                  <a:cubicBezTo>
                    <a:pt x="10" y="42"/>
                    <a:pt x="10" y="42"/>
                    <a:pt x="9" y="41"/>
                  </a:cubicBezTo>
                  <a:cubicBezTo>
                    <a:pt x="9" y="38"/>
                    <a:pt x="12" y="35"/>
                    <a:pt x="12" y="31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14" y="25"/>
                    <a:pt x="15" y="19"/>
                    <a:pt x="17" y="14"/>
                  </a:cubicBezTo>
                  <a:cubicBezTo>
                    <a:pt x="18" y="13"/>
                    <a:pt x="19" y="11"/>
                    <a:pt x="16" y="10"/>
                  </a:cubicBezTo>
                  <a:cubicBezTo>
                    <a:pt x="15" y="10"/>
                    <a:pt x="13" y="11"/>
                    <a:pt x="13" y="13"/>
                  </a:cubicBezTo>
                  <a:cubicBezTo>
                    <a:pt x="12" y="15"/>
                    <a:pt x="12" y="17"/>
                    <a:pt x="10" y="19"/>
                  </a:cubicBezTo>
                  <a:cubicBezTo>
                    <a:pt x="9" y="19"/>
                    <a:pt x="9" y="19"/>
                    <a:pt x="8" y="18"/>
                  </a:cubicBezTo>
                  <a:cubicBezTo>
                    <a:pt x="8" y="15"/>
                    <a:pt x="9" y="13"/>
                    <a:pt x="9" y="10"/>
                  </a:cubicBezTo>
                  <a:cubicBezTo>
                    <a:pt x="9" y="5"/>
                    <a:pt x="8" y="4"/>
                    <a:pt x="3" y="5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2"/>
                    <a:pt x="12" y="4"/>
                    <a:pt x="13" y="6"/>
                  </a:cubicBezTo>
                  <a:cubicBezTo>
                    <a:pt x="15" y="9"/>
                    <a:pt x="18" y="6"/>
                    <a:pt x="20" y="8"/>
                  </a:cubicBezTo>
                  <a:cubicBezTo>
                    <a:pt x="20" y="13"/>
                    <a:pt x="20" y="18"/>
                    <a:pt x="22" y="22"/>
                  </a:cubicBezTo>
                  <a:cubicBezTo>
                    <a:pt x="23" y="24"/>
                    <a:pt x="22" y="26"/>
                    <a:pt x="21" y="27"/>
                  </a:cubicBezTo>
                  <a:cubicBezTo>
                    <a:pt x="20" y="29"/>
                    <a:pt x="18" y="29"/>
                    <a:pt x="18" y="31"/>
                  </a:cubicBezTo>
                  <a:close/>
                </a:path>
              </a:pathLst>
            </a:custGeom>
            <a:solidFill>
              <a:srgbClr val="EBB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4C6BF349-CEB2-83F0-2E92-B99511480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3" y="3070"/>
              <a:ext cx="55" cy="33"/>
            </a:xfrm>
            <a:custGeom>
              <a:avLst/>
              <a:gdLst>
                <a:gd name="T0" fmla="*/ 0 w 10"/>
                <a:gd name="T1" fmla="*/ 3 h 6"/>
                <a:gd name="T2" fmla="*/ 8 w 10"/>
                <a:gd name="T3" fmla="*/ 2 h 6"/>
                <a:gd name="T4" fmla="*/ 8 w 10"/>
                <a:gd name="T5" fmla="*/ 5 h 6"/>
                <a:gd name="T6" fmla="*/ 0 w 10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cubicBezTo>
                    <a:pt x="3" y="2"/>
                    <a:pt x="5" y="0"/>
                    <a:pt x="8" y="2"/>
                  </a:cubicBezTo>
                  <a:cubicBezTo>
                    <a:pt x="8" y="3"/>
                    <a:pt x="10" y="4"/>
                    <a:pt x="8" y="5"/>
                  </a:cubicBezTo>
                  <a:cubicBezTo>
                    <a:pt x="5" y="6"/>
                    <a:pt x="1" y="5"/>
                    <a:pt x="0" y="3"/>
                  </a:cubicBezTo>
                  <a:close/>
                </a:path>
              </a:pathLst>
            </a:custGeom>
            <a:solidFill>
              <a:srgbClr val="474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2D5EEDBF-72E2-79BD-025D-558AA0B86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" y="3087"/>
              <a:ext cx="33" cy="38"/>
            </a:xfrm>
            <a:custGeom>
              <a:avLst/>
              <a:gdLst>
                <a:gd name="T0" fmla="*/ 4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4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5" y="6"/>
                    <a:pt x="0" y="7"/>
                  </a:cubicBezTo>
                  <a:cubicBezTo>
                    <a:pt x="0" y="4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3C4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64F7006F-2A14-BAA9-BD29-4887E45FB6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0" y="2794"/>
              <a:ext cx="110" cy="60"/>
            </a:xfrm>
            <a:custGeom>
              <a:avLst/>
              <a:gdLst>
                <a:gd name="T0" fmla="*/ 3 w 20"/>
                <a:gd name="T1" fmla="*/ 11 h 11"/>
                <a:gd name="T2" fmla="*/ 1 w 20"/>
                <a:gd name="T3" fmla="*/ 3 h 11"/>
                <a:gd name="T4" fmla="*/ 17 w 20"/>
                <a:gd name="T5" fmla="*/ 0 h 11"/>
                <a:gd name="T6" fmla="*/ 20 w 20"/>
                <a:gd name="T7" fmla="*/ 1 h 11"/>
                <a:gd name="T8" fmla="*/ 13 w 20"/>
                <a:gd name="T9" fmla="*/ 3 h 11"/>
                <a:gd name="T10" fmla="*/ 8 w 20"/>
                <a:gd name="T11" fmla="*/ 4 h 11"/>
                <a:gd name="T12" fmla="*/ 4 w 20"/>
                <a:gd name="T13" fmla="*/ 11 h 11"/>
                <a:gd name="T14" fmla="*/ 3 w 2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3" y="11"/>
                  </a:moveTo>
                  <a:cubicBezTo>
                    <a:pt x="3" y="8"/>
                    <a:pt x="0" y="6"/>
                    <a:pt x="1" y="3"/>
                  </a:cubicBezTo>
                  <a:cubicBezTo>
                    <a:pt x="7" y="2"/>
                    <a:pt x="12" y="3"/>
                    <a:pt x="17" y="0"/>
                  </a:cubicBezTo>
                  <a:cubicBezTo>
                    <a:pt x="18" y="0"/>
                    <a:pt x="19" y="1"/>
                    <a:pt x="20" y="1"/>
                  </a:cubicBezTo>
                  <a:cubicBezTo>
                    <a:pt x="18" y="3"/>
                    <a:pt x="16" y="3"/>
                    <a:pt x="13" y="3"/>
                  </a:cubicBezTo>
                  <a:cubicBezTo>
                    <a:pt x="11" y="3"/>
                    <a:pt x="9" y="3"/>
                    <a:pt x="8" y="4"/>
                  </a:cubicBezTo>
                  <a:cubicBezTo>
                    <a:pt x="4" y="5"/>
                    <a:pt x="6" y="9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lose/>
                </a:path>
              </a:pathLst>
            </a:custGeom>
            <a:solidFill>
              <a:srgbClr val="194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88656198-76AD-2D73-4C70-DB938A37F0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75" y="2689"/>
              <a:ext cx="144" cy="99"/>
            </a:xfrm>
            <a:custGeom>
              <a:avLst/>
              <a:gdLst>
                <a:gd name="T0" fmla="*/ 0 w 26"/>
                <a:gd name="T1" fmla="*/ 7 h 18"/>
                <a:gd name="T2" fmla="*/ 4 w 26"/>
                <a:gd name="T3" fmla="*/ 6 h 18"/>
                <a:gd name="T4" fmla="*/ 13 w 26"/>
                <a:gd name="T5" fmla="*/ 6 h 18"/>
                <a:gd name="T6" fmla="*/ 21 w 26"/>
                <a:gd name="T7" fmla="*/ 0 h 18"/>
                <a:gd name="T8" fmla="*/ 26 w 26"/>
                <a:gd name="T9" fmla="*/ 5 h 18"/>
                <a:gd name="T10" fmla="*/ 20 w 26"/>
                <a:gd name="T11" fmla="*/ 11 h 18"/>
                <a:gd name="T12" fmla="*/ 18 w 26"/>
                <a:gd name="T13" fmla="*/ 10 h 18"/>
                <a:gd name="T14" fmla="*/ 15 w 26"/>
                <a:gd name="T15" fmla="*/ 14 h 18"/>
                <a:gd name="T16" fmla="*/ 5 w 26"/>
                <a:gd name="T17" fmla="*/ 16 h 18"/>
                <a:gd name="T18" fmla="*/ 2 w 26"/>
                <a:gd name="T19" fmla="*/ 15 h 18"/>
                <a:gd name="T20" fmla="*/ 0 w 26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8">
                  <a:moveTo>
                    <a:pt x="0" y="7"/>
                  </a:moveTo>
                  <a:cubicBezTo>
                    <a:pt x="1" y="7"/>
                    <a:pt x="3" y="7"/>
                    <a:pt x="4" y="6"/>
                  </a:cubicBezTo>
                  <a:cubicBezTo>
                    <a:pt x="7" y="7"/>
                    <a:pt x="10" y="7"/>
                    <a:pt x="13" y="6"/>
                  </a:cubicBezTo>
                  <a:cubicBezTo>
                    <a:pt x="17" y="6"/>
                    <a:pt x="20" y="4"/>
                    <a:pt x="21" y="0"/>
                  </a:cubicBezTo>
                  <a:cubicBezTo>
                    <a:pt x="24" y="1"/>
                    <a:pt x="25" y="3"/>
                    <a:pt x="26" y="5"/>
                  </a:cubicBezTo>
                  <a:cubicBezTo>
                    <a:pt x="25" y="7"/>
                    <a:pt x="22" y="9"/>
                    <a:pt x="20" y="11"/>
                  </a:cubicBezTo>
                  <a:cubicBezTo>
                    <a:pt x="19" y="12"/>
                    <a:pt x="19" y="10"/>
                    <a:pt x="18" y="10"/>
                  </a:cubicBezTo>
                  <a:cubicBezTo>
                    <a:pt x="17" y="11"/>
                    <a:pt x="16" y="13"/>
                    <a:pt x="15" y="14"/>
                  </a:cubicBezTo>
                  <a:cubicBezTo>
                    <a:pt x="12" y="18"/>
                    <a:pt x="8" y="16"/>
                    <a:pt x="5" y="16"/>
                  </a:cubicBezTo>
                  <a:cubicBezTo>
                    <a:pt x="4" y="16"/>
                    <a:pt x="3" y="16"/>
                    <a:pt x="2" y="15"/>
                  </a:cubicBezTo>
                  <a:cubicBezTo>
                    <a:pt x="2" y="12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FB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343C6799-9CA2-B103-B69B-330B90C0B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2617"/>
              <a:ext cx="56" cy="38"/>
            </a:xfrm>
            <a:custGeom>
              <a:avLst/>
              <a:gdLst>
                <a:gd name="T0" fmla="*/ 10 w 10"/>
                <a:gd name="T1" fmla="*/ 6 h 7"/>
                <a:gd name="T2" fmla="*/ 0 w 10"/>
                <a:gd name="T3" fmla="*/ 7 h 7"/>
                <a:gd name="T4" fmla="*/ 0 w 10"/>
                <a:gd name="T5" fmla="*/ 0 h 7"/>
                <a:gd name="T6" fmla="*/ 6 w 10"/>
                <a:gd name="T7" fmla="*/ 4 h 7"/>
                <a:gd name="T8" fmla="*/ 10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6" y="7"/>
                    <a:pt x="3" y="6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1" y="4"/>
                    <a:pt x="3" y="4"/>
                    <a:pt x="6" y="4"/>
                  </a:cubicBezTo>
                  <a:cubicBezTo>
                    <a:pt x="8" y="4"/>
                    <a:pt x="10" y="3"/>
                    <a:pt x="10" y="6"/>
                  </a:cubicBezTo>
                  <a:close/>
                </a:path>
              </a:pathLst>
            </a:custGeom>
            <a:solidFill>
              <a:srgbClr val="B8D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E25DE60A-B2F7-BBFC-5737-596E36C5BB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8" y="2799"/>
              <a:ext cx="105" cy="183"/>
            </a:xfrm>
            <a:custGeom>
              <a:avLst/>
              <a:gdLst>
                <a:gd name="T0" fmla="*/ 19 w 19"/>
                <a:gd name="T1" fmla="*/ 6 h 33"/>
                <a:gd name="T2" fmla="*/ 10 w 19"/>
                <a:gd name="T3" fmla="*/ 9 h 33"/>
                <a:gd name="T4" fmla="*/ 9 w 19"/>
                <a:gd name="T5" fmla="*/ 12 h 33"/>
                <a:gd name="T6" fmla="*/ 13 w 19"/>
                <a:gd name="T7" fmla="*/ 19 h 33"/>
                <a:gd name="T8" fmla="*/ 12 w 19"/>
                <a:gd name="T9" fmla="*/ 21 h 33"/>
                <a:gd name="T10" fmla="*/ 11 w 19"/>
                <a:gd name="T11" fmla="*/ 31 h 33"/>
                <a:gd name="T12" fmla="*/ 11 w 19"/>
                <a:gd name="T13" fmla="*/ 33 h 33"/>
                <a:gd name="T14" fmla="*/ 6 w 19"/>
                <a:gd name="T15" fmla="*/ 23 h 33"/>
                <a:gd name="T16" fmla="*/ 3 w 19"/>
                <a:gd name="T17" fmla="*/ 19 h 33"/>
                <a:gd name="T18" fmla="*/ 1 w 19"/>
                <a:gd name="T19" fmla="*/ 11 h 33"/>
                <a:gd name="T20" fmla="*/ 8 w 19"/>
                <a:gd name="T21" fmla="*/ 1 h 33"/>
                <a:gd name="T22" fmla="*/ 13 w 19"/>
                <a:gd name="T23" fmla="*/ 0 h 33"/>
                <a:gd name="T24" fmla="*/ 19 w 19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3">
                  <a:moveTo>
                    <a:pt x="19" y="6"/>
                  </a:moveTo>
                  <a:cubicBezTo>
                    <a:pt x="16" y="7"/>
                    <a:pt x="13" y="8"/>
                    <a:pt x="10" y="9"/>
                  </a:cubicBezTo>
                  <a:cubicBezTo>
                    <a:pt x="7" y="10"/>
                    <a:pt x="8" y="11"/>
                    <a:pt x="9" y="12"/>
                  </a:cubicBezTo>
                  <a:cubicBezTo>
                    <a:pt x="12" y="14"/>
                    <a:pt x="11" y="17"/>
                    <a:pt x="13" y="19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9" y="24"/>
                    <a:pt x="9" y="27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9" y="30"/>
                    <a:pt x="8" y="26"/>
                    <a:pt x="6" y="23"/>
                  </a:cubicBezTo>
                  <a:cubicBezTo>
                    <a:pt x="5" y="22"/>
                    <a:pt x="4" y="21"/>
                    <a:pt x="3" y="19"/>
                  </a:cubicBezTo>
                  <a:cubicBezTo>
                    <a:pt x="3" y="17"/>
                    <a:pt x="0" y="14"/>
                    <a:pt x="1" y="11"/>
                  </a:cubicBezTo>
                  <a:cubicBezTo>
                    <a:pt x="1" y="5"/>
                    <a:pt x="2" y="4"/>
                    <a:pt x="8" y="1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7" y="0"/>
                    <a:pt x="19" y="1"/>
                    <a:pt x="19" y="6"/>
                  </a:cubicBezTo>
                  <a:close/>
                </a:path>
              </a:pathLst>
            </a:custGeom>
            <a:solidFill>
              <a:srgbClr val="F5B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6B558E32-5F12-8CB8-4388-965B96BC2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7" y="2733"/>
              <a:ext cx="133" cy="94"/>
            </a:xfrm>
            <a:custGeom>
              <a:avLst/>
              <a:gdLst>
                <a:gd name="T0" fmla="*/ 20 w 24"/>
                <a:gd name="T1" fmla="*/ 1 h 17"/>
                <a:gd name="T2" fmla="*/ 24 w 24"/>
                <a:gd name="T3" fmla="*/ 8 h 17"/>
                <a:gd name="T4" fmla="*/ 19 w 24"/>
                <a:gd name="T5" fmla="*/ 13 h 17"/>
                <a:gd name="T6" fmla="*/ 7 w 24"/>
                <a:gd name="T7" fmla="*/ 17 h 17"/>
                <a:gd name="T8" fmla="*/ 0 w 24"/>
                <a:gd name="T9" fmla="*/ 9 h 17"/>
                <a:gd name="T10" fmla="*/ 12 w 24"/>
                <a:gd name="T11" fmla="*/ 3 h 17"/>
                <a:gd name="T12" fmla="*/ 20 w 24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7">
                  <a:moveTo>
                    <a:pt x="20" y="1"/>
                  </a:moveTo>
                  <a:cubicBezTo>
                    <a:pt x="24" y="2"/>
                    <a:pt x="24" y="5"/>
                    <a:pt x="24" y="8"/>
                  </a:cubicBezTo>
                  <a:cubicBezTo>
                    <a:pt x="24" y="10"/>
                    <a:pt x="22" y="12"/>
                    <a:pt x="19" y="13"/>
                  </a:cubicBezTo>
                  <a:cubicBezTo>
                    <a:pt x="15" y="14"/>
                    <a:pt x="11" y="14"/>
                    <a:pt x="7" y="17"/>
                  </a:cubicBezTo>
                  <a:cubicBezTo>
                    <a:pt x="4" y="15"/>
                    <a:pt x="2" y="13"/>
                    <a:pt x="0" y="9"/>
                  </a:cubicBezTo>
                  <a:cubicBezTo>
                    <a:pt x="4" y="7"/>
                    <a:pt x="8" y="5"/>
                    <a:pt x="12" y="3"/>
                  </a:cubicBezTo>
                  <a:cubicBezTo>
                    <a:pt x="14" y="1"/>
                    <a:pt x="17" y="0"/>
                    <a:pt x="20" y="1"/>
                  </a:cubicBezTo>
                  <a:close/>
                </a:path>
              </a:pathLst>
            </a:custGeom>
            <a:solidFill>
              <a:srgbClr val="C6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B87CF460-0D8B-1072-0C88-B8D82BBDB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7" y="2860"/>
              <a:ext cx="89" cy="155"/>
            </a:xfrm>
            <a:custGeom>
              <a:avLst/>
              <a:gdLst>
                <a:gd name="T0" fmla="*/ 12 w 16"/>
                <a:gd name="T1" fmla="*/ 0 h 28"/>
                <a:gd name="T2" fmla="*/ 15 w 16"/>
                <a:gd name="T3" fmla="*/ 9 h 28"/>
                <a:gd name="T4" fmla="*/ 13 w 16"/>
                <a:gd name="T5" fmla="*/ 14 h 28"/>
                <a:gd name="T6" fmla="*/ 1 w 16"/>
                <a:gd name="T7" fmla="*/ 28 h 28"/>
                <a:gd name="T8" fmla="*/ 2 w 16"/>
                <a:gd name="T9" fmla="*/ 24 h 28"/>
                <a:gd name="T10" fmla="*/ 5 w 16"/>
                <a:gd name="T11" fmla="*/ 19 h 28"/>
                <a:gd name="T12" fmla="*/ 10 w 16"/>
                <a:gd name="T13" fmla="*/ 15 h 28"/>
                <a:gd name="T14" fmla="*/ 10 w 16"/>
                <a:gd name="T15" fmla="*/ 12 h 28"/>
                <a:gd name="T16" fmla="*/ 11 w 16"/>
                <a:gd name="T17" fmla="*/ 0 h 28"/>
                <a:gd name="T18" fmla="*/ 12 w 16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12" y="0"/>
                  </a:moveTo>
                  <a:cubicBezTo>
                    <a:pt x="13" y="3"/>
                    <a:pt x="15" y="6"/>
                    <a:pt x="15" y="9"/>
                  </a:cubicBezTo>
                  <a:cubicBezTo>
                    <a:pt x="16" y="11"/>
                    <a:pt x="14" y="13"/>
                    <a:pt x="13" y="14"/>
                  </a:cubicBezTo>
                  <a:cubicBezTo>
                    <a:pt x="10" y="20"/>
                    <a:pt x="5" y="24"/>
                    <a:pt x="1" y="28"/>
                  </a:cubicBezTo>
                  <a:cubicBezTo>
                    <a:pt x="0" y="27"/>
                    <a:pt x="2" y="26"/>
                    <a:pt x="2" y="24"/>
                  </a:cubicBezTo>
                  <a:cubicBezTo>
                    <a:pt x="4" y="23"/>
                    <a:pt x="5" y="22"/>
                    <a:pt x="5" y="19"/>
                  </a:cubicBezTo>
                  <a:cubicBezTo>
                    <a:pt x="7" y="18"/>
                    <a:pt x="7" y="16"/>
                    <a:pt x="10" y="15"/>
                  </a:cubicBezTo>
                  <a:cubicBezTo>
                    <a:pt x="11" y="14"/>
                    <a:pt x="10" y="13"/>
                    <a:pt x="10" y="12"/>
                  </a:cubicBezTo>
                  <a:cubicBezTo>
                    <a:pt x="9" y="8"/>
                    <a:pt x="12" y="4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09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F6F21A42-E491-7BA1-0F04-5541AFDC5C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3" y="2832"/>
              <a:ext cx="72" cy="56"/>
            </a:xfrm>
            <a:custGeom>
              <a:avLst/>
              <a:gdLst>
                <a:gd name="T0" fmla="*/ 4 w 13"/>
                <a:gd name="T1" fmla="*/ 8 h 10"/>
                <a:gd name="T2" fmla="*/ 0 w 13"/>
                <a:gd name="T3" fmla="*/ 2 h 10"/>
                <a:gd name="T4" fmla="*/ 4 w 13"/>
                <a:gd name="T5" fmla="*/ 2 h 10"/>
                <a:gd name="T6" fmla="*/ 13 w 13"/>
                <a:gd name="T7" fmla="*/ 2 h 10"/>
                <a:gd name="T8" fmla="*/ 12 w 13"/>
                <a:gd name="T9" fmla="*/ 9 h 10"/>
                <a:gd name="T10" fmla="*/ 4 w 13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4" y="8"/>
                  </a:moveTo>
                  <a:cubicBezTo>
                    <a:pt x="2" y="6"/>
                    <a:pt x="0" y="5"/>
                    <a:pt x="0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7" y="2"/>
                    <a:pt x="10" y="0"/>
                    <a:pt x="13" y="2"/>
                  </a:cubicBezTo>
                  <a:cubicBezTo>
                    <a:pt x="13" y="4"/>
                    <a:pt x="12" y="6"/>
                    <a:pt x="12" y="9"/>
                  </a:cubicBezTo>
                  <a:cubicBezTo>
                    <a:pt x="9" y="10"/>
                    <a:pt x="6" y="10"/>
                    <a:pt x="4" y="8"/>
                  </a:cubicBezTo>
                  <a:close/>
                </a:path>
              </a:pathLst>
            </a:custGeom>
            <a:solidFill>
              <a:srgbClr val="85C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B60E7DD3-0CD9-8D4F-8282-5ED11902A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771"/>
              <a:ext cx="66" cy="89"/>
            </a:xfrm>
            <a:custGeom>
              <a:avLst/>
              <a:gdLst>
                <a:gd name="T0" fmla="*/ 4 w 12"/>
                <a:gd name="T1" fmla="*/ 2 h 16"/>
                <a:gd name="T2" fmla="*/ 11 w 12"/>
                <a:gd name="T3" fmla="*/ 10 h 16"/>
                <a:gd name="T4" fmla="*/ 12 w 12"/>
                <a:gd name="T5" fmla="*/ 13 h 16"/>
                <a:gd name="T6" fmla="*/ 8 w 12"/>
                <a:gd name="T7" fmla="*/ 14 h 16"/>
                <a:gd name="T8" fmla="*/ 7 w 12"/>
                <a:gd name="T9" fmla="*/ 11 h 16"/>
                <a:gd name="T10" fmla="*/ 1 w 12"/>
                <a:gd name="T11" fmla="*/ 5 h 16"/>
                <a:gd name="T12" fmla="*/ 4 w 12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4" y="2"/>
                  </a:moveTo>
                  <a:cubicBezTo>
                    <a:pt x="7" y="4"/>
                    <a:pt x="9" y="7"/>
                    <a:pt x="11" y="10"/>
                  </a:cubicBezTo>
                  <a:cubicBezTo>
                    <a:pt x="12" y="11"/>
                    <a:pt x="12" y="12"/>
                    <a:pt x="12" y="13"/>
                  </a:cubicBezTo>
                  <a:cubicBezTo>
                    <a:pt x="12" y="16"/>
                    <a:pt x="10" y="15"/>
                    <a:pt x="8" y="14"/>
                  </a:cubicBezTo>
                  <a:cubicBezTo>
                    <a:pt x="8" y="13"/>
                    <a:pt x="8" y="12"/>
                    <a:pt x="7" y="11"/>
                  </a:cubicBezTo>
                  <a:cubicBezTo>
                    <a:pt x="6" y="7"/>
                    <a:pt x="4" y="5"/>
                    <a:pt x="1" y="5"/>
                  </a:cubicBezTo>
                  <a:cubicBezTo>
                    <a:pt x="0" y="0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2D4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AEB6359A-4672-2A18-0C1E-CDDEAE7F4A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2716"/>
              <a:ext cx="61" cy="33"/>
            </a:xfrm>
            <a:custGeom>
              <a:avLst/>
              <a:gdLst>
                <a:gd name="T0" fmla="*/ 8 w 11"/>
                <a:gd name="T1" fmla="*/ 4 h 6"/>
                <a:gd name="T2" fmla="*/ 0 w 11"/>
                <a:gd name="T3" fmla="*/ 6 h 6"/>
                <a:gd name="T4" fmla="*/ 4 w 11"/>
                <a:gd name="T5" fmla="*/ 1 h 6"/>
                <a:gd name="T6" fmla="*/ 7 w 11"/>
                <a:gd name="T7" fmla="*/ 1 h 6"/>
                <a:gd name="T8" fmla="*/ 10 w 11"/>
                <a:gd name="T9" fmla="*/ 1 h 6"/>
                <a:gd name="T10" fmla="*/ 8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8" y="4"/>
                  </a:moveTo>
                  <a:cubicBezTo>
                    <a:pt x="5" y="5"/>
                    <a:pt x="2" y="5"/>
                    <a:pt x="0" y="6"/>
                  </a:cubicBezTo>
                  <a:cubicBezTo>
                    <a:pt x="1" y="4"/>
                    <a:pt x="2" y="3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9" y="0"/>
                    <a:pt x="10" y="1"/>
                  </a:cubicBezTo>
                  <a:cubicBezTo>
                    <a:pt x="11" y="3"/>
                    <a:pt x="8" y="3"/>
                    <a:pt x="8" y="4"/>
                  </a:cubicBezTo>
                  <a:close/>
                </a:path>
              </a:pathLst>
            </a:custGeom>
            <a:solidFill>
              <a:srgbClr val="60A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034D07DC-3593-259F-94E3-DD3EB6A29B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5" y="2827"/>
              <a:ext cx="55" cy="16"/>
            </a:xfrm>
            <a:custGeom>
              <a:avLst/>
              <a:gdLst>
                <a:gd name="T0" fmla="*/ 9 w 10"/>
                <a:gd name="T1" fmla="*/ 3 h 3"/>
                <a:gd name="T2" fmla="*/ 0 w 10"/>
                <a:gd name="T3" fmla="*/ 3 h 3"/>
                <a:gd name="T4" fmla="*/ 6 w 10"/>
                <a:gd name="T5" fmla="*/ 1 h 3"/>
                <a:gd name="T6" fmla="*/ 10 w 10"/>
                <a:gd name="T7" fmla="*/ 1 h 3"/>
                <a:gd name="T8" fmla="*/ 9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6" y="3"/>
                    <a:pt x="3" y="3"/>
                    <a:pt x="0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0" y="2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EEE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CAB2B1FD-2A11-7EC9-3B6B-EA36CA02C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" y="2877"/>
              <a:ext cx="50" cy="16"/>
            </a:xfrm>
            <a:custGeom>
              <a:avLst/>
              <a:gdLst>
                <a:gd name="T0" fmla="*/ 1 w 9"/>
                <a:gd name="T1" fmla="*/ 0 h 3"/>
                <a:gd name="T2" fmla="*/ 9 w 9"/>
                <a:gd name="T3" fmla="*/ 1 h 3"/>
                <a:gd name="T4" fmla="*/ 8 w 9"/>
                <a:gd name="T5" fmla="*/ 2 h 3"/>
                <a:gd name="T6" fmla="*/ 2 w 9"/>
                <a:gd name="T7" fmla="*/ 2 h 3"/>
                <a:gd name="T8" fmla="*/ 1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1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6" y="2"/>
                    <a:pt x="4" y="2"/>
                    <a:pt x="2" y="2"/>
                  </a:cubicBezTo>
                  <a:cubicBezTo>
                    <a:pt x="1" y="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596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51C6F638-BFC4-E988-56A3-DE76375823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8" y="2744"/>
              <a:ext cx="17" cy="22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0 h 4"/>
                <a:gd name="T4" fmla="*/ 0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3" y="2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89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6FBEF3DC-007F-570C-5785-264D9BB469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8" y="2390"/>
              <a:ext cx="27" cy="55"/>
            </a:xfrm>
            <a:custGeom>
              <a:avLst/>
              <a:gdLst>
                <a:gd name="T0" fmla="*/ 3 w 5"/>
                <a:gd name="T1" fmla="*/ 2 h 10"/>
                <a:gd name="T2" fmla="*/ 3 w 5"/>
                <a:gd name="T3" fmla="*/ 10 h 10"/>
                <a:gd name="T4" fmla="*/ 1 w 5"/>
                <a:gd name="T5" fmla="*/ 0 h 10"/>
                <a:gd name="T6" fmla="*/ 3 w 5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3" y="2"/>
                  </a:moveTo>
                  <a:cubicBezTo>
                    <a:pt x="4" y="5"/>
                    <a:pt x="5" y="7"/>
                    <a:pt x="3" y="10"/>
                  </a:cubicBezTo>
                  <a:cubicBezTo>
                    <a:pt x="3" y="7"/>
                    <a:pt x="0" y="4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C8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F451B7C-3E38-C0A3-681B-CB1E35E0B3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4" y="2407"/>
              <a:ext cx="34" cy="11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1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1"/>
                    <a:pt x="2" y="2"/>
                    <a:pt x="0" y="1"/>
                  </a:cubicBezTo>
                  <a:cubicBezTo>
                    <a:pt x="2" y="0"/>
                    <a:pt x="4" y="0"/>
                    <a:pt x="6" y="2"/>
                  </a:cubicBezTo>
                  <a:close/>
                </a:path>
              </a:pathLst>
            </a:custGeom>
            <a:solidFill>
              <a:srgbClr val="A55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64A0FBA7-709E-0667-C1EE-CA52315A95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9" y="2799"/>
              <a:ext cx="100" cy="83"/>
            </a:xfrm>
            <a:custGeom>
              <a:avLst/>
              <a:gdLst>
                <a:gd name="T0" fmla="*/ 14 w 18"/>
                <a:gd name="T1" fmla="*/ 8 h 15"/>
                <a:gd name="T2" fmla="*/ 6 w 18"/>
                <a:gd name="T3" fmla="*/ 13 h 15"/>
                <a:gd name="T4" fmla="*/ 4 w 18"/>
                <a:gd name="T5" fmla="*/ 15 h 15"/>
                <a:gd name="T6" fmla="*/ 2 w 18"/>
                <a:gd name="T7" fmla="*/ 14 h 15"/>
                <a:gd name="T8" fmla="*/ 0 w 18"/>
                <a:gd name="T9" fmla="*/ 13 h 15"/>
                <a:gd name="T10" fmla="*/ 1 w 18"/>
                <a:gd name="T11" fmla="*/ 12 h 15"/>
                <a:gd name="T12" fmla="*/ 12 w 18"/>
                <a:gd name="T13" fmla="*/ 7 h 15"/>
                <a:gd name="T14" fmla="*/ 16 w 18"/>
                <a:gd name="T15" fmla="*/ 0 h 15"/>
                <a:gd name="T16" fmla="*/ 16 w 18"/>
                <a:gd name="T17" fmla="*/ 2 h 15"/>
                <a:gd name="T18" fmla="*/ 14 w 18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5">
                  <a:moveTo>
                    <a:pt x="14" y="8"/>
                  </a:moveTo>
                  <a:cubicBezTo>
                    <a:pt x="12" y="9"/>
                    <a:pt x="8" y="10"/>
                    <a:pt x="6" y="13"/>
                  </a:cubicBezTo>
                  <a:cubicBezTo>
                    <a:pt x="6" y="14"/>
                    <a:pt x="5" y="14"/>
                    <a:pt x="4" y="15"/>
                  </a:cubicBezTo>
                  <a:cubicBezTo>
                    <a:pt x="3" y="15"/>
                    <a:pt x="3" y="15"/>
                    <a:pt x="2" y="14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6" y="13"/>
                    <a:pt x="9" y="9"/>
                    <a:pt x="12" y="7"/>
                  </a:cubicBezTo>
                  <a:cubicBezTo>
                    <a:pt x="14" y="6"/>
                    <a:pt x="14" y="2"/>
                    <a:pt x="16" y="0"/>
                  </a:cubicBezTo>
                  <a:cubicBezTo>
                    <a:pt x="18" y="0"/>
                    <a:pt x="16" y="1"/>
                    <a:pt x="16" y="2"/>
                  </a:cubicBezTo>
                  <a:cubicBezTo>
                    <a:pt x="15" y="4"/>
                    <a:pt x="15" y="6"/>
                    <a:pt x="14" y="8"/>
                  </a:cubicBezTo>
                  <a:close/>
                </a:path>
              </a:pathLst>
            </a:custGeom>
            <a:solidFill>
              <a:srgbClr val="31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729114AE-B891-6B37-52B1-1E4B6A93D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4" y="2877"/>
              <a:ext cx="94" cy="16"/>
            </a:xfrm>
            <a:custGeom>
              <a:avLst/>
              <a:gdLst>
                <a:gd name="T0" fmla="*/ 12 w 17"/>
                <a:gd name="T1" fmla="*/ 0 h 3"/>
                <a:gd name="T2" fmla="*/ 15 w 17"/>
                <a:gd name="T3" fmla="*/ 0 h 3"/>
                <a:gd name="T4" fmla="*/ 17 w 17"/>
                <a:gd name="T5" fmla="*/ 3 h 3"/>
                <a:gd name="T6" fmla="*/ 0 w 17"/>
                <a:gd name="T7" fmla="*/ 3 h 3"/>
                <a:gd name="T8" fmla="*/ 0 w 17"/>
                <a:gd name="T9" fmla="*/ 2 h 3"/>
                <a:gd name="T10" fmla="*/ 0 w 17"/>
                <a:gd name="T11" fmla="*/ 1 h 3"/>
                <a:gd name="T12" fmla="*/ 12 w 1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">
                  <a:moveTo>
                    <a:pt x="12" y="0"/>
                  </a:move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1" y="3"/>
                    <a:pt x="6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4" y="0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57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B5229238-C2E6-B0A9-0697-BDB7C2BA4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4" y="2854"/>
              <a:ext cx="144" cy="100"/>
            </a:xfrm>
            <a:custGeom>
              <a:avLst/>
              <a:gdLst>
                <a:gd name="T0" fmla="*/ 0 w 26"/>
                <a:gd name="T1" fmla="*/ 7 h 18"/>
                <a:gd name="T2" fmla="*/ 17 w 26"/>
                <a:gd name="T3" fmla="*/ 7 h 18"/>
                <a:gd name="T4" fmla="*/ 15 w 26"/>
                <a:gd name="T5" fmla="*/ 4 h 18"/>
                <a:gd name="T6" fmla="*/ 16 w 26"/>
                <a:gd name="T7" fmla="*/ 3 h 18"/>
                <a:gd name="T8" fmla="*/ 20 w 26"/>
                <a:gd name="T9" fmla="*/ 2 h 18"/>
                <a:gd name="T10" fmla="*/ 26 w 26"/>
                <a:gd name="T11" fmla="*/ 6 h 18"/>
                <a:gd name="T12" fmla="*/ 24 w 26"/>
                <a:gd name="T13" fmla="*/ 16 h 18"/>
                <a:gd name="T14" fmla="*/ 19 w 26"/>
                <a:gd name="T15" fmla="*/ 16 h 18"/>
                <a:gd name="T16" fmla="*/ 19 w 26"/>
                <a:gd name="T17" fmla="*/ 14 h 18"/>
                <a:gd name="T18" fmla="*/ 12 w 26"/>
                <a:gd name="T19" fmla="*/ 7 h 18"/>
                <a:gd name="T20" fmla="*/ 0 w 26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8">
                  <a:moveTo>
                    <a:pt x="0" y="7"/>
                  </a:moveTo>
                  <a:cubicBezTo>
                    <a:pt x="5" y="7"/>
                    <a:pt x="11" y="7"/>
                    <a:pt x="17" y="7"/>
                  </a:cubicBezTo>
                  <a:cubicBezTo>
                    <a:pt x="16" y="5"/>
                    <a:pt x="15" y="5"/>
                    <a:pt x="15" y="4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8" y="3"/>
                    <a:pt x="19" y="2"/>
                    <a:pt x="20" y="2"/>
                  </a:cubicBezTo>
                  <a:cubicBezTo>
                    <a:pt x="23" y="0"/>
                    <a:pt x="26" y="2"/>
                    <a:pt x="26" y="6"/>
                  </a:cubicBezTo>
                  <a:cubicBezTo>
                    <a:pt x="26" y="9"/>
                    <a:pt x="26" y="13"/>
                    <a:pt x="24" y="16"/>
                  </a:cubicBezTo>
                  <a:cubicBezTo>
                    <a:pt x="23" y="18"/>
                    <a:pt x="21" y="17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7"/>
                    <a:pt x="18" y="7"/>
                    <a:pt x="12" y="7"/>
                  </a:cubicBezTo>
                  <a:cubicBezTo>
                    <a:pt x="8" y="7"/>
                    <a:pt x="4" y="7"/>
                    <a:pt x="0" y="7"/>
                  </a:cubicBezTo>
                  <a:close/>
                </a:path>
              </a:pathLst>
            </a:custGeom>
            <a:solidFill>
              <a:srgbClr val="F0A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2F6B23FC-4BA3-9F1F-4294-9D66CB167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9" y="2943"/>
              <a:ext cx="45" cy="50"/>
            </a:xfrm>
            <a:custGeom>
              <a:avLst/>
              <a:gdLst>
                <a:gd name="T0" fmla="*/ 0 w 8"/>
                <a:gd name="T1" fmla="*/ 0 h 9"/>
                <a:gd name="T2" fmla="*/ 5 w 8"/>
                <a:gd name="T3" fmla="*/ 0 h 9"/>
                <a:gd name="T4" fmla="*/ 6 w 8"/>
                <a:gd name="T5" fmla="*/ 0 h 9"/>
                <a:gd name="T6" fmla="*/ 5 w 8"/>
                <a:gd name="T7" fmla="*/ 7 h 9"/>
                <a:gd name="T8" fmla="*/ 2 w 8"/>
                <a:gd name="T9" fmla="*/ 9 h 9"/>
                <a:gd name="T10" fmla="*/ 0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3"/>
                    <a:pt x="6" y="5"/>
                    <a:pt x="5" y="7"/>
                  </a:cubicBezTo>
                  <a:cubicBezTo>
                    <a:pt x="5" y="9"/>
                    <a:pt x="3" y="9"/>
                    <a:pt x="2" y="9"/>
                  </a:cubicBezTo>
                  <a:cubicBezTo>
                    <a:pt x="1" y="7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F0D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F6F03713-15CF-10A8-7AF9-D060C6695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0" y="2982"/>
              <a:ext cx="39" cy="33"/>
            </a:xfrm>
            <a:custGeom>
              <a:avLst/>
              <a:gdLst>
                <a:gd name="T0" fmla="*/ 0 w 7"/>
                <a:gd name="T1" fmla="*/ 2 h 6"/>
                <a:gd name="T2" fmla="*/ 3 w 7"/>
                <a:gd name="T3" fmla="*/ 1 h 6"/>
                <a:gd name="T4" fmla="*/ 7 w 7"/>
                <a:gd name="T5" fmla="*/ 5 h 6"/>
                <a:gd name="T6" fmla="*/ 7 w 7"/>
                <a:gd name="T7" fmla="*/ 6 h 6"/>
                <a:gd name="T8" fmla="*/ 0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0" y="0"/>
                    <a:pt x="2" y="1"/>
                    <a:pt x="3" y="1"/>
                  </a:cubicBezTo>
                  <a:cubicBezTo>
                    <a:pt x="7" y="1"/>
                    <a:pt x="7" y="1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4" y="5"/>
                    <a:pt x="2" y="4"/>
                    <a:pt x="0" y="2"/>
                  </a:cubicBezTo>
                  <a:close/>
                </a:path>
              </a:pathLst>
            </a:custGeom>
            <a:solidFill>
              <a:srgbClr val="906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0563257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AB4D0A8-F020-4969-8F65-A97EBE34A91C}"/>
              </a:ext>
            </a:extLst>
          </p:cNvPr>
          <p:cNvSpPr/>
          <p:nvPr/>
        </p:nvSpPr>
        <p:spPr>
          <a:xfrm>
            <a:off x="-1591" y="7936"/>
            <a:ext cx="258766" cy="833439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6;p5">
            <a:extLst>
              <a:ext uri="{FF2B5EF4-FFF2-40B4-BE49-F238E27FC236}">
                <a16:creationId xmlns:a16="http://schemas.microsoft.com/office/drawing/2014/main" id="{5CDD974F-CE1B-4606-8F88-EE9D3E55472D}"/>
              </a:ext>
            </a:extLst>
          </p:cNvPr>
          <p:cNvSpPr/>
          <p:nvPr/>
        </p:nvSpPr>
        <p:spPr>
          <a:xfrm>
            <a:off x="8674199" y="4673699"/>
            <a:ext cx="469800" cy="469800"/>
          </a:xfrm>
          <a:prstGeom prst="rect">
            <a:avLst/>
          </a:prstGeom>
          <a:solidFill>
            <a:srgbClr val="CED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9;p5">
            <a:extLst>
              <a:ext uri="{FF2B5EF4-FFF2-40B4-BE49-F238E27FC236}">
                <a16:creationId xmlns:a16="http://schemas.microsoft.com/office/drawing/2014/main" id="{8B560C5B-E26D-41A2-9A76-503C1DC73B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BF64C3-5583-4BC8-BDEE-DE65C0B62266}" type="slidenum">
              <a:t>‹#›</a:t>
            </a:fld>
            <a:endParaRPr lang="en-US"/>
          </a:p>
        </p:txBody>
      </p:sp>
      <p:sp>
        <p:nvSpPr>
          <p:cNvPr id="5" name="Google Shape;7;p1">
            <a:extLst>
              <a:ext uri="{FF2B5EF4-FFF2-40B4-BE49-F238E27FC236}">
                <a16:creationId xmlns:a16="http://schemas.microsoft.com/office/drawing/2014/main" id="{B6C52DE3-59BD-4FE7-859D-B04ABF11BB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52" y="133072"/>
            <a:ext cx="8474695" cy="7083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6" name="Grupo 9">
            <a:extLst>
              <a:ext uri="{FF2B5EF4-FFF2-40B4-BE49-F238E27FC236}">
                <a16:creationId xmlns:a16="http://schemas.microsoft.com/office/drawing/2014/main" id="{CABB7C9E-92F7-4102-8B4A-73F1E02786A6}"/>
              </a:ext>
            </a:extLst>
          </p:cNvPr>
          <p:cNvGrpSpPr/>
          <p:nvPr/>
        </p:nvGrpSpPr>
        <p:grpSpPr>
          <a:xfrm>
            <a:off x="439441" y="4655896"/>
            <a:ext cx="8198995" cy="469800"/>
            <a:chOff x="439441" y="4655896"/>
            <a:chExt cx="8198995" cy="469800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A282FA7D-CB6C-463D-882E-D422227AAEF7}"/>
                </a:ext>
              </a:extLst>
            </p:cNvPr>
            <p:cNvGrpSpPr/>
            <p:nvPr/>
          </p:nvGrpSpPr>
          <p:grpSpPr>
            <a:xfrm>
              <a:off x="4669593" y="4655896"/>
              <a:ext cx="3968843" cy="469800"/>
              <a:chOff x="4669593" y="4655896"/>
              <a:chExt cx="3968843" cy="469800"/>
            </a:xfrm>
          </p:grpSpPr>
          <p:sp>
            <p:nvSpPr>
              <p:cNvPr id="8" name="Freeform: Shape 5">
                <a:extLst>
                  <a:ext uri="{FF2B5EF4-FFF2-40B4-BE49-F238E27FC236}">
                    <a16:creationId xmlns:a16="http://schemas.microsoft.com/office/drawing/2014/main" id="{572834BD-512C-4C21-BF73-D93727DBBB32}"/>
                  </a:ext>
                </a:extLst>
              </p:cNvPr>
              <p:cNvSpPr/>
              <p:nvPr/>
            </p:nvSpPr>
            <p:spPr>
              <a:xfrm rot="10799991" flipH="1" flipV="1">
                <a:off x="6975426" y="4655896"/>
                <a:ext cx="1663010" cy="469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797505"/>
                  <a:gd name="f7" fmla="val 1771805"/>
                  <a:gd name="f8" fmla="val 4794342"/>
                  <a:gd name="f9" fmla="val 184721"/>
                  <a:gd name="f10" fmla="val 4799112"/>
                  <a:gd name="f11" fmla="val 137019"/>
                  <a:gd name="f12" fmla="val 4787527"/>
                  <a:gd name="f13" fmla="val 98176"/>
                  <a:gd name="f14" fmla="val 4759588"/>
                  <a:gd name="f15" fmla="val 70236"/>
                  <a:gd name="f16" fmla="val 4733692"/>
                  <a:gd name="f17" fmla="val 43658"/>
                  <a:gd name="f18" fmla="val 4698256"/>
                  <a:gd name="f19" fmla="val 32074"/>
                  <a:gd name="f20" fmla="val 4668953"/>
                  <a:gd name="f21" fmla="val 27303"/>
                  <a:gd name="f22" fmla="val 4659412"/>
                  <a:gd name="f23" fmla="val 16400"/>
                  <a:gd name="f24" fmla="val 4643739"/>
                  <a:gd name="f25" fmla="val 8222"/>
                  <a:gd name="f26" fmla="val 4624657"/>
                  <a:gd name="f27" fmla="val 6178"/>
                  <a:gd name="f28" fmla="val 4593310"/>
                  <a:gd name="f29" fmla="val 2771"/>
                  <a:gd name="f30" fmla="val 4566052"/>
                  <a:gd name="f31" fmla="val 18444"/>
                  <a:gd name="f32" fmla="val 4564007"/>
                  <a:gd name="f33" fmla="val 39570"/>
                  <a:gd name="f34" fmla="val 4561963"/>
                  <a:gd name="f35" fmla="val 61377"/>
                  <a:gd name="f36" fmla="val 4585814"/>
                  <a:gd name="f37" fmla="val 81820"/>
                  <a:gd name="f38" fmla="val 4616480"/>
                  <a:gd name="f39" fmla="val 84546"/>
                  <a:gd name="f40" fmla="val 4636242"/>
                  <a:gd name="f41" fmla="val 86591"/>
                  <a:gd name="f42" fmla="val 4653961"/>
                  <a:gd name="f43" fmla="val 81139"/>
                  <a:gd name="f44" fmla="val 4665545"/>
                  <a:gd name="f45" fmla="val 71598"/>
                  <a:gd name="f46" fmla="val 4686671"/>
                  <a:gd name="f47" fmla="val 75687"/>
                  <a:gd name="f48" fmla="val 4711203"/>
                  <a:gd name="f49" fmla="val 83865"/>
                  <a:gd name="f50" fmla="val 4727559"/>
                  <a:gd name="f51" fmla="val 101583"/>
                  <a:gd name="f52" fmla="val 4745958"/>
                  <a:gd name="f53" fmla="val 119982"/>
                  <a:gd name="f54" fmla="val 4753454"/>
                  <a:gd name="f55" fmla="val 145878"/>
                  <a:gd name="f56" fmla="val 4750047"/>
                  <a:gd name="f57" fmla="val 180633"/>
                  <a:gd name="f58" fmla="val 4742551"/>
                  <a:gd name="f59" fmla="val 254912"/>
                  <a:gd name="f60" fmla="val 4715974"/>
                  <a:gd name="f61" fmla="val 366672"/>
                  <a:gd name="f62" fmla="val 4663501"/>
                  <a:gd name="f63" fmla="val 456625"/>
                  <a:gd name="f64" fmla="val 4655323"/>
                  <a:gd name="f65" fmla="val 470255"/>
                  <a:gd name="f66" fmla="val 4647146"/>
                  <a:gd name="f67" fmla="val 483203"/>
                  <a:gd name="f68" fmla="val 4638968"/>
                  <a:gd name="f69" fmla="val 494787"/>
                  <a:gd name="f70" fmla="val 4629428"/>
                  <a:gd name="f71" fmla="val 4619888"/>
                  <a:gd name="f72" fmla="val 499558"/>
                  <a:gd name="f73" fmla="val 4613073"/>
                  <a:gd name="f74" fmla="val 507054"/>
                  <a:gd name="f75" fmla="val 567023"/>
                  <a:gd name="f76" fmla="val 4499268"/>
                  <a:gd name="f77" fmla="val 593600"/>
                  <a:gd name="f78" fmla="val 4430440"/>
                  <a:gd name="f79" fmla="val 4365020"/>
                  <a:gd name="f80" fmla="val 591555"/>
                  <a:gd name="f81" fmla="val 4306414"/>
                  <a:gd name="f82" fmla="val 562252"/>
                  <a:gd name="f83" fmla="val 4257349"/>
                  <a:gd name="f84" fmla="val 504328"/>
                  <a:gd name="f85" fmla="val 4250534"/>
                  <a:gd name="f86" fmla="val 496150"/>
                  <a:gd name="f87" fmla="val 4240993"/>
                  <a:gd name="f88" fmla="val 492062"/>
                  <a:gd name="f89" fmla="val 4231453"/>
                  <a:gd name="f90" fmla="val 4223275"/>
                  <a:gd name="f91" fmla="val 480477"/>
                  <a:gd name="f92" fmla="val 4214417"/>
                  <a:gd name="f93" fmla="val 467529"/>
                  <a:gd name="f94" fmla="val 4206920"/>
                  <a:gd name="f95" fmla="val 453900"/>
                  <a:gd name="f96" fmla="val 4153766"/>
                  <a:gd name="f97" fmla="val 363946"/>
                  <a:gd name="f98" fmla="val 4126507"/>
                  <a:gd name="f99" fmla="val 252186"/>
                  <a:gd name="f100" fmla="val 4119011"/>
                  <a:gd name="f101" fmla="val 178588"/>
                  <a:gd name="f102" fmla="val 4115604"/>
                  <a:gd name="f103" fmla="val 143834"/>
                  <a:gd name="f104" fmla="val 4122419"/>
                  <a:gd name="f105" fmla="val 117938"/>
                  <a:gd name="f106" fmla="val 4140818"/>
                  <a:gd name="f107" fmla="val 99538"/>
                  <a:gd name="f108" fmla="val 4157855"/>
                  <a:gd name="f109" fmla="val 4181706"/>
                  <a:gd name="f110" fmla="val 73643"/>
                  <a:gd name="f111" fmla="val 4203513"/>
                  <a:gd name="f112" fmla="val 69554"/>
                  <a:gd name="f113" fmla="val 79095"/>
                  <a:gd name="f114" fmla="val 4232816"/>
                  <a:gd name="f115" fmla="val 4252578"/>
                  <a:gd name="f116" fmla="val 82502"/>
                  <a:gd name="f117" fmla="val 4283926"/>
                  <a:gd name="f118" fmla="val 4307777"/>
                  <a:gd name="f119" fmla="val 59332"/>
                  <a:gd name="f120" fmla="val 4305051"/>
                  <a:gd name="f121" fmla="val 37525"/>
                  <a:gd name="f122" fmla="val 4303007"/>
                  <a:gd name="f123" fmla="val 15718"/>
                  <a:gd name="f124" fmla="val 4275748"/>
                  <a:gd name="f125" fmla="val 726"/>
                  <a:gd name="f126" fmla="val 4244401"/>
                  <a:gd name="f127" fmla="val 4134"/>
                  <a:gd name="f128" fmla="val 4225320"/>
                  <a:gd name="f129" fmla="val 4208964"/>
                  <a:gd name="f130" fmla="val 14356"/>
                  <a:gd name="f131" fmla="val 4199424"/>
                  <a:gd name="f132" fmla="val 25259"/>
                  <a:gd name="f133" fmla="val 4170121"/>
                  <a:gd name="f134" fmla="val 30029"/>
                  <a:gd name="f135" fmla="val 4135366"/>
                  <a:gd name="f136" fmla="val 42296"/>
                  <a:gd name="f137" fmla="val 4109471"/>
                  <a:gd name="f138" fmla="val 68191"/>
                  <a:gd name="f139" fmla="val 4081531"/>
                  <a:gd name="f140" fmla="val 96131"/>
                  <a:gd name="f141" fmla="val 4069946"/>
                  <a:gd name="f142" fmla="val 134975"/>
                  <a:gd name="f143" fmla="val 4075398"/>
                  <a:gd name="f144" fmla="val 183359"/>
                  <a:gd name="f145" fmla="val 4083575"/>
                  <a:gd name="f146" fmla="val 262408"/>
                  <a:gd name="f147" fmla="val 4118330"/>
                  <a:gd name="f148" fmla="val 413012"/>
                  <a:gd name="f149" fmla="val 4196698"/>
                  <a:gd name="f150" fmla="val 520002"/>
                  <a:gd name="f151" fmla="val 4194654"/>
                  <a:gd name="f152" fmla="val 530224"/>
                  <a:gd name="f153" fmla="val 4197380"/>
                  <a:gd name="f154" fmla="val 541127"/>
                  <a:gd name="f155" fmla="val 4204195"/>
                  <a:gd name="f156" fmla="val 549986"/>
                  <a:gd name="f157" fmla="val 4258712"/>
                  <a:gd name="f158" fmla="val 614044"/>
                  <a:gd name="f159" fmla="val 4319362"/>
                  <a:gd name="f160" fmla="val 647435"/>
                  <a:gd name="f161" fmla="val 4391597"/>
                  <a:gd name="f162" fmla="val 660383"/>
                  <a:gd name="f163" fmla="val 928880"/>
                  <a:gd name="f164" fmla="val 4392960"/>
                  <a:gd name="f165" fmla="val 972494"/>
                  <a:gd name="f166" fmla="val 4385464"/>
                  <a:gd name="f167" fmla="val 1027011"/>
                  <a:gd name="f168" fmla="val 4318680"/>
                  <a:gd name="f169" fmla="val 1031099"/>
                  <a:gd name="f170" fmla="val 3718992"/>
                  <a:gd name="f171" fmla="val 3638579"/>
                  <a:gd name="f172" fmla="val 673331"/>
                  <a:gd name="f173" fmla="val 3636535"/>
                  <a:gd name="f174" fmla="val 665153"/>
                  <a:gd name="f175" fmla="val 3632446"/>
                  <a:gd name="f176" fmla="val 659020"/>
                  <a:gd name="f177" fmla="val 3626313"/>
                  <a:gd name="f178" fmla="val 654250"/>
                  <a:gd name="f179" fmla="val 3620861"/>
                  <a:gd name="f180" fmla="val 649480"/>
                  <a:gd name="f181" fmla="val 3613365"/>
                  <a:gd name="f182" fmla="val 3604506"/>
                  <a:gd name="f183" fmla="val 646754"/>
                  <a:gd name="f184" fmla="val 3603825"/>
                  <a:gd name="f185" fmla="val 3595647"/>
                  <a:gd name="f186" fmla="val 3588151"/>
                  <a:gd name="f187" fmla="val 3582018"/>
                  <a:gd name="f188" fmla="val 654931"/>
                  <a:gd name="f189" fmla="val 3576566"/>
                  <a:gd name="f190" fmla="val 659702"/>
                  <a:gd name="f191" fmla="val 3571796"/>
                  <a:gd name="f192" fmla="val 666516"/>
                  <a:gd name="f193" fmla="val 3570433"/>
                  <a:gd name="f194" fmla="val 674694"/>
                  <a:gd name="f195" fmla="val 3504331"/>
                  <a:gd name="f196" fmla="val 1030418"/>
                  <a:gd name="f197" fmla="val 3404837"/>
                  <a:gd name="f198" fmla="val 3272633"/>
                  <a:gd name="f199" fmla="val 319651"/>
                  <a:gd name="f200" fmla="val 3271270"/>
                  <a:gd name="f201" fmla="val 311474"/>
                  <a:gd name="f202" fmla="val 3267182"/>
                  <a:gd name="f203" fmla="val 303978"/>
                  <a:gd name="f204" fmla="val 3261048"/>
                  <a:gd name="f205" fmla="val 298526"/>
                  <a:gd name="f206" fmla="val 3254915"/>
                  <a:gd name="f207" fmla="val 293074"/>
                  <a:gd name="f208" fmla="val 3246738"/>
                  <a:gd name="f209" fmla="val 290348"/>
                  <a:gd name="f210" fmla="val 3238560"/>
                  <a:gd name="f211" fmla="val 3230382"/>
                  <a:gd name="f212" fmla="val 3222205"/>
                  <a:gd name="f213" fmla="val 293756"/>
                  <a:gd name="f214" fmla="val 3216072"/>
                  <a:gd name="f215" fmla="val 3209938"/>
                  <a:gd name="f216" fmla="val 3205850"/>
                  <a:gd name="f217" fmla="val 3204487"/>
                  <a:gd name="f218" fmla="val 3060016"/>
                  <a:gd name="f219" fmla="val 1199421"/>
                  <a:gd name="f220" fmla="val 3046387"/>
                  <a:gd name="f221" fmla="val 1041321"/>
                  <a:gd name="f222" fmla="val 3045706"/>
                  <a:gd name="f223" fmla="val 1032462"/>
                  <a:gd name="f224" fmla="val 3041617"/>
                  <a:gd name="f225" fmla="val 1024285"/>
                  <a:gd name="f226" fmla="val 3035484"/>
                  <a:gd name="f227" fmla="val 1018833"/>
                  <a:gd name="f228" fmla="val 3029351"/>
                  <a:gd name="f229" fmla="val 1013381"/>
                  <a:gd name="f230" fmla="val 3021173"/>
                  <a:gd name="f231" fmla="val 1009293"/>
                  <a:gd name="f232" fmla="val 3012314"/>
                  <a:gd name="f233" fmla="val 2970745"/>
                  <a:gd name="f234" fmla="val 1008611"/>
                  <a:gd name="f235" fmla="val 2938716"/>
                  <a:gd name="f236" fmla="val 2909413"/>
                  <a:gd name="f237" fmla="val 1420414"/>
                  <a:gd name="f238" fmla="val 1399289"/>
                  <a:gd name="f239" fmla="val 1380889"/>
                  <a:gd name="f240" fmla="val 1372030"/>
                  <a:gd name="f241" fmla="val 1363853"/>
                  <a:gd name="f242" fmla="val 1012018"/>
                  <a:gd name="f243" fmla="val 1358401"/>
                  <a:gd name="f244" fmla="val 1016789"/>
                  <a:gd name="f245" fmla="val 1352268"/>
                  <a:gd name="f246" fmla="val 1022240"/>
                  <a:gd name="f247" fmla="val 1347498"/>
                  <a:gd name="f248" fmla="val 1029736"/>
                  <a:gd name="f249" fmla="val 1346816"/>
                  <a:gd name="f250" fmla="val 1037914"/>
                  <a:gd name="f251" fmla="val 1250048"/>
                  <a:gd name="f252" fmla="val 1495176"/>
                  <a:gd name="f253" fmla="val 1083771"/>
                  <a:gd name="f254" fmla="val 1082408"/>
                  <a:gd name="f255" fmla="val 558845"/>
                  <a:gd name="f256" fmla="val 1078319"/>
                  <a:gd name="f257" fmla="val 551349"/>
                  <a:gd name="f258" fmla="val 1072186"/>
                  <a:gd name="f259" fmla="val 545897"/>
                  <a:gd name="f260" fmla="val 1066053"/>
                  <a:gd name="f261" fmla="val 540446"/>
                  <a:gd name="f262" fmla="val 1058557"/>
                  <a:gd name="f263" fmla="val 537720"/>
                  <a:gd name="f264" fmla="val 1049698"/>
                  <a:gd name="f265" fmla="val 1049016"/>
                  <a:gd name="f266" fmla="val 1048335"/>
                  <a:gd name="f267" fmla="val 1040157"/>
                  <a:gd name="f268" fmla="val 1031980"/>
                  <a:gd name="f269" fmla="val 541808"/>
                  <a:gd name="f270" fmla="val 1025847"/>
                  <a:gd name="f271" fmla="val 547260"/>
                  <a:gd name="f272" fmla="val 1019713"/>
                  <a:gd name="f273" fmla="val 552712"/>
                  <a:gd name="f274" fmla="val 1015625"/>
                  <a:gd name="f275" fmla="val 560889"/>
                  <a:gd name="f276" fmla="val 1014943"/>
                  <a:gd name="f277" fmla="val 569748"/>
                  <a:gd name="f278" fmla="val 978144"/>
                  <a:gd name="f279" fmla="val 899094"/>
                  <a:gd name="f280" fmla="val 890235"/>
                  <a:gd name="f281" fmla="val 882739"/>
                  <a:gd name="f282" fmla="val 1012700"/>
                  <a:gd name="f283" fmla="val 876606"/>
                  <a:gd name="f284" fmla="val 1017470"/>
                  <a:gd name="f285" fmla="val 870473"/>
                  <a:gd name="f286" fmla="val 1022922"/>
                  <a:gd name="f287" fmla="val 866384"/>
                  <a:gd name="f288" fmla="val 865021"/>
                  <a:gd name="f289" fmla="val 1038595"/>
                  <a:gd name="f290" fmla="val 805052"/>
                  <a:gd name="f291" fmla="val 1289374"/>
                  <a:gd name="f292" fmla="val 775068"/>
                  <a:gd name="f293" fmla="val 1052906"/>
                  <a:gd name="f294" fmla="val 773705"/>
                  <a:gd name="f295" fmla="val 1044729"/>
                  <a:gd name="f296" fmla="val 768935"/>
                  <a:gd name="f297" fmla="val 762801"/>
                  <a:gd name="f298" fmla="val 1033144"/>
                  <a:gd name="f299" fmla="val 756668"/>
                  <a:gd name="f300" fmla="val 1028374"/>
                  <a:gd name="f301" fmla="val 749172"/>
                  <a:gd name="f302" fmla="val 1025648"/>
                  <a:gd name="f303" fmla="val 740995"/>
                  <a:gd name="f304" fmla="val 3651"/>
                  <a:gd name="f305" fmla="val 1095157"/>
                  <a:gd name="f306" fmla="val 713055"/>
                  <a:gd name="f307" fmla="val 775749"/>
                  <a:gd name="f308" fmla="val 1486999"/>
                  <a:gd name="f309" fmla="val 777794"/>
                  <a:gd name="f310" fmla="val 781882"/>
                  <a:gd name="f311" fmla="val 1501991"/>
                  <a:gd name="f312" fmla="val 788016"/>
                  <a:gd name="f313" fmla="val 1506761"/>
                  <a:gd name="f314" fmla="val 794149"/>
                  <a:gd name="f315" fmla="val 1511531"/>
                  <a:gd name="f316" fmla="val 802326"/>
                  <a:gd name="f317" fmla="val 1514257"/>
                  <a:gd name="f318" fmla="val 810504"/>
                  <a:gd name="f319" fmla="val 818682"/>
                  <a:gd name="f320" fmla="val 826178"/>
                  <a:gd name="f321" fmla="val 1510850"/>
                  <a:gd name="f322" fmla="val 832311"/>
                  <a:gd name="f323" fmla="val 1506080"/>
                  <a:gd name="f324" fmla="val 838444"/>
                  <a:gd name="f325" fmla="val 1500628"/>
                  <a:gd name="f326" fmla="val 842533"/>
                  <a:gd name="f327" fmla="val 1493813"/>
                  <a:gd name="f328" fmla="val 843896"/>
                  <a:gd name="f329" fmla="val 1485636"/>
                  <a:gd name="f330" fmla="val 929079"/>
                  <a:gd name="f331" fmla="val 1080165"/>
                  <a:gd name="f332" fmla="val 1010173"/>
                  <a:gd name="f333" fmla="val 1019032"/>
                  <a:gd name="f334" fmla="val 1027209"/>
                  <a:gd name="f335" fmla="val 1076758"/>
                  <a:gd name="f336" fmla="val 1033343"/>
                  <a:gd name="f337" fmla="val 1071306"/>
                  <a:gd name="f338" fmla="val 1039476"/>
                  <a:gd name="f339" fmla="val 1065854"/>
                  <a:gd name="f340" fmla="val 1043565"/>
                  <a:gd name="f341" fmla="val 1057677"/>
                  <a:gd name="f342" fmla="val 1044246"/>
                  <a:gd name="f343" fmla="val 1048817"/>
                  <a:gd name="f344" fmla="val 1057875"/>
                  <a:gd name="f345" fmla="val 890036"/>
                  <a:gd name="f346" fmla="val 1216656"/>
                  <a:gd name="f347" fmla="val 1740503"/>
                  <a:gd name="f348" fmla="val 1218019"/>
                  <a:gd name="f349" fmla="val 1748681"/>
                  <a:gd name="f350" fmla="val 1222108"/>
                  <a:gd name="f351" fmla="val 1756177"/>
                  <a:gd name="f352" fmla="val 1228241"/>
                  <a:gd name="f353" fmla="val 1761629"/>
                  <a:gd name="f354" fmla="val 1234375"/>
                  <a:gd name="f355" fmla="val 1767080"/>
                  <a:gd name="f356" fmla="val 1241871"/>
                  <a:gd name="f357" fmla="val 1769806"/>
                  <a:gd name="f358" fmla="val 1250730"/>
                  <a:gd name="f359" fmla="val 1259589"/>
                  <a:gd name="f360" fmla="val 1267085"/>
                  <a:gd name="f361" fmla="val 1766399"/>
                  <a:gd name="f362" fmla="val 1273218"/>
                  <a:gd name="f363" fmla="val 1760947"/>
                  <a:gd name="f364" fmla="val 1279351"/>
                  <a:gd name="f365" fmla="val 1755495"/>
                  <a:gd name="f366" fmla="val 1283440"/>
                  <a:gd name="f367" fmla="val 1747999"/>
                  <a:gd name="f368" fmla="val 1284803"/>
                  <a:gd name="f369" fmla="val 1739822"/>
                  <a:gd name="f370" fmla="val 1410192"/>
                  <a:gd name="f371" fmla="val 1078802"/>
                  <a:gd name="f372" fmla="val 2907369"/>
                  <a:gd name="f373" fmla="val 2936671"/>
                  <a:gd name="f374" fmla="val 2968700"/>
                  <a:gd name="f375" fmla="val 1078120"/>
                  <a:gd name="f376" fmla="val 2978922"/>
                  <a:gd name="f377" fmla="val 3015721"/>
                  <a:gd name="f378" fmla="val 1497221"/>
                  <a:gd name="f379" fmla="val 3016403"/>
                  <a:gd name="f380" fmla="val 1505398"/>
                  <a:gd name="f381" fmla="val 3020492"/>
                  <a:gd name="f382" fmla="val 1513576"/>
                  <a:gd name="f383" fmla="val 3026625"/>
                  <a:gd name="f384" fmla="val 1519027"/>
                  <a:gd name="f385" fmla="val 3032758"/>
                  <a:gd name="f386" fmla="val 1524479"/>
                  <a:gd name="f387" fmla="val 3040254"/>
                  <a:gd name="f388" fmla="val 1528568"/>
                  <a:gd name="f389" fmla="val 3049113"/>
                  <a:gd name="f390" fmla="val 3049794"/>
                  <a:gd name="f391" fmla="val 3050476"/>
                  <a:gd name="f392" fmla="val 3059335"/>
                  <a:gd name="f393" fmla="val 3066831"/>
                  <a:gd name="f394" fmla="val 1525161"/>
                  <a:gd name="f395" fmla="val 3072964"/>
                  <a:gd name="f396" fmla="val 1520390"/>
                  <a:gd name="f397" fmla="val 3079097"/>
                  <a:gd name="f398" fmla="val 1514939"/>
                  <a:gd name="f399" fmla="val 3083186"/>
                  <a:gd name="f400" fmla="val 1507443"/>
                  <a:gd name="f401" fmla="val 3084549"/>
                  <a:gd name="f402" fmla="val 1499265"/>
                  <a:gd name="f403" fmla="val 3237197"/>
                  <a:gd name="f404" fmla="val 563615"/>
                  <a:gd name="f405" fmla="val 3340098"/>
                  <a:gd name="f406" fmla="val 1068580"/>
                  <a:gd name="f407" fmla="val 3341461"/>
                  <a:gd name="f408" fmla="val 3345550"/>
                  <a:gd name="f409" fmla="val 1084254"/>
                  <a:gd name="f410" fmla="val 3351683"/>
                  <a:gd name="f411" fmla="val 1089705"/>
                  <a:gd name="f412" fmla="val 3357816"/>
                  <a:gd name="f413" fmla="val 3365994"/>
                  <a:gd name="f414" fmla="val 1098564"/>
                  <a:gd name="f415" fmla="val 3374171"/>
                  <a:gd name="f416" fmla="val 3533634"/>
                  <a:gd name="f417" fmla="val 3541811"/>
                  <a:gd name="f418" fmla="val 3549307"/>
                  <a:gd name="f419" fmla="val 3555441"/>
                  <a:gd name="f420" fmla="val 1090387"/>
                  <a:gd name="f421" fmla="val 3561574"/>
                  <a:gd name="f422" fmla="val 1085616"/>
                  <a:gd name="f423" fmla="val 3565663"/>
                  <a:gd name="f424" fmla="val 3567026"/>
                  <a:gd name="f425" fmla="val 1069943"/>
                  <a:gd name="f426" fmla="val 3607232"/>
                  <a:gd name="f427" fmla="val 842334"/>
                  <a:gd name="f428" fmla="val 3656979"/>
                  <a:gd name="f429" fmla="val 1071987"/>
                  <a:gd name="f430" fmla="val 3659023"/>
                  <a:gd name="f431" fmla="val 1079483"/>
                  <a:gd name="f432" fmla="val 3663112"/>
                  <a:gd name="f433" fmla="val 1086298"/>
                  <a:gd name="f434" fmla="val 3669245"/>
                  <a:gd name="f435" fmla="val 1091068"/>
                  <a:gd name="f436" fmla="val 3675378"/>
                  <a:gd name="f437" fmla="val 1095838"/>
                  <a:gd name="f438" fmla="val 3682875"/>
                  <a:gd name="f439" fmla="val 3690371"/>
                  <a:gd name="f440" fmla="val 3854603"/>
                  <a:gd name="f441" fmla="val 4162625"/>
                  <a:gd name="f442" fmla="val 4326858"/>
                  <a:gd name="f443" fmla="val 4340487"/>
                  <a:gd name="f444" fmla="val 4354798"/>
                  <a:gd name="f445" fmla="val 4368427"/>
                  <a:gd name="f446" fmla="val 4405226"/>
                  <a:gd name="f447" fmla="val 4459744"/>
                  <a:gd name="f448" fmla="val 1066536"/>
                  <a:gd name="f449" fmla="val 1015426"/>
                  <a:gd name="f450" fmla="val 4532660"/>
                  <a:gd name="f451" fmla="val 646072"/>
                  <a:gd name="f452" fmla="val 4611710"/>
                  <a:gd name="f453" fmla="val 615407"/>
                  <a:gd name="f454" fmla="val 552030"/>
                  <a:gd name="f455" fmla="val 4672360"/>
                  <a:gd name="f456" fmla="val 543171"/>
                  <a:gd name="f457" fmla="val 4675086"/>
                  <a:gd name="f458" fmla="val 532268"/>
                  <a:gd name="f459" fmla="val 4673042"/>
                  <a:gd name="f460" fmla="val 522046"/>
                  <a:gd name="f461" fmla="val 4752091"/>
                  <a:gd name="f462" fmla="val 414375"/>
                  <a:gd name="f463" fmla="val 4786846"/>
                  <a:gd name="f464" fmla="val 264453"/>
                  <a:gd name="f465" fmla="+- 0 0 -90"/>
                  <a:gd name="f466" fmla="*/ f3 1 4797505"/>
                  <a:gd name="f467" fmla="*/ f4 1 1771805"/>
                  <a:gd name="f468" fmla="val f5"/>
                  <a:gd name="f469" fmla="val f6"/>
                  <a:gd name="f470" fmla="val f7"/>
                  <a:gd name="f471" fmla="*/ f465 f0 1"/>
                  <a:gd name="f472" fmla="+- f470 0 f468"/>
                  <a:gd name="f473" fmla="+- f469 0 f468"/>
                  <a:gd name="f474" fmla="*/ f471 1 f2"/>
                  <a:gd name="f475" fmla="*/ f473 1 4797505"/>
                  <a:gd name="f476" fmla="*/ f472 1 1771805"/>
                  <a:gd name="f477" fmla="*/ 4794342 f473 1"/>
                  <a:gd name="f478" fmla="*/ 184721 f472 1"/>
                  <a:gd name="f479" fmla="*/ 4759588 f473 1"/>
                  <a:gd name="f480" fmla="*/ 70236 f472 1"/>
                  <a:gd name="f481" fmla="*/ 4668953 f473 1"/>
                  <a:gd name="f482" fmla="*/ 27303 f472 1"/>
                  <a:gd name="f483" fmla="*/ 4624657 f473 1"/>
                  <a:gd name="f484" fmla="*/ 6178 f472 1"/>
                  <a:gd name="f485" fmla="*/ 4564007 f473 1"/>
                  <a:gd name="f486" fmla="*/ 39570 f472 1"/>
                  <a:gd name="f487" fmla="*/ 4616480 f473 1"/>
                  <a:gd name="f488" fmla="*/ 84546 f472 1"/>
                  <a:gd name="f489" fmla="*/ 4665545 f473 1"/>
                  <a:gd name="f490" fmla="*/ 71598 f472 1"/>
                  <a:gd name="f491" fmla="*/ 4727559 f473 1"/>
                  <a:gd name="f492" fmla="*/ 101583 f472 1"/>
                  <a:gd name="f493" fmla="*/ 4750047 f473 1"/>
                  <a:gd name="f494" fmla="*/ 180633 f472 1"/>
                  <a:gd name="f495" fmla="*/ 4663501 f473 1"/>
                  <a:gd name="f496" fmla="*/ 456625 f472 1"/>
                  <a:gd name="f497" fmla="*/ 4638968 f473 1"/>
                  <a:gd name="f498" fmla="*/ 494787 f472 1"/>
                  <a:gd name="f499" fmla="*/ 4613073 f473 1"/>
                  <a:gd name="f500" fmla="*/ 507054 f472 1"/>
                  <a:gd name="f501" fmla="*/ 4430440 f473 1"/>
                  <a:gd name="f502" fmla="*/ 593600 f472 1"/>
                  <a:gd name="f503" fmla="*/ 4257349 f473 1"/>
                  <a:gd name="f504" fmla="*/ 504328 f472 1"/>
                  <a:gd name="f505" fmla="*/ 4231453 f473 1"/>
                  <a:gd name="f506" fmla="*/ 492062 f472 1"/>
                  <a:gd name="f507" fmla="*/ 4206920 f473 1"/>
                  <a:gd name="f508" fmla="*/ 453900 f472 1"/>
                  <a:gd name="f509" fmla="*/ 4119011 f473 1"/>
                  <a:gd name="f510" fmla="*/ 178588 f472 1"/>
                  <a:gd name="f511" fmla="*/ 4140818 f473 1"/>
                  <a:gd name="f512" fmla="*/ 99538 f472 1"/>
                  <a:gd name="f513" fmla="*/ 4203513 f473 1"/>
                  <a:gd name="f514" fmla="*/ 69554 f472 1"/>
                  <a:gd name="f515" fmla="*/ 4252578 f473 1"/>
                  <a:gd name="f516" fmla="*/ 82502 f472 1"/>
                  <a:gd name="f517" fmla="*/ 4305051 f473 1"/>
                  <a:gd name="f518" fmla="*/ 37525 f472 1"/>
                  <a:gd name="f519" fmla="*/ 4244401 f473 1"/>
                  <a:gd name="f520" fmla="*/ 4134 f472 1"/>
                  <a:gd name="f521" fmla="*/ 4199424 f473 1"/>
                  <a:gd name="f522" fmla="*/ 25259 f472 1"/>
                  <a:gd name="f523" fmla="*/ 4109471 f473 1"/>
                  <a:gd name="f524" fmla="*/ 68191 f472 1"/>
                  <a:gd name="f525" fmla="*/ 4075398 f473 1"/>
                  <a:gd name="f526" fmla="*/ 183359 f472 1"/>
                  <a:gd name="f527" fmla="*/ 4196698 f473 1"/>
                  <a:gd name="f528" fmla="*/ 520002 f472 1"/>
                  <a:gd name="f529" fmla="*/ 4204195 f473 1"/>
                  <a:gd name="f530" fmla="*/ 549986 f472 1"/>
                  <a:gd name="f531" fmla="*/ 4391597 f473 1"/>
                  <a:gd name="f532" fmla="*/ 660383 f472 1"/>
                  <a:gd name="f533" fmla="*/ 928880 f472 1"/>
                  <a:gd name="f534" fmla="*/ 4318680 f473 1"/>
                  <a:gd name="f535" fmla="*/ 1031099 f472 1"/>
                  <a:gd name="f536" fmla="*/ 3718992 f473 1"/>
                  <a:gd name="f537" fmla="*/ 3638579 f473 1"/>
                  <a:gd name="f538" fmla="*/ 673331 f472 1"/>
                  <a:gd name="f539" fmla="*/ 3626313 f473 1"/>
                  <a:gd name="f540" fmla="*/ 654250 f472 1"/>
                  <a:gd name="f541" fmla="*/ 3604506 f473 1"/>
                  <a:gd name="f542" fmla="*/ 646754 f472 1"/>
                  <a:gd name="f543" fmla="*/ 3603825 f473 1"/>
                  <a:gd name="f544" fmla="*/ 3582018 f473 1"/>
                  <a:gd name="f545" fmla="*/ 654931 f472 1"/>
                  <a:gd name="f546" fmla="*/ 3570433 f473 1"/>
                  <a:gd name="f547" fmla="*/ 674694 f472 1"/>
                  <a:gd name="f548" fmla="*/ 3504331 f473 1"/>
                  <a:gd name="f549" fmla="*/ 1030418 f472 1"/>
                  <a:gd name="f550" fmla="*/ 3404837 f473 1"/>
                  <a:gd name="f551" fmla="*/ 3272633 f473 1"/>
                  <a:gd name="f552" fmla="*/ 319651 f472 1"/>
                  <a:gd name="f553" fmla="*/ 3261048 f473 1"/>
                  <a:gd name="f554" fmla="*/ 298526 f472 1"/>
                  <a:gd name="f555" fmla="*/ 3238560 f473 1"/>
                  <a:gd name="f556" fmla="*/ 290348 f472 1"/>
                  <a:gd name="f557" fmla="*/ 3216072 f473 1"/>
                  <a:gd name="f558" fmla="*/ 3204487 f473 1"/>
                  <a:gd name="f559" fmla="*/ 3060016 f473 1"/>
                  <a:gd name="f560" fmla="*/ 1199421 f472 1"/>
                  <a:gd name="f561" fmla="*/ 3046387 f473 1"/>
                  <a:gd name="f562" fmla="*/ 1041321 f472 1"/>
                  <a:gd name="f563" fmla="*/ 3035484 f473 1"/>
                  <a:gd name="f564" fmla="*/ 1018833 f472 1"/>
                  <a:gd name="f565" fmla="*/ 3012314 f473 1"/>
                  <a:gd name="f566" fmla="*/ 1009293 f472 1"/>
                  <a:gd name="f567" fmla="*/ 2970745 f473 1"/>
                  <a:gd name="f568" fmla="*/ 1008611 f472 1"/>
                  <a:gd name="f569" fmla="*/ 2938716 f473 1"/>
                  <a:gd name="f570" fmla="*/ 2909413 f473 1"/>
                  <a:gd name="f571" fmla="*/ 1420414 f473 1"/>
                  <a:gd name="f572" fmla="*/ 1399289 f473 1"/>
                  <a:gd name="f573" fmla="*/ 1380889 f473 1"/>
                  <a:gd name="f574" fmla="*/ 1358401 f473 1"/>
                  <a:gd name="f575" fmla="*/ 1016789 f472 1"/>
                  <a:gd name="f576" fmla="*/ 1346816 f473 1"/>
                  <a:gd name="f577" fmla="*/ 1037914 f472 1"/>
                  <a:gd name="f578" fmla="*/ 1250048 f473 1"/>
                  <a:gd name="f579" fmla="*/ 1495176 f472 1"/>
                  <a:gd name="f580" fmla="*/ 1083771 f473 1"/>
                  <a:gd name="f581" fmla="*/ 567023 f472 1"/>
                  <a:gd name="f582" fmla="*/ 1072186 f473 1"/>
                  <a:gd name="f583" fmla="*/ 545897 f472 1"/>
                  <a:gd name="f584" fmla="*/ 1049698 f473 1"/>
                  <a:gd name="f585" fmla="*/ 537720 f472 1"/>
                  <a:gd name="f586" fmla="*/ 1049016 f473 1"/>
                  <a:gd name="f587" fmla="*/ 1048335 f473 1"/>
                  <a:gd name="f588" fmla="*/ 1025847 f473 1"/>
                  <a:gd name="f589" fmla="*/ 547260 f472 1"/>
                  <a:gd name="f590" fmla="*/ 1014943 f473 1"/>
                  <a:gd name="f591" fmla="*/ 569748 f472 1"/>
                  <a:gd name="f592" fmla="*/ 978144 f473 1"/>
                  <a:gd name="f593" fmla="*/ 899094 f473 1"/>
                  <a:gd name="f594" fmla="*/ 876606 f473 1"/>
                  <a:gd name="f595" fmla="*/ 1017470 f472 1"/>
                  <a:gd name="f596" fmla="*/ 865021 f473 1"/>
                  <a:gd name="f597" fmla="*/ 1038595 f472 1"/>
                  <a:gd name="f598" fmla="*/ 805052 f473 1"/>
                  <a:gd name="f599" fmla="*/ 1289374 f472 1"/>
                  <a:gd name="f600" fmla="*/ 775068 f473 1"/>
                  <a:gd name="f601" fmla="*/ 1052906 f472 1"/>
                  <a:gd name="f602" fmla="*/ 762801 f473 1"/>
                  <a:gd name="f603" fmla="*/ 1033144 f472 1"/>
                  <a:gd name="f604" fmla="*/ 740995 f473 1"/>
                  <a:gd name="f605" fmla="*/ 1025648 f472 1"/>
                  <a:gd name="f606" fmla="*/ 3651 f473 1"/>
                  <a:gd name="f607" fmla="*/ 1095157 f472 1"/>
                  <a:gd name="f608" fmla="*/ 713055 f473 1"/>
                  <a:gd name="f609" fmla="*/ 775749 f473 1"/>
                  <a:gd name="f610" fmla="*/ 1486999 f472 1"/>
                  <a:gd name="f611" fmla="*/ 788016 f473 1"/>
                  <a:gd name="f612" fmla="*/ 1506761 f472 1"/>
                  <a:gd name="f613" fmla="*/ 810504 f473 1"/>
                  <a:gd name="f614" fmla="*/ 1514257 f472 1"/>
                  <a:gd name="f615" fmla="*/ 832311 f473 1"/>
                  <a:gd name="f616" fmla="*/ 1506080 f472 1"/>
                  <a:gd name="f617" fmla="*/ 843896 f473 1"/>
                  <a:gd name="f618" fmla="*/ 1485636 f472 1"/>
                  <a:gd name="f619" fmla="*/ 929079 f473 1"/>
                  <a:gd name="f620" fmla="*/ 1080165 f472 1"/>
                  <a:gd name="f621" fmla="*/ 1010173 f473 1"/>
                  <a:gd name="f622" fmla="*/ 1033343 f473 1"/>
                  <a:gd name="f623" fmla="*/ 1071306 f472 1"/>
                  <a:gd name="f624" fmla="*/ 1044246 f473 1"/>
                  <a:gd name="f625" fmla="*/ 1048817 f472 1"/>
                  <a:gd name="f626" fmla="*/ 1057875 f473 1"/>
                  <a:gd name="f627" fmla="*/ 890036 f472 1"/>
                  <a:gd name="f628" fmla="*/ 1216656 f473 1"/>
                  <a:gd name="f629" fmla="*/ 1740503 f472 1"/>
                  <a:gd name="f630" fmla="*/ 1228241 f473 1"/>
                  <a:gd name="f631" fmla="*/ 1761629 f472 1"/>
                  <a:gd name="f632" fmla="*/ 1250730 f473 1"/>
                  <a:gd name="f633" fmla="*/ 1769806 f472 1"/>
                  <a:gd name="f634" fmla="*/ 1273218 f473 1"/>
                  <a:gd name="f635" fmla="*/ 1760947 f472 1"/>
                  <a:gd name="f636" fmla="*/ 1284803 f473 1"/>
                  <a:gd name="f637" fmla="*/ 1739822 f472 1"/>
                  <a:gd name="f638" fmla="*/ 1410192 f473 1"/>
                  <a:gd name="f639" fmla="*/ 1078802 f472 1"/>
                  <a:gd name="f640" fmla="*/ 2907369 f473 1"/>
                  <a:gd name="f641" fmla="*/ 2936671 f473 1"/>
                  <a:gd name="f642" fmla="*/ 2968700 f473 1"/>
                  <a:gd name="f643" fmla="*/ 1078120 f472 1"/>
                  <a:gd name="f644" fmla="*/ 2978922 f473 1"/>
                  <a:gd name="f645" fmla="*/ 3015721 f473 1"/>
                  <a:gd name="f646" fmla="*/ 1497221 f472 1"/>
                  <a:gd name="f647" fmla="*/ 3026625 f473 1"/>
                  <a:gd name="f648" fmla="*/ 1519027 f472 1"/>
                  <a:gd name="f649" fmla="*/ 3049113 f473 1"/>
                  <a:gd name="f650" fmla="*/ 1528568 f472 1"/>
                  <a:gd name="f651" fmla="*/ 3049794 f473 1"/>
                  <a:gd name="f652" fmla="*/ 3050476 f473 1"/>
                  <a:gd name="f653" fmla="*/ 3072964 f473 1"/>
                  <a:gd name="f654" fmla="*/ 1520390 f472 1"/>
                  <a:gd name="f655" fmla="*/ 3084549 f473 1"/>
                  <a:gd name="f656" fmla="*/ 1499265 f472 1"/>
                  <a:gd name="f657" fmla="*/ 3237197 f473 1"/>
                  <a:gd name="f658" fmla="*/ 563615 f472 1"/>
                  <a:gd name="f659" fmla="*/ 3340098 f473 1"/>
                  <a:gd name="f660" fmla="*/ 1068580 f472 1"/>
                  <a:gd name="f661" fmla="*/ 3351683 f473 1"/>
                  <a:gd name="f662" fmla="*/ 1089705 f472 1"/>
                  <a:gd name="f663" fmla="*/ 3374171 f473 1"/>
                  <a:gd name="f664" fmla="*/ 1098564 f472 1"/>
                  <a:gd name="f665" fmla="*/ 3533634 f473 1"/>
                  <a:gd name="f666" fmla="*/ 3555441 f473 1"/>
                  <a:gd name="f667" fmla="*/ 1090387 f472 1"/>
                  <a:gd name="f668" fmla="*/ 3567026 f473 1"/>
                  <a:gd name="f669" fmla="*/ 1069943 f472 1"/>
                  <a:gd name="f670" fmla="*/ 3607232 f473 1"/>
                  <a:gd name="f671" fmla="*/ 842334 f472 1"/>
                  <a:gd name="f672" fmla="*/ 3656979 f473 1"/>
                  <a:gd name="f673" fmla="*/ 1071987 f472 1"/>
                  <a:gd name="f674" fmla="*/ 3669245 f473 1"/>
                  <a:gd name="f675" fmla="*/ 1091068 f472 1"/>
                  <a:gd name="f676" fmla="*/ 3690371 f473 1"/>
                  <a:gd name="f677" fmla="*/ 4326858 f473 1"/>
                  <a:gd name="f678" fmla="*/ 4368427 f473 1"/>
                  <a:gd name="f679" fmla="*/ 4459744 f473 1"/>
                  <a:gd name="f680" fmla="*/ 1015426 f472 1"/>
                  <a:gd name="f681" fmla="*/ 659020 f472 1"/>
                  <a:gd name="f682" fmla="*/ 552030 f472 1"/>
                  <a:gd name="f683" fmla="*/ 4673042 f473 1"/>
                  <a:gd name="f684" fmla="*/ 522046 f472 1"/>
                  <a:gd name="f685" fmla="+- f474 0 f1"/>
                  <a:gd name="f686" fmla="*/ f477 1 4797505"/>
                  <a:gd name="f687" fmla="*/ f478 1 1771805"/>
                  <a:gd name="f688" fmla="*/ f479 1 4797505"/>
                  <a:gd name="f689" fmla="*/ f480 1 1771805"/>
                  <a:gd name="f690" fmla="*/ f481 1 4797505"/>
                  <a:gd name="f691" fmla="*/ f482 1 1771805"/>
                  <a:gd name="f692" fmla="*/ f483 1 4797505"/>
                  <a:gd name="f693" fmla="*/ f484 1 1771805"/>
                  <a:gd name="f694" fmla="*/ f485 1 4797505"/>
                  <a:gd name="f695" fmla="*/ f486 1 1771805"/>
                  <a:gd name="f696" fmla="*/ f487 1 4797505"/>
                  <a:gd name="f697" fmla="*/ f488 1 1771805"/>
                  <a:gd name="f698" fmla="*/ f489 1 4797505"/>
                  <a:gd name="f699" fmla="*/ f490 1 1771805"/>
                  <a:gd name="f700" fmla="*/ f491 1 4797505"/>
                  <a:gd name="f701" fmla="*/ f492 1 1771805"/>
                  <a:gd name="f702" fmla="*/ f493 1 4797505"/>
                  <a:gd name="f703" fmla="*/ f494 1 1771805"/>
                  <a:gd name="f704" fmla="*/ f495 1 4797505"/>
                  <a:gd name="f705" fmla="*/ f496 1 1771805"/>
                  <a:gd name="f706" fmla="*/ f497 1 4797505"/>
                  <a:gd name="f707" fmla="*/ f498 1 1771805"/>
                  <a:gd name="f708" fmla="*/ f499 1 4797505"/>
                  <a:gd name="f709" fmla="*/ f500 1 1771805"/>
                  <a:gd name="f710" fmla="*/ f501 1 4797505"/>
                  <a:gd name="f711" fmla="*/ f502 1 1771805"/>
                  <a:gd name="f712" fmla="*/ f503 1 4797505"/>
                  <a:gd name="f713" fmla="*/ f504 1 1771805"/>
                  <a:gd name="f714" fmla="*/ f505 1 4797505"/>
                  <a:gd name="f715" fmla="*/ f506 1 1771805"/>
                  <a:gd name="f716" fmla="*/ f507 1 4797505"/>
                  <a:gd name="f717" fmla="*/ f508 1 1771805"/>
                  <a:gd name="f718" fmla="*/ f509 1 4797505"/>
                  <a:gd name="f719" fmla="*/ f510 1 1771805"/>
                  <a:gd name="f720" fmla="*/ f511 1 4797505"/>
                  <a:gd name="f721" fmla="*/ f512 1 1771805"/>
                  <a:gd name="f722" fmla="*/ f513 1 4797505"/>
                  <a:gd name="f723" fmla="*/ f514 1 1771805"/>
                  <a:gd name="f724" fmla="*/ f515 1 4797505"/>
                  <a:gd name="f725" fmla="*/ f516 1 1771805"/>
                  <a:gd name="f726" fmla="*/ f517 1 4797505"/>
                  <a:gd name="f727" fmla="*/ f518 1 1771805"/>
                  <a:gd name="f728" fmla="*/ f519 1 4797505"/>
                  <a:gd name="f729" fmla="*/ f520 1 1771805"/>
                  <a:gd name="f730" fmla="*/ f521 1 4797505"/>
                  <a:gd name="f731" fmla="*/ f522 1 1771805"/>
                  <a:gd name="f732" fmla="*/ f523 1 4797505"/>
                  <a:gd name="f733" fmla="*/ f524 1 1771805"/>
                  <a:gd name="f734" fmla="*/ f525 1 4797505"/>
                  <a:gd name="f735" fmla="*/ f526 1 1771805"/>
                  <a:gd name="f736" fmla="*/ f527 1 4797505"/>
                  <a:gd name="f737" fmla="*/ f528 1 1771805"/>
                  <a:gd name="f738" fmla="*/ f529 1 4797505"/>
                  <a:gd name="f739" fmla="*/ f530 1 1771805"/>
                  <a:gd name="f740" fmla="*/ f531 1 4797505"/>
                  <a:gd name="f741" fmla="*/ f532 1 1771805"/>
                  <a:gd name="f742" fmla="*/ f533 1 1771805"/>
                  <a:gd name="f743" fmla="*/ f534 1 4797505"/>
                  <a:gd name="f744" fmla="*/ f535 1 1771805"/>
                  <a:gd name="f745" fmla="*/ f536 1 4797505"/>
                  <a:gd name="f746" fmla="*/ f537 1 4797505"/>
                  <a:gd name="f747" fmla="*/ f538 1 1771805"/>
                  <a:gd name="f748" fmla="*/ f539 1 4797505"/>
                  <a:gd name="f749" fmla="*/ f540 1 1771805"/>
                  <a:gd name="f750" fmla="*/ f541 1 4797505"/>
                  <a:gd name="f751" fmla="*/ f542 1 1771805"/>
                  <a:gd name="f752" fmla="*/ f543 1 4797505"/>
                  <a:gd name="f753" fmla="*/ f544 1 4797505"/>
                  <a:gd name="f754" fmla="*/ f545 1 1771805"/>
                  <a:gd name="f755" fmla="*/ f546 1 4797505"/>
                  <a:gd name="f756" fmla="*/ f547 1 1771805"/>
                  <a:gd name="f757" fmla="*/ f548 1 4797505"/>
                  <a:gd name="f758" fmla="*/ f549 1 1771805"/>
                  <a:gd name="f759" fmla="*/ f550 1 4797505"/>
                  <a:gd name="f760" fmla="*/ f551 1 4797505"/>
                  <a:gd name="f761" fmla="*/ f552 1 1771805"/>
                  <a:gd name="f762" fmla="*/ f553 1 4797505"/>
                  <a:gd name="f763" fmla="*/ f554 1 1771805"/>
                  <a:gd name="f764" fmla="*/ f555 1 4797505"/>
                  <a:gd name="f765" fmla="*/ f556 1 1771805"/>
                  <a:gd name="f766" fmla="*/ f557 1 4797505"/>
                  <a:gd name="f767" fmla="*/ f558 1 4797505"/>
                  <a:gd name="f768" fmla="*/ f559 1 4797505"/>
                  <a:gd name="f769" fmla="*/ f560 1 1771805"/>
                  <a:gd name="f770" fmla="*/ f561 1 4797505"/>
                  <a:gd name="f771" fmla="*/ f562 1 1771805"/>
                  <a:gd name="f772" fmla="*/ f563 1 4797505"/>
                  <a:gd name="f773" fmla="*/ f564 1 1771805"/>
                  <a:gd name="f774" fmla="*/ f565 1 4797505"/>
                  <a:gd name="f775" fmla="*/ f566 1 1771805"/>
                  <a:gd name="f776" fmla="*/ f567 1 4797505"/>
                  <a:gd name="f777" fmla="*/ f568 1 1771805"/>
                  <a:gd name="f778" fmla="*/ f569 1 4797505"/>
                  <a:gd name="f779" fmla="*/ f570 1 4797505"/>
                  <a:gd name="f780" fmla="*/ f571 1 4797505"/>
                  <a:gd name="f781" fmla="*/ f572 1 4797505"/>
                  <a:gd name="f782" fmla="*/ f573 1 4797505"/>
                  <a:gd name="f783" fmla="*/ f574 1 4797505"/>
                  <a:gd name="f784" fmla="*/ f575 1 1771805"/>
                  <a:gd name="f785" fmla="*/ f576 1 4797505"/>
                  <a:gd name="f786" fmla="*/ f577 1 1771805"/>
                  <a:gd name="f787" fmla="*/ f578 1 4797505"/>
                  <a:gd name="f788" fmla="*/ f579 1 1771805"/>
                  <a:gd name="f789" fmla="*/ f580 1 4797505"/>
                  <a:gd name="f790" fmla="*/ f581 1 1771805"/>
                  <a:gd name="f791" fmla="*/ f582 1 4797505"/>
                  <a:gd name="f792" fmla="*/ f583 1 1771805"/>
                  <a:gd name="f793" fmla="*/ f584 1 4797505"/>
                  <a:gd name="f794" fmla="*/ f585 1 1771805"/>
                  <a:gd name="f795" fmla="*/ f586 1 4797505"/>
                  <a:gd name="f796" fmla="*/ f587 1 4797505"/>
                  <a:gd name="f797" fmla="*/ f588 1 4797505"/>
                  <a:gd name="f798" fmla="*/ f589 1 1771805"/>
                  <a:gd name="f799" fmla="*/ f590 1 4797505"/>
                  <a:gd name="f800" fmla="*/ f591 1 1771805"/>
                  <a:gd name="f801" fmla="*/ f592 1 4797505"/>
                  <a:gd name="f802" fmla="*/ f593 1 4797505"/>
                  <a:gd name="f803" fmla="*/ f594 1 4797505"/>
                  <a:gd name="f804" fmla="*/ f595 1 1771805"/>
                  <a:gd name="f805" fmla="*/ f596 1 4797505"/>
                  <a:gd name="f806" fmla="*/ f597 1 1771805"/>
                  <a:gd name="f807" fmla="*/ f598 1 4797505"/>
                  <a:gd name="f808" fmla="*/ f599 1 1771805"/>
                  <a:gd name="f809" fmla="*/ f600 1 4797505"/>
                  <a:gd name="f810" fmla="*/ f601 1 1771805"/>
                  <a:gd name="f811" fmla="*/ f602 1 4797505"/>
                  <a:gd name="f812" fmla="*/ f603 1 1771805"/>
                  <a:gd name="f813" fmla="*/ f604 1 4797505"/>
                  <a:gd name="f814" fmla="*/ f605 1 1771805"/>
                  <a:gd name="f815" fmla="*/ f606 1 4797505"/>
                  <a:gd name="f816" fmla="*/ f607 1 1771805"/>
                  <a:gd name="f817" fmla="*/ f608 1 4797505"/>
                  <a:gd name="f818" fmla="*/ f609 1 4797505"/>
                  <a:gd name="f819" fmla="*/ f610 1 1771805"/>
                  <a:gd name="f820" fmla="*/ f611 1 4797505"/>
                  <a:gd name="f821" fmla="*/ f612 1 1771805"/>
                  <a:gd name="f822" fmla="*/ f613 1 4797505"/>
                  <a:gd name="f823" fmla="*/ f614 1 1771805"/>
                  <a:gd name="f824" fmla="*/ f615 1 4797505"/>
                  <a:gd name="f825" fmla="*/ f616 1 1771805"/>
                  <a:gd name="f826" fmla="*/ f617 1 4797505"/>
                  <a:gd name="f827" fmla="*/ f618 1 1771805"/>
                  <a:gd name="f828" fmla="*/ f619 1 4797505"/>
                  <a:gd name="f829" fmla="*/ f620 1 1771805"/>
                  <a:gd name="f830" fmla="*/ f621 1 4797505"/>
                  <a:gd name="f831" fmla="*/ f622 1 4797505"/>
                  <a:gd name="f832" fmla="*/ f623 1 1771805"/>
                  <a:gd name="f833" fmla="*/ f624 1 4797505"/>
                  <a:gd name="f834" fmla="*/ f625 1 1771805"/>
                  <a:gd name="f835" fmla="*/ f626 1 4797505"/>
                  <a:gd name="f836" fmla="*/ f627 1 1771805"/>
                  <a:gd name="f837" fmla="*/ f628 1 4797505"/>
                  <a:gd name="f838" fmla="*/ f629 1 1771805"/>
                  <a:gd name="f839" fmla="*/ f630 1 4797505"/>
                  <a:gd name="f840" fmla="*/ f631 1 1771805"/>
                  <a:gd name="f841" fmla="*/ f632 1 4797505"/>
                  <a:gd name="f842" fmla="*/ f633 1 1771805"/>
                  <a:gd name="f843" fmla="*/ f634 1 4797505"/>
                  <a:gd name="f844" fmla="*/ f635 1 1771805"/>
                  <a:gd name="f845" fmla="*/ f636 1 4797505"/>
                  <a:gd name="f846" fmla="*/ f637 1 1771805"/>
                  <a:gd name="f847" fmla="*/ f638 1 4797505"/>
                  <a:gd name="f848" fmla="*/ f639 1 1771805"/>
                  <a:gd name="f849" fmla="*/ f640 1 4797505"/>
                  <a:gd name="f850" fmla="*/ f641 1 4797505"/>
                  <a:gd name="f851" fmla="*/ f642 1 4797505"/>
                  <a:gd name="f852" fmla="*/ f643 1 1771805"/>
                  <a:gd name="f853" fmla="*/ f644 1 4797505"/>
                  <a:gd name="f854" fmla="*/ f645 1 4797505"/>
                  <a:gd name="f855" fmla="*/ f646 1 1771805"/>
                  <a:gd name="f856" fmla="*/ f647 1 4797505"/>
                  <a:gd name="f857" fmla="*/ f648 1 1771805"/>
                  <a:gd name="f858" fmla="*/ f649 1 4797505"/>
                  <a:gd name="f859" fmla="*/ f650 1 1771805"/>
                  <a:gd name="f860" fmla="*/ f651 1 4797505"/>
                  <a:gd name="f861" fmla="*/ f652 1 4797505"/>
                  <a:gd name="f862" fmla="*/ f653 1 4797505"/>
                  <a:gd name="f863" fmla="*/ f654 1 1771805"/>
                  <a:gd name="f864" fmla="*/ f655 1 4797505"/>
                  <a:gd name="f865" fmla="*/ f656 1 1771805"/>
                  <a:gd name="f866" fmla="*/ f657 1 4797505"/>
                  <a:gd name="f867" fmla="*/ f658 1 1771805"/>
                  <a:gd name="f868" fmla="*/ f659 1 4797505"/>
                  <a:gd name="f869" fmla="*/ f660 1 1771805"/>
                  <a:gd name="f870" fmla="*/ f661 1 4797505"/>
                  <a:gd name="f871" fmla="*/ f662 1 1771805"/>
                  <a:gd name="f872" fmla="*/ f663 1 4797505"/>
                  <a:gd name="f873" fmla="*/ f664 1 1771805"/>
                  <a:gd name="f874" fmla="*/ f665 1 4797505"/>
                  <a:gd name="f875" fmla="*/ f666 1 4797505"/>
                  <a:gd name="f876" fmla="*/ f667 1 1771805"/>
                  <a:gd name="f877" fmla="*/ f668 1 4797505"/>
                  <a:gd name="f878" fmla="*/ f669 1 1771805"/>
                  <a:gd name="f879" fmla="*/ f670 1 4797505"/>
                  <a:gd name="f880" fmla="*/ f671 1 1771805"/>
                  <a:gd name="f881" fmla="*/ f672 1 4797505"/>
                  <a:gd name="f882" fmla="*/ f673 1 1771805"/>
                  <a:gd name="f883" fmla="*/ f674 1 4797505"/>
                  <a:gd name="f884" fmla="*/ f675 1 1771805"/>
                  <a:gd name="f885" fmla="*/ f676 1 4797505"/>
                  <a:gd name="f886" fmla="*/ f677 1 4797505"/>
                  <a:gd name="f887" fmla="*/ f678 1 4797505"/>
                  <a:gd name="f888" fmla="*/ f679 1 4797505"/>
                  <a:gd name="f889" fmla="*/ f680 1 1771805"/>
                  <a:gd name="f890" fmla="*/ f681 1 1771805"/>
                  <a:gd name="f891" fmla="*/ f682 1 1771805"/>
                  <a:gd name="f892" fmla="*/ f683 1 4797505"/>
                  <a:gd name="f893" fmla="*/ f684 1 1771805"/>
                  <a:gd name="f894" fmla="*/ f468 1 f475"/>
                  <a:gd name="f895" fmla="*/ f469 1 f475"/>
                  <a:gd name="f896" fmla="*/ f468 1 f476"/>
                  <a:gd name="f897" fmla="*/ f470 1 f476"/>
                  <a:gd name="f898" fmla="*/ f686 1 f475"/>
                  <a:gd name="f899" fmla="*/ f687 1 f476"/>
                  <a:gd name="f900" fmla="*/ f688 1 f475"/>
                  <a:gd name="f901" fmla="*/ f689 1 f476"/>
                  <a:gd name="f902" fmla="*/ f690 1 f475"/>
                  <a:gd name="f903" fmla="*/ f691 1 f476"/>
                  <a:gd name="f904" fmla="*/ f692 1 f475"/>
                  <a:gd name="f905" fmla="*/ f693 1 f476"/>
                  <a:gd name="f906" fmla="*/ f694 1 f475"/>
                  <a:gd name="f907" fmla="*/ f695 1 f476"/>
                  <a:gd name="f908" fmla="*/ f696 1 f475"/>
                  <a:gd name="f909" fmla="*/ f697 1 f476"/>
                  <a:gd name="f910" fmla="*/ f698 1 f475"/>
                  <a:gd name="f911" fmla="*/ f699 1 f476"/>
                  <a:gd name="f912" fmla="*/ f700 1 f475"/>
                  <a:gd name="f913" fmla="*/ f701 1 f476"/>
                  <a:gd name="f914" fmla="*/ f702 1 f475"/>
                  <a:gd name="f915" fmla="*/ f703 1 f476"/>
                  <a:gd name="f916" fmla="*/ f704 1 f475"/>
                  <a:gd name="f917" fmla="*/ f705 1 f476"/>
                  <a:gd name="f918" fmla="*/ f706 1 f475"/>
                  <a:gd name="f919" fmla="*/ f707 1 f476"/>
                  <a:gd name="f920" fmla="*/ f708 1 f475"/>
                  <a:gd name="f921" fmla="*/ f709 1 f476"/>
                  <a:gd name="f922" fmla="*/ f710 1 f475"/>
                  <a:gd name="f923" fmla="*/ f711 1 f476"/>
                  <a:gd name="f924" fmla="*/ f712 1 f475"/>
                  <a:gd name="f925" fmla="*/ f713 1 f476"/>
                  <a:gd name="f926" fmla="*/ f714 1 f475"/>
                  <a:gd name="f927" fmla="*/ f715 1 f476"/>
                  <a:gd name="f928" fmla="*/ f716 1 f475"/>
                  <a:gd name="f929" fmla="*/ f717 1 f476"/>
                  <a:gd name="f930" fmla="*/ f718 1 f475"/>
                  <a:gd name="f931" fmla="*/ f719 1 f476"/>
                  <a:gd name="f932" fmla="*/ f720 1 f475"/>
                  <a:gd name="f933" fmla="*/ f721 1 f476"/>
                  <a:gd name="f934" fmla="*/ f722 1 f475"/>
                  <a:gd name="f935" fmla="*/ f723 1 f476"/>
                  <a:gd name="f936" fmla="*/ f724 1 f475"/>
                  <a:gd name="f937" fmla="*/ f725 1 f476"/>
                  <a:gd name="f938" fmla="*/ f726 1 f475"/>
                  <a:gd name="f939" fmla="*/ f727 1 f476"/>
                  <a:gd name="f940" fmla="*/ f728 1 f475"/>
                  <a:gd name="f941" fmla="*/ f729 1 f476"/>
                  <a:gd name="f942" fmla="*/ f730 1 f475"/>
                  <a:gd name="f943" fmla="*/ f731 1 f476"/>
                  <a:gd name="f944" fmla="*/ f732 1 f475"/>
                  <a:gd name="f945" fmla="*/ f733 1 f476"/>
                  <a:gd name="f946" fmla="*/ f734 1 f475"/>
                  <a:gd name="f947" fmla="*/ f735 1 f476"/>
                  <a:gd name="f948" fmla="*/ f736 1 f475"/>
                  <a:gd name="f949" fmla="*/ f737 1 f476"/>
                  <a:gd name="f950" fmla="*/ f738 1 f475"/>
                  <a:gd name="f951" fmla="*/ f739 1 f476"/>
                  <a:gd name="f952" fmla="*/ f740 1 f475"/>
                  <a:gd name="f953" fmla="*/ f741 1 f476"/>
                  <a:gd name="f954" fmla="*/ f742 1 f476"/>
                  <a:gd name="f955" fmla="*/ f743 1 f475"/>
                  <a:gd name="f956" fmla="*/ f744 1 f476"/>
                  <a:gd name="f957" fmla="*/ f745 1 f475"/>
                  <a:gd name="f958" fmla="*/ f746 1 f475"/>
                  <a:gd name="f959" fmla="*/ f747 1 f476"/>
                  <a:gd name="f960" fmla="*/ f748 1 f475"/>
                  <a:gd name="f961" fmla="*/ f749 1 f476"/>
                  <a:gd name="f962" fmla="*/ f750 1 f475"/>
                  <a:gd name="f963" fmla="*/ f751 1 f476"/>
                  <a:gd name="f964" fmla="*/ f752 1 f475"/>
                  <a:gd name="f965" fmla="*/ f753 1 f475"/>
                  <a:gd name="f966" fmla="*/ f754 1 f476"/>
                  <a:gd name="f967" fmla="*/ f755 1 f475"/>
                  <a:gd name="f968" fmla="*/ f756 1 f476"/>
                  <a:gd name="f969" fmla="*/ f757 1 f475"/>
                  <a:gd name="f970" fmla="*/ f758 1 f476"/>
                  <a:gd name="f971" fmla="*/ f759 1 f475"/>
                  <a:gd name="f972" fmla="*/ f760 1 f475"/>
                  <a:gd name="f973" fmla="*/ f761 1 f476"/>
                  <a:gd name="f974" fmla="*/ f762 1 f475"/>
                  <a:gd name="f975" fmla="*/ f763 1 f476"/>
                  <a:gd name="f976" fmla="*/ f764 1 f475"/>
                  <a:gd name="f977" fmla="*/ f765 1 f476"/>
                  <a:gd name="f978" fmla="*/ f766 1 f475"/>
                  <a:gd name="f979" fmla="*/ f767 1 f475"/>
                  <a:gd name="f980" fmla="*/ f768 1 f475"/>
                  <a:gd name="f981" fmla="*/ f769 1 f476"/>
                  <a:gd name="f982" fmla="*/ f770 1 f475"/>
                  <a:gd name="f983" fmla="*/ f771 1 f476"/>
                  <a:gd name="f984" fmla="*/ f772 1 f475"/>
                  <a:gd name="f985" fmla="*/ f773 1 f476"/>
                  <a:gd name="f986" fmla="*/ f774 1 f475"/>
                  <a:gd name="f987" fmla="*/ f775 1 f476"/>
                  <a:gd name="f988" fmla="*/ f776 1 f475"/>
                  <a:gd name="f989" fmla="*/ f777 1 f476"/>
                  <a:gd name="f990" fmla="*/ f778 1 f475"/>
                  <a:gd name="f991" fmla="*/ f779 1 f475"/>
                  <a:gd name="f992" fmla="*/ f780 1 f475"/>
                  <a:gd name="f993" fmla="*/ f781 1 f475"/>
                  <a:gd name="f994" fmla="*/ f782 1 f475"/>
                  <a:gd name="f995" fmla="*/ f783 1 f475"/>
                  <a:gd name="f996" fmla="*/ f784 1 f476"/>
                  <a:gd name="f997" fmla="*/ f785 1 f475"/>
                  <a:gd name="f998" fmla="*/ f786 1 f476"/>
                  <a:gd name="f999" fmla="*/ f787 1 f475"/>
                  <a:gd name="f1000" fmla="*/ f788 1 f476"/>
                  <a:gd name="f1001" fmla="*/ f789 1 f475"/>
                  <a:gd name="f1002" fmla="*/ f790 1 f476"/>
                  <a:gd name="f1003" fmla="*/ f791 1 f475"/>
                  <a:gd name="f1004" fmla="*/ f792 1 f476"/>
                  <a:gd name="f1005" fmla="*/ f793 1 f475"/>
                  <a:gd name="f1006" fmla="*/ f794 1 f476"/>
                  <a:gd name="f1007" fmla="*/ f795 1 f475"/>
                  <a:gd name="f1008" fmla="*/ f796 1 f475"/>
                  <a:gd name="f1009" fmla="*/ f797 1 f475"/>
                  <a:gd name="f1010" fmla="*/ f798 1 f476"/>
                  <a:gd name="f1011" fmla="*/ f799 1 f475"/>
                  <a:gd name="f1012" fmla="*/ f800 1 f476"/>
                  <a:gd name="f1013" fmla="*/ f801 1 f475"/>
                  <a:gd name="f1014" fmla="*/ f802 1 f475"/>
                  <a:gd name="f1015" fmla="*/ f803 1 f475"/>
                  <a:gd name="f1016" fmla="*/ f804 1 f476"/>
                  <a:gd name="f1017" fmla="*/ f805 1 f475"/>
                  <a:gd name="f1018" fmla="*/ f806 1 f476"/>
                  <a:gd name="f1019" fmla="*/ f807 1 f475"/>
                  <a:gd name="f1020" fmla="*/ f808 1 f476"/>
                  <a:gd name="f1021" fmla="*/ f809 1 f475"/>
                  <a:gd name="f1022" fmla="*/ f810 1 f476"/>
                  <a:gd name="f1023" fmla="*/ f811 1 f475"/>
                  <a:gd name="f1024" fmla="*/ f812 1 f476"/>
                  <a:gd name="f1025" fmla="*/ f813 1 f475"/>
                  <a:gd name="f1026" fmla="*/ f814 1 f476"/>
                  <a:gd name="f1027" fmla="*/ f815 1 f475"/>
                  <a:gd name="f1028" fmla="*/ f816 1 f476"/>
                  <a:gd name="f1029" fmla="*/ f817 1 f475"/>
                  <a:gd name="f1030" fmla="*/ f818 1 f475"/>
                  <a:gd name="f1031" fmla="*/ f819 1 f476"/>
                  <a:gd name="f1032" fmla="*/ f820 1 f475"/>
                  <a:gd name="f1033" fmla="*/ f821 1 f476"/>
                  <a:gd name="f1034" fmla="*/ f822 1 f475"/>
                  <a:gd name="f1035" fmla="*/ f823 1 f476"/>
                  <a:gd name="f1036" fmla="*/ f824 1 f475"/>
                  <a:gd name="f1037" fmla="*/ f825 1 f476"/>
                  <a:gd name="f1038" fmla="*/ f826 1 f475"/>
                  <a:gd name="f1039" fmla="*/ f827 1 f476"/>
                  <a:gd name="f1040" fmla="*/ f828 1 f475"/>
                  <a:gd name="f1041" fmla="*/ f829 1 f476"/>
                  <a:gd name="f1042" fmla="*/ f830 1 f475"/>
                  <a:gd name="f1043" fmla="*/ f831 1 f475"/>
                  <a:gd name="f1044" fmla="*/ f832 1 f476"/>
                  <a:gd name="f1045" fmla="*/ f833 1 f475"/>
                  <a:gd name="f1046" fmla="*/ f834 1 f476"/>
                  <a:gd name="f1047" fmla="*/ f835 1 f475"/>
                  <a:gd name="f1048" fmla="*/ f836 1 f476"/>
                  <a:gd name="f1049" fmla="*/ f837 1 f475"/>
                  <a:gd name="f1050" fmla="*/ f838 1 f476"/>
                  <a:gd name="f1051" fmla="*/ f839 1 f475"/>
                  <a:gd name="f1052" fmla="*/ f840 1 f476"/>
                  <a:gd name="f1053" fmla="*/ f841 1 f475"/>
                  <a:gd name="f1054" fmla="*/ f842 1 f476"/>
                  <a:gd name="f1055" fmla="*/ f843 1 f475"/>
                  <a:gd name="f1056" fmla="*/ f844 1 f476"/>
                  <a:gd name="f1057" fmla="*/ f845 1 f475"/>
                  <a:gd name="f1058" fmla="*/ f846 1 f476"/>
                  <a:gd name="f1059" fmla="*/ f847 1 f475"/>
                  <a:gd name="f1060" fmla="*/ f848 1 f476"/>
                  <a:gd name="f1061" fmla="*/ f849 1 f475"/>
                  <a:gd name="f1062" fmla="*/ f850 1 f475"/>
                  <a:gd name="f1063" fmla="*/ f851 1 f475"/>
                  <a:gd name="f1064" fmla="*/ f852 1 f476"/>
                  <a:gd name="f1065" fmla="*/ f853 1 f475"/>
                  <a:gd name="f1066" fmla="*/ f854 1 f475"/>
                  <a:gd name="f1067" fmla="*/ f855 1 f476"/>
                  <a:gd name="f1068" fmla="*/ f856 1 f475"/>
                  <a:gd name="f1069" fmla="*/ f857 1 f476"/>
                  <a:gd name="f1070" fmla="*/ f858 1 f475"/>
                  <a:gd name="f1071" fmla="*/ f859 1 f476"/>
                  <a:gd name="f1072" fmla="*/ f860 1 f475"/>
                  <a:gd name="f1073" fmla="*/ f861 1 f475"/>
                  <a:gd name="f1074" fmla="*/ f862 1 f475"/>
                  <a:gd name="f1075" fmla="*/ f863 1 f476"/>
                  <a:gd name="f1076" fmla="*/ f864 1 f475"/>
                  <a:gd name="f1077" fmla="*/ f865 1 f476"/>
                  <a:gd name="f1078" fmla="*/ f866 1 f475"/>
                  <a:gd name="f1079" fmla="*/ f867 1 f476"/>
                  <a:gd name="f1080" fmla="*/ f868 1 f475"/>
                  <a:gd name="f1081" fmla="*/ f869 1 f476"/>
                  <a:gd name="f1082" fmla="*/ f870 1 f475"/>
                  <a:gd name="f1083" fmla="*/ f871 1 f476"/>
                  <a:gd name="f1084" fmla="*/ f872 1 f475"/>
                  <a:gd name="f1085" fmla="*/ f873 1 f476"/>
                  <a:gd name="f1086" fmla="*/ f874 1 f475"/>
                  <a:gd name="f1087" fmla="*/ f875 1 f475"/>
                  <a:gd name="f1088" fmla="*/ f876 1 f476"/>
                  <a:gd name="f1089" fmla="*/ f877 1 f475"/>
                  <a:gd name="f1090" fmla="*/ f878 1 f476"/>
                  <a:gd name="f1091" fmla="*/ f879 1 f475"/>
                  <a:gd name="f1092" fmla="*/ f880 1 f476"/>
                  <a:gd name="f1093" fmla="*/ f881 1 f475"/>
                  <a:gd name="f1094" fmla="*/ f882 1 f476"/>
                  <a:gd name="f1095" fmla="*/ f883 1 f475"/>
                  <a:gd name="f1096" fmla="*/ f884 1 f476"/>
                  <a:gd name="f1097" fmla="*/ f885 1 f475"/>
                  <a:gd name="f1098" fmla="*/ f886 1 f475"/>
                  <a:gd name="f1099" fmla="*/ f887 1 f475"/>
                  <a:gd name="f1100" fmla="*/ f888 1 f475"/>
                  <a:gd name="f1101" fmla="*/ f889 1 f476"/>
                  <a:gd name="f1102" fmla="*/ f890 1 f476"/>
                  <a:gd name="f1103" fmla="*/ f891 1 f476"/>
                  <a:gd name="f1104" fmla="*/ f892 1 f475"/>
                  <a:gd name="f1105" fmla="*/ f893 1 f476"/>
                  <a:gd name="f1106" fmla="*/ f894 f466 1"/>
                  <a:gd name="f1107" fmla="*/ f895 f466 1"/>
                  <a:gd name="f1108" fmla="*/ f897 f467 1"/>
                  <a:gd name="f1109" fmla="*/ f896 f467 1"/>
                  <a:gd name="f1110" fmla="*/ f898 f466 1"/>
                  <a:gd name="f1111" fmla="*/ f899 f467 1"/>
                  <a:gd name="f1112" fmla="*/ f900 f466 1"/>
                  <a:gd name="f1113" fmla="*/ f901 f467 1"/>
                  <a:gd name="f1114" fmla="*/ f902 f466 1"/>
                  <a:gd name="f1115" fmla="*/ f903 f467 1"/>
                  <a:gd name="f1116" fmla="*/ f904 f466 1"/>
                  <a:gd name="f1117" fmla="*/ f905 f467 1"/>
                  <a:gd name="f1118" fmla="*/ f906 f466 1"/>
                  <a:gd name="f1119" fmla="*/ f907 f467 1"/>
                  <a:gd name="f1120" fmla="*/ f908 f466 1"/>
                  <a:gd name="f1121" fmla="*/ f909 f467 1"/>
                  <a:gd name="f1122" fmla="*/ f910 f466 1"/>
                  <a:gd name="f1123" fmla="*/ f911 f467 1"/>
                  <a:gd name="f1124" fmla="*/ f912 f466 1"/>
                  <a:gd name="f1125" fmla="*/ f913 f467 1"/>
                  <a:gd name="f1126" fmla="*/ f914 f466 1"/>
                  <a:gd name="f1127" fmla="*/ f915 f467 1"/>
                  <a:gd name="f1128" fmla="*/ f916 f466 1"/>
                  <a:gd name="f1129" fmla="*/ f917 f467 1"/>
                  <a:gd name="f1130" fmla="*/ f918 f466 1"/>
                  <a:gd name="f1131" fmla="*/ f919 f467 1"/>
                  <a:gd name="f1132" fmla="*/ f920 f466 1"/>
                  <a:gd name="f1133" fmla="*/ f921 f467 1"/>
                  <a:gd name="f1134" fmla="*/ f922 f466 1"/>
                  <a:gd name="f1135" fmla="*/ f923 f467 1"/>
                  <a:gd name="f1136" fmla="*/ f924 f466 1"/>
                  <a:gd name="f1137" fmla="*/ f925 f467 1"/>
                  <a:gd name="f1138" fmla="*/ f926 f466 1"/>
                  <a:gd name="f1139" fmla="*/ f927 f467 1"/>
                  <a:gd name="f1140" fmla="*/ f928 f466 1"/>
                  <a:gd name="f1141" fmla="*/ f929 f467 1"/>
                  <a:gd name="f1142" fmla="*/ f930 f466 1"/>
                  <a:gd name="f1143" fmla="*/ f931 f467 1"/>
                  <a:gd name="f1144" fmla="*/ f932 f466 1"/>
                  <a:gd name="f1145" fmla="*/ f933 f467 1"/>
                  <a:gd name="f1146" fmla="*/ f934 f466 1"/>
                  <a:gd name="f1147" fmla="*/ f935 f467 1"/>
                  <a:gd name="f1148" fmla="*/ f936 f466 1"/>
                  <a:gd name="f1149" fmla="*/ f937 f467 1"/>
                  <a:gd name="f1150" fmla="*/ f938 f466 1"/>
                  <a:gd name="f1151" fmla="*/ f939 f467 1"/>
                  <a:gd name="f1152" fmla="*/ f940 f466 1"/>
                  <a:gd name="f1153" fmla="*/ f941 f467 1"/>
                  <a:gd name="f1154" fmla="*/ f942 f466 1"/>
                  <a:gd name="f1155" fmla="*/ f943 f467 1"/>
                  <a:gd name="f1156" fmla="*/ f944 f466 1"/>
                  <a:gd name="f1157" fmla="*/ f945 f467 1"/>
                  <a:gd name="f1158" fmla="*/ f946 f466 1"/>
                  <a:gd name="f1159" fmla="*/ f947 f467 1"/>
                  <a:gd name="f1160" fmla="*/ f948 f466 1"/>
                  <a:gd name="f1161" fmla="*/ f949 f467 1"/>
                  <a:gd name="f1162" fmla="*/ f950 f466 1"/>
                  <a:gd name="f1163" fmla="*/ f951 f467 1"/>
                  <a:gd name="f1164" fmla="*/ f952 f466 1"/>
                  <a:gd name="f1165" fmla="*/ f953 f467 1"/>
                  <a:gd name="f1166" fmla="*/ f954 f467 1"/>
                  <a:gd name="f1167" fmla="*/ f955 f466 1"/>
                  <a:gd name="f1168" fmla="*/ f956 f467 1"/>
                  <a:gd name="f1169" fmla="*/ f957 f466 1"/>
                  <a:gd name="f1170" fmla="*/ f958 f466 1"/>
                  <a:gd name="f1171" fmla="*/ f959 f467 1"/>
                  <a:gd name="f1172" fmla="*/ f960 f466 1"/>
                  <a:gd name="f1173" fmla="*/ f961 f467 1"/>
                  <a:gd name="f1174" fmla="*/ f962 f466 1"/>
                  <a:gd name="f1175" fmla="*/ f963 f467 1"/>
                  <a:gd name="f1176" fmla="*/ f964 f466 1"/>
                  <a:gd name="f1177" fmla="*/ f965 f466 1"/>
                  <a:gd name="f1178" fmla="*/ f966 f467 1"/>
                  <a:gd name="f1179" fmla="*/ f967 f466 1"/>
                  <a:gd name="f1180" fmla="*/ f968 f467 1"/>
                  <a:gd name="f1181" fmla="*/ f969 f466 1"/>
                  <a:gd name="f1182" fmla="*/ f970 f467 1"/>
                  <a:gd name="f1183" fmla="*/ f971 f466 1"/>
                  <a:gd name="f1184" fmla="*/ f972 f466 1"/>
                  <a:gd name="f1185" fmla="*/ f973 f467 1"/>
                  <a:gd name="f1186" fmla="*/ f974 f466 1"/>
                  <a:gd name="f1187" fmla="*/ f975 f467 1"/>
                  <a:gd name="f1188" fmla="*/ f976 f466 1"/>
                  <a:gd name="f1189" fmla="*/ f977 f467 1"/>
                  <a:gd name="f1190" fmla="*/ f978 f466 1"/>
                  <a:gd name="f1191" fmla="*/ f979 f466 1"/>
                  <a:gd name="f1192" fmla="*/ f980 f466 1"/>
                  <a:gd name="f1193" fmla="*/ f981 f467 1"/>
                  <a:gd name="f1194" fmla="*/ f982 f466 1"/>
                  <a:gd name="f1195" fmla="*/ f983 f467 1"/>
                  <a:gd name="f1196" fmla="*/ f984 f466 1"/>
                  <a:gd name="f1197" fmla="*/ f985 f467 1"/>
                  <a:gd name="f1198" fmla="*/ f986 f466 1"/>
                  <a:gd name="f1199" fmla="*/ f987 f467 1"/>
                  <a:gd name="f1200" fmla="*/ f988 f466 1"/>
                  <a:gd name="f1201" fmla="*/ f989 f467 1"/>
                  <a:gd name="f1202" fmla="*/ f990 f466 1"/>
                  <a:gd name="f1203" fmla="*/ f991 f466 1"/>
                  <a:gd name="f1204" fmla="*/ f992 f466 1"/>
                  <a:gd name="f1205" fmla="*/ f993 f466 1"/>
                  <a:gd name="f1206" fmla="*/ f994 f466 1"/>
                  <a:gd name="f1207" fmla="*/ f995 f466 1"/>
                  <a:gd name="f1208" fmla="*/ f996 f467 1"/>
                  <a:gd name="f1209" fmla="*/ f997 f466 1"/>
                  <a:gd name="f1210" fmla="*/ f998 f467 1"/>
                  <a:gd name="f1211" fmla="*/ f999 f466 1"/>
                  <a:gd name="f1212" fmla="*/ f1000 f467 1"/>
                  <a:gd name="f1213" fmla="*/ f1001 f466 1"/>
                  <a:gd name="f1214" fmla="*/ f1002 f467 1"/>
                  <a:gd name="f1215" fmla="*/ f1003 f466 1"/>
                  <a:gd name="f1216" fmla="*/ f1004 f467 1"/>
                  <a:gd name="f1217" fmla="*/ f1005 f466 1"/>
                  <a:gd name="f1218" fmla="*/ f1006 f467 1"/>
                  <a:gd name="f1219" fmla="*/ f1007 f466 1"/>
                  <a:gd name="f1220" fmla="*/ f1008 f466 1"/>
                  <a:gd name="f1221" fmla="*/ f1009 f466 1"/>
                  <a:gd name="f1222" fmla="*/ f1010 f467 1"/>
                  <a:gd name="f1223" fmla="*/ f1011 f466 1"/>
                  <a:gd name="f1224" fmla="*/ f1012 f467 1"/>
                  <a:gd name="f1225" fmla="*/ f1013 f466 1"/>
                  <a:gd name="f1226" fmla="*/ f1014 f466 1"/>
                  <a:gd name="f1227" fmla="*/ f1015 f466 1"/>
                  <a:gd name="f1228" fmla="*/ f1016 f467 1"/>
                  <a:gd name="f1229" fmla="*/ f1017 f466 1"/>
                  <a:gd name="f1230" fmla="*/ f1018 f467 1"/>
                  <a:gd name="f1231" fmla="*/ f1019 f466 1"/>
                  <a:gd name="f1232" fmla="*/ f1020 f467 1"/>
                  <a:gd name="f1233" fmla="*/ f1021 f466 1"/>
                  <a:gd name="f1234" fmla="*/ f1022 f467 1"/>
                  <a:gd name="f1235" fmla="*/ f1023 f466 1"/>
                  <a:gd name="f1236" fmla="*/ f1024 f467 1"/>
                  <a:gd name="f1237" fmla="*/ f1025 f466 1"/>
                  <a:gd name="f1238" fmla="*/ f1026 f467 1"/>
                  <a:gd name="f1239" fmla="*/ f1027 f466 1"/>
                  <a:gd name="f1240" fmla="*/ f1028 f467 1"/>
                  <a:gd name="f1241" fmla="*/ f1029 f466 1"/>
                  <a:gd name="f1242" fmla="*/ f1030 f466 1"/>
                  <a:gd name="f1243" fmla="*/ f1031 f467 1"/>
                  <a:gd name="f1244" fmla="*/ f1032 f466 1"/>
                  <a:gd name="f1245" fmla="*/ f1033 f467 1"/>
                  <a:gd name="f1246" fmla="*/ f1034 f466 1"/>
                  <a:gd name="f1247" fmla="*/ f1035 f467 1"/>
                  <a:gd name="f1248" fmla="*/ f1036 f466 1"/>
                  <a:gd name="f1249" fmla="*/ f1037 f467 1"/>
                  <a:gd name="f1250" fmla="*/ f1038 f466 1"/>
                  <a:gd name="f1251" fmla="*/ f1039 f467 1"/>
                  <a:gd name="f1252" fmla="*/ f1040 f466 1"/>
                  <a:gd name="f1253" fmla="*/ f1041 f467 1"/>
                  <a:gd name="f1254" fmla="*/ f1042 f466 1"/>
                  <a:gd name="f1255" fmla="*/ f1043 f466 1"/>
                  <a:gd name="f1256" fmla="*/ f1044 f467 1"/>
                  <a:gd name="f1257" fmla="*/ f1045 f466 1"/>
                  <a:gd name="f1258" fmla="*/ f1046 f467 1"/>
                  <a:gd name="f1259" fmla="*/ f1047 f466 1"/>
                  <a:gd name="f1260" fmla="*/ f1048 f467 1"/>
                  <a:gd name="f1261" fmla="*/ f1049 f466 1"/>
                  <a:gd name="f1262" fmla="*/ f1050 f467 1"/>
                  <a:gd name="f1263" fmla="*/ f1051 f466 1"/>
                  <a:gd name="f1264" fmla="*/ f1052 f467 1"/>
                  <a:gd name="f1265" fmla="*/ f1053 f466 1"/>
                  <a:gd name="f1266" fmla="*/ f1054 f467 1"/>
                  <a:gd name="f1267" fmla="*/ f1055 f466 1"/>
                  <a:gd name="f1268" fmla="*/ f1056 f467 1"/>
                  <a:gd name="f1269" fmla="*/ f1057 f466 1"/>
                  <a:gd name="f1270" fmla="*/ f1058 f467 1"/>
                  <a:gd name="f1271" fmla="*/ f1059 f466 1"/>
                  <a:gd name="f1272" fmla="*/ f1060 f467 1"/>
                  <a:gd name="f1273" fmla="*/ f1061 f466 1"/>
                  <a:gd name="f1274" fmla="*/ f1062 f466 1"/>
                  <a:gd name="f1275" fmla="*/ f1063 f466 1"/>
                  <a:gd name="f1276" fmla="*/ f1064 f467 1"/>
                  <a:gd name="f1277" fmla="*/ f1065 f466 1"/>
                  <a:gd name="f1278" fmla="*/ f1066 f466 1"/>
                  <a:gd name="f1279" fmla="*/ f1067 f467 1"/>
                  <a:gd name="f1280" fmla="*/ f1068 f466 1"/>
                  <a:gd name="f1281" fmla="*/ f1069 f467 1"/>
                  <a:gd name="f1282" fmla="*/ f1070 f466 1"/>
                  <a:gd name="f1283" fmla="*/ f1071 f467 1"/>
                  <a:gd name="f1284" fmla="*/ f1072 f466 1"/>
                  <a:gd name="f1285" fmla="*/ f1073 f466 1"/>
                  <a:gd name="f1286" fmla="*/ f1074 f466 1"/>
                  <a:gd name="f1287" fmla="*/ f1075 f467 1"/>
                  <a:gd name="f1288" fmla="*/ f1076 f466 1"/>
                  <a:gd name="f1289" fmla="*/ f1077 f467 1"/>
                  <a:gd name="f1290" fmla="*/ f1078 f466 1"/>
                  <a:gd name="f1291" fmla="*/ f1079 f467 1"/>
                  <a:gd name="f1292" fmla="*/ f1080 f466 1"/>
                  <a:gd name="f1293" fmla="*/ f1081 f467 1"/>
                  <a:gd name="f1294" fmla="*/ f1082 f466 1"/>
                  <a:gd name="f1295" fmla="*/ f1083 f467 1"/>
                  <a:gd name="f1296" fmla="*/ f1084 f466 1"/>
                  <a:gd name="f1297" fmla="*/ f1085 f467 1"/>
                  <a:gd name="f1298" fmla="*/ f1086 f466 1"/>
                  <a:gd name="f1299" fmla="*/ f1087 f466 1"/>
                  <a:gd name="f1300" fmla="*/ f1088 f467 1"/>
                  <a:gd name="f1301" fmla="*/ f1089 f466 1"/>
                  <a:gd name="f1302" fmla="*/ f1090 f467 1"/>
                  <a:gd name="f1303" fmla="*/ f1091 f466 1"/>
                  <a:gd name="f1304" fmla="*/ f1092 f467 1"/>
                  <a:gd name="f1305" fmla="*/ f1093 f466 1"/>
                  <a:gd name="f1306" fmla="*/ f1094 f467 1"/>
                  <a:gd name="f1307" fmla="*/ f1095 f466 1"/>
                  <a:gd name="f1308" fmla="*/ f1096 f467 1"/>
                  <a:gd name="f1309" fmla="*/ f1097 f466 1"/>
                  <a:gd name="f1310" fmla="*/ f1098 f466 1"/>
                  <a:gd name="f1311" fmla="*/ f1099 f466 1"/>
                  <a:gd name="f1312" fmla="*/ f1100 f466 1"/>
                  <a:gd name="f1313" fmla="*/ f1101 f467 1"/>
                  <a:gd name="f1314" fmla="*/ f1102 f467 1"/>
                  <a:gd name="f1315" fmla="*/ f1103 f467 1"/>
                  <a:gd name="f1316" fmla="*/ f1104 f466 1"/>
                  <a:gd name="f1317" fmla="*/ f1105 f4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85">
                    <a:pos x="f1110" y="f1111"/>
                  </a:cxn>
                  <a:cxn ang="f685">
                    <a:pos x="f1112" y="f1113"/>
                  </a:cxn>
                  <a:cxn ang="f685">
                    <a:pos x="f1114" y="f1115"/>
                  </a:cxn>
                  <a:cxn ang="f685">
                    <a:pos x="f1116" y="f1117"/>
                  </a:cxn>
                  <a:cxn ang="f685">
                    <a:pos x="f1118" y="f1119"/>
                  </a:cxn>
                  <a:cxn ang="f685">
                    <a:pos x="f1120" y="f1121"/>
                  </a:cxn>
                  <a:cxn ang="f685">
                    <a:pos x="f1122" y="f1123"/>
                  </a:cxn>
                  <a:cxn ang="f685">
                    <a:pos x="f1124" y="f1125"/>
                  </a:cxn>
                  <a:cxn ang="f685">
                    <a:pos x="f1126" y="f1127"/>
                  </a:cxn>
                  <a:cxn ang="f685">
                    <a:pos x="f1128" y="f1129"/>
                  </a:cxn>
                  <a:cxn ang="f685">
                    <a:pos x="f1130" y="f1131"/>
                  </a:cxn>
                  <a:cxn ang="f685">
                    <a:pos x="f1132" y="f1133"/>
                  </a:cxn>
                  <a:cxn ang="f685">
                    <a:pos x="f1134" y="f1135"/>
                  </a:cxn>
                  <a:cxn ang="f685">
                    <a:pos x="f1136" y="f1137"/>
                  </a:cxn>
                  <a:cxn ang="f685">
                    <a:pos x="f1138" y="f1139"/>
                  </a:cxn>
                  <a:cxn ang="f685">
                    <a:pos x="f1140" y="f1141"/>
                  </a:cxn>
                  <a:cxn ang="f685">
                    <a:pos x="f1142" y="f1143"/>
                  </a:cxn>
                  <a:cxn ang="f685">
                    <a:pos x="f1144" y="f1145"/>
                  </a:cxn>
                  <a:cxn ang="f685">
                    <a:pos x="f1146" y="f1147"/>
                  </a:cxn>
                  <a:cxn ang="f685">
                    <a:pos x="f1148" y="f1149"/>
                  </a:cxn>
                  <a:cxn ang="f685">
                    <a:pos x="f1150" y="f1151"/>
                  </a:cxn>
                  <a:cxn ang="f685">
                    <a:pos x="f1152" y="f1153"/>
                  </a:cxn>
                  <a:cxn ang="f685">
                    <a:pos x="f1154" y="f1155"/>
                  </a:cxn>
                  <a:cxn ang="f685">
                    <a:pos x="f1156" y="f1157"/>
                  </a:cxn>
                  <a:cxn ang="f685">
                    <a:pos x="f1158" y="f1159"/>
                  </a:cxn>
                  <a:cxn ang="f685">
                    <a:pos x="f1160" y="f1161"/>
                  </a:cxn>
                  <a:cxn ang="f685">
                    <a:pos x="f1162" y="f1163"/>
                  </a:cxn>
                  <a:cxn ang="f685">
                    <a:pos x="f1164" y="f1165"/>
                  </a:cxn>
                  <a:cxn ang="f685">
                    <a:pos x="f1164" y="f1166"/>
                  </a:cxn>
                  <a:cxn ang="f685">
                    <a:pos x="f1167" y="f1168"/>
                  </a:cxn>
                  <a:cxn ang="f685">
                    <a:pos x="f1169" y="f1168"/>
                  </a:cxn>
                  <a:cxn ang="f685">
                    <a:pos x="f1170" y="f1171"/>
                  </a:cxn>
                  <a:cxn ang="f685">
                    <a:pos x="f1172" y="f1173"/>
                  </a:cxn>
                  <a:cxn ang="f685">
                    <a:pos x="f1174" y="f1175"/>
                  </a:cxn>
                  <a:cxn ang="f685">
                    <a:pos x="f1176" y="f1175"/>
                  </a:cxn>
                  <a:cxn ang="f685">
                    <a:pos x="f1177" y="f1178"/>
                  </a:cxn>
                  <a:cxn ang="f685">
                    <a:pos x="f1179" y="f1180"/>
                  </a:cxn>
                  <a:cxn ang="f685">
                    <a:pos x="f1181" y="f1182"/>
                  </a:cxn>
                  <a:cxn ang="f685">
                    <a:pos x="f1183" y="f1182"/>
                  </a:cxn>
                  <a:cxn ang="f685">
                    <a:pos x="f1184" y="f1185"/>
                  </a:cxn>
                  <a:cxn ang="f685">
                    <a:pos x="f1186" y="f1187"/>
                  </a:cxn>
                  <a:cxn ang="f685">
                    <a:pos x="f1188" y="f1189"/>
                  </a:cxn>
                  <a:cxn ang="f685">
                    <a:pos x="f1190" y="f1187"/>
                  </a:cxn>
                  <a:cxn ang="f685">
                    <a:pos x="f1191" y="f1185"/>
                  </a:cxn>
                  <a:cxn ang="f685">
                    <a:pos x="f1192" y="f1193"/>
                  </a:cxn>
                  <a:cxn ang="f685">
                    <a:pos x="f1194" y="f1195"/>
                  </a:cxn>
                  <a:cxn ang="f685">
                    <a:pos x="f1196" y="f1197"/>
                  </a:cxn>
                  <a:cxn ang="f685">
                    <a:pos x="f1198" y="f1199"/>
                  </a:cxn>
                  <a:cxn ang="f685">
                    <a:pos x="f1200" y="f1199"/>
                  </a:cxn>
                  <a:cxn ang="f685">
                    <a:pos x="f1200" y="f1201"/>
                  </a:cxn>
                  <a:cxn ang="f685">
                    <a:pos x="f1202" y="f1201"/>
                  </a:cxn>
                  <a:cxn ang="f685">
                    <a:pos x="f1203" y="f1201"/>
                  </a:cxn>
                  <a:cxn ang="f685">
                    <a:pos x="f1204" y="f1201"/>
                  </a:cxn>
                  <a:cxn ang="f685">
                    <a:pos x="f1205" y="f1201"/>
                  </a:cxn>
                  <a:cxn ang="f685">
                    <a:pos x="f1206" y="f1201"/>
                  </a:cxn>
                  <a:cxn ang="f685">
                    <a:pos x="f1207" y="f1208"/>
                  </a:cxn>
                  <a:cxn ang="f685">
                    <a:pos x="f1209" y="f1210"/>
                  </a:cxn>
                  <a:cxn ang="f685">
                    <a:pos x="f1211" y="f1212"/>
                  </a:cxn>
                  <a:cxn ang="f685">
                    <a:pos x="f1213" y="f1214"/>
                  </a:cxn>
                  <a:cxn ang="f685">
                    <a:pos x="f1215" y="f1216"/>
                  </a:cxn>
                  <a:cxn ang="f685">
                    <a:pos x="f1217" y="f1218"/>
                  </a:cxn>
                  <a:cxn ang="f685">
                    <a:pos x="f1219" y="f1218"/>
                  </a:cxn>
                  <a:cxn ang="f685">
                    <a:pos x="f1220" y="f1218"/>
                  </a:cxn>
                  <a:cxn ang="f685">
                    <a:pos x="f1221" y="f1222"/>
                  </a:cxn>
                  <a:cxn ang="f685">
                    <a:pos x="f1223" y="f1224"/>
                  </a:cxn>
                  <a:cxn ang="f685">
                    <a:pos x="f1225" y="f1199"/>
                  </a:cxn>
                  <a:cxn ang="f685">
                    <a:pos x="f1226" y="f1199"/>
                  </a:cxn>
                  <a:cxn ang="f685">
                    <a:pos x="f1227" y="f1228"/>
                  </a:cxn>
                  <a:cxn ang="f685">
                    <a:pos x="f1229" y="f1230"/>
                  </a:cxn>
                  <a:cxn ang="f685">
                    <a:pos x="f1231" y="f1232"/>
                  </a:cxn>
                  <a:cxn ang="f685">
                    <a:pos x="f1233" y="f1234"/>
                  </a:cxn>
                  <a:cxn ang="f685">
                    <a:pos x="f1235" y="f1236"/>
                  </a:cxn>
                  <a:cxn ang="f685">
                    <a:pos x="f1237" y="f1238"/>
                  </a:cxn>
                  <a:cxn ang="f685">
                    <a:pos x="f1239" y="f1238"/>
                  </a:cxn>
                  <a:cxn ang="f685">
                    <a:pos x="f1239" y="f1240"/>
                  </a:cxn>
                  <a:cxn ang="f685">
                    <a:pos x="f1241" y="f1240"/>
                  </a:cxn>
                  <a:cxn ang="f685">
                    <a:pos x="f1242" y="f1243"/>
                  </a:cxn>
                  <a:cxn ang="f685">
                    <a:pos x="f1244" y="f1245"/>
                  </a:cxn>
                  <a:cxn ang="f685">
                    <a:pos x="f1246" y="f1247"/>
                  </a:cxn>
                  <a:cxn ang="f685">
                    <a:pos x="f1246" y="f1247"/>
                  </a:cxn>
                  <a:cxn ang="f685">
                    <a:pos x="f1248" y="f1249"/>
                  </a:cxn>
                  <a:cxn ang="f685">
                    <a:pos x="f1250" y="f1251"/>
                  </a:cxn>
                  <a:cxn ang="f685">
                    <a:pos x="f1252" y="f1253"/>
                  </a:cxn>
                  <a:cxn ang="f685">
                    <a:pos x="f1254" y="f1253"/>
                  </a:cxn>
                  <a:cxn ang="f685">
                    <a:pos x="f1255" y="f1256"/>
                  </a:cxn>
                  <a:cxn ang="f685">
                    <a:pos x="f1257" y="f1258"/>
                  </a:cxn>
                  <a:cxn ang="f685">
                    <a:pos x="f1259" y="f1260"/>
                  </a:cxn>
                  <a:cxn ang="f685">
                    <a:pos x="f1261" y="f1262"/>
                  </a:cxn>
                  <a:cxn ang="f685">
                    <a:pos x="f1263" y="f1264"/>
                  </a:cxn>
                  <a:cxn ang="f685">
                    <a:pos x="f1265" y="f1266"/>
                  </a:cxn>
                  <a:cxn ang="f685">
                    <a:pos x="f1267" y="f1268"/>
                  </a:cxn>
                  <a:cxn ang="f685">
                    <a:pos x="f1269" y="f1270"/>
                  </a:cxn>
                  <a:cxn ang="f685">
                    <a:pos x="f1271" y="f1272"/>
                  </a:cxn>
                  <a:cxn ang="f685">
                    <a:pos x="f1273" y="f1272"/>
                  </a:cxn>
                  <a:cxn ang="f685">
                    <a:pos x="f1274" y="f1272"/>
                  </a:cxn>
                  <a:cxn ang="f685">
                    <a:pos x="f1275" y="f1272"/>
                  </a:cxn>
                  <a:cxn ang="f685">
                    <a:pos x="f1275" y="f1276"/>
                  </a:cxn>
                  <a:cxn ang="f685">
                    <a:pos x="f1277" y="f1276"/>
                  </a:cxn>
                  <a:cxn ang="f685">
                    <a:pos x="f1278" y="f1279"/>
                  </a:cxn>
                  <a:cxn ang="f685">
                    <a:pos x="f1280" y="f1281"/>
                  </a:cxn>
                  <a:cxn ang="f685">
                    <a:pos x="f1282" y="f1283"/>
                  </a:cxn>
                  <a:cxn ang="f685">
                    <a:pos x="f1284" y="f1283"/>
                  </a:cxn>
                  <a:cxn ang="f685">
                    <a:pos x="f1285" y="f1283"/>
                  </a:cxn>
                  <a:cxn ang="f685">
                    <a:pos x="f1286" y="f1287"/>
                  </a:cxn>
                  <a:cxn ang="f685">
                    <a:pos x="f1288" y="f1289"/>
                  </a:cxn>
                  <a:cxn ang="f685">
                    <a:pos x="f1290" y="f1291"/>
                  </a:cxn>
                  <a:cxn ang="f685">
                    <a:pos x="f1292" y="f1293"/>
                  </a:cxn>
                  <a:cxn ang="f685">
                    <a:pos x="f1292" y="f1293"/>
                  </a:cxn>
                  <a:cxn ang="f685">
                    <a:pos x="f1294" y="f1295"/>
                  </a:cxn>
                  <a:cxn ang="f685">
                    <a:pos x="f1296" y="f1297"/>
                  </a:cxn>
                  <a:cxn ang="f685">
                    <a:pos x="f1298" y="f1297"/>
                  </a:cxn>
                  <a:cxn ang="f685">
                    <a:pos x="f1299" y="f1300"/>
                  </a:cxn>
                  <a:cxn ang="f685">
                    <a:pos x="f1301" y="f1302"/>
                  </a:cxn>
                  <a:cxn ang="f685">
                    <a:pos x="f1303" y="f1304"/>
                  </a:cxn>
                  <a:cxn ang="f685">
                    <a:pos x="f1305" y="f1306"/>
                  </a:cxn>
                  <a:cxn ang="f685">
                    <a:pos x="f1307" y="f1308"/>
                  </a:cxn>
                  <a:cxn ang="f685">
                    <a:pos x="f1309" y="f1297"/>
                  </a:cxn>
                  <a:cxn ang="f685">
                    <a:pos x="f1310" y="f1297"/>
                  </a:cxn>
                  <a:cxn ang="f685">
                    <a:pos x="f1311" y="f1297"/>
                  </a:cxn>
                  <a:cxn ang="f685">
                    <a:pos x="f1312" y="f1313"/>
                  </a:cxn>
                  <a:cxn ang="f685">
                    <a:pos x="f1312" y="f1314"/>
                  </a:cxn>
                  <a:cxn ang="f685">
                    <a:pos x="f1122" y="f1315"/>
                  </a:cxn>
                  <a:cxn ang="f685">
                    <a:pos x="f1316" y="f1317"/>
                  </a:cxn>
                  <a:cxn ang="f685">
                    <a:pos x="f1110" y="f1111"/>
                  </a:cxn>
                </a:cxnLst>
                <a:rect l="f1106" t="f1109" r="f1107" b="f1108"/>
                <a:pathLst>
                  <a:path w="4797505" h="177180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69"/>
                      <a:pt x="f71" y="f72"/>
                      <a:pt x="f73" y="f74"/>
                    </a:cubicBezTo>
                    <a:cubicBezTo>
                      <a:pt x="f34" y="f75"/>
                      <a:pt x="f76" y="f77"/>
                      <a:pt x="f78" y="f77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88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100" y="f101"/>
                    </a:cubicBez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8" y="f37"/>
                      <a:pt x="f109" y="f110"/>
                      <a:pt x="f111" y="f112"/>
                    </a:cubicBezTo>
                    <a:cubicBezTo>
                      <a:pt x="f92" y="f113"/>
                      <a:pt x="f114" y="f39"/>
                      <a:pt x="f115" y="f116"/>
                    </a:cubicBezTo>
                    <a:cubicBezTo>
                      <a:pt x="f117" y="f113"/>
                      <a:pt x="f118" y="f119"/>
                      <a:pt x="f120" y="f121"/>
                    </a:cubicBezTo>
                    <a:cubicBezTo>
                      <a:pt x="f122" y="f123"/>
                      <a:pt x="f124" y="f125"/>
                      <a:pt x="f126" y="f127"/>
                    </a:cubicBezTo>
                    <a:cubicBezTo>
                      <a:pt x="f128" y="f27"/>
                      <a:pt x="f129" y="f130"/>
                      <a:pt x="f131" y="f132"/>
                    </a:cubicBezTo>
                    <a:cubicBezTo>
                      <a:pt x="f133" y="f134"/>
                      <a:pt x="f135" y="f136"/>
                      <a:pt x="f137" y="f138"/>
                    </a:cubicBezTo>
                    <a:cubicBezTo>
                      <a:pt x="f139" y="f140"/>
                      <a:pt x="f141" y="f142"/>
                      <a:pt x="f143" y="f144"/>
                    </a:cubicBezTo>
                    <a:cubicBezTo>
                      <a:pt x="f145" y="f146"/>
                      <a:pt x="f147" y="f148"/>
                      <a:pt x="f149" y="f150"/>
                    </a:cubicBezTo>
                    <a:cubicBezTo>
                      <a:pt x="f151" y="f152"/>
                      <a:pt x="f153" y="f154"/>
                      <a:pt x="f155" y="f156"/>
                    </a:cubicBezTo>
                    <a:cubicBezTo>
                      <a:pt x="f157" y="f158"/>
                      <a:pt x="f159" y="f160"/>
                      <a:pt x="f161" y="f162"/>
                    </a:cubicBezTo>
                    <a:lnTo>
                      <a:pt x="f161" y="f163"/>
                    </a:lnTo>
                    <a:cubicBezTo>
                      <a:pt x="f164" y="f165"/>
                      <a:pt x="f166" y="f167"/>
                      <a:pt x="f168" y="f169"/>
                    </a:cubicBezTo>
                    <a:lnTo>
                      <a:pt x="f170" y="f169"/>
                    </a:lnTo>
                    <a:lnTo>
                      <a:pt x="f171" y="f172"/>
                    </a:lnTo>
                    <a:cubicBezTo>
                      <a:pt x="f173" y="f174"/>
                      <a:pt x="f175" y="f176"/>
                      <a:pt x="f177" y="f178"/>
                    </a:cubicBezTo>
                    <a:cubicBezTo>
                      <a:pt x="f179" y="f180"/>
                      <a:pt x="f181" y="f160"/>
                      <a:pt x="f182" y="f183"/>
                    </a:cubicBezTo>
                    <a:lnTo>
                      <a:pt x="f184" y="f183"/>
                    </a:lnTo>
                    <a:cubicBezTo>
                      <a:pt x="f185" y="f183"/>
                      <a:pt x="f186" y="f180"/>
                      <a:pt x="f187" y="f188"/>
                    </a:cubicBezTo>
                    <a:cubicBezTo>
                      <a:pt x="f189" y="f190"/>
                      <a:pt x="f191" y="f192"/>
                      <a:pt x="f193" y="f194"/>
                    </a:cubicBezTo>
                    <a:lnTo>
                      <a:pt x="f195" y="f196"/>
                    </a:lnTo>
                    <a:lnTo>
                      <a:pt x="f197" y="f196"/>
                    </a:lnTo>
                    <a:lnTo>
                      <a:pt x="f198" y="f199"/>
                    </a:ln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207"/>
                      <a:pt x="f208" y="f209"/>
                      <a:pt x="f210" y="f209"/>
                    </a:cubicBezTo>
                    <a:cubicBezTo>
                      <a:pt x="f211" y="f209"/>
                      <a:pt x="f212" y="f213"/>
                      <a:pt x="f214" y="f205"/>
                    </a:cubicBezTo>
                    <a:cubicBezTo>
                      <a:pt x="f215" y="f203"/>
                      <a:pt x="f216" y="f201"/>
                      <a:pt x="f217" y="f199"/>
                    </a:cubicBezTo>
                    <a:lnTo>
                      <a:pt x="f218" y="f219"/>
                    </a:lnTo>
                    <a:lnTo>
                      <a:pt x="f220" y="f221"/>
                    </a:lnTo>
                    <a:cubicBezTo>
                      <a:pt x="f222" y="f223"/>
                      <a:pt x="f224" y="f225"/>
                      <a:pt x="f226" y="f227"/>
                    </a:cubicBezTo>
                    <a:cubicBezTo>
                      <a:pt x="f228" y="f229"/>
                      <a:pt x="f230" y="f231"/>
                      <a:pt x="f232" y="f231"/>
                    </a:cubicBezTo>
                    <a:lnTo>
                      <a:pt x="f233" y="f231"/>
                    </a:lnTo>
                    <a:lnTo>
                      <a:pt x="f233" y="f234"/>
                    </a:lnTo>
                    <a:lnTo>
                      <a:pt x="f235" y="f234"/>
                    </a:lnTo>
                    <a:lnTo>
                      <a:pt x="f236" y="f234"/>
                    </a:lnTo>
                    <a:lnTo>
                      <a:pt x="f237" y="f234"/>
                    </a:lnTo>
                    <a:lnTo>
                      <a:pt x="f238" y="f234"/>
                    </a:lnTo>
                    <a:lnTo>
                      <a:pt x="f239" y="f234"/>
                    </a:lnTo>
                    <a:cubicBezTo>
                      <a:pt x="f240" y="f234"/>
                      <a:pt x="f241" y="f242"/>
                      <a:pt x="f243" y="f244"/>
                    </a:cubicBezTo>
                    <a:cubicBezTo>
                      <a:pt x="f245" y="f246"/>
                      <a:pt x="f247" y="f248"/>
                      <a:pt x="f249" y="f250"/>
                    </a:cubicBezTo>
                    <a:lnTo>
                      <a:pt x="f251" y="f252"/>
                    </a:lnTo>
                    <a:lnTo>
                      <a:pt x="f253" y="f75"/>
                    </a:lnTo>
                    <a:cubicBezTo>
                      <a:pt x="f254" y="f255"/>
                      <a:pt x="f256" y="f257"/>
                      <a:pt x="f258" y="f259"/>
                    </a:cubicBezTo>
                    <a:cubicBezTo>
                      <a:pt x="f260" y="f261"/>
                      <a:pt x="f262" y="f263"/>
                      <a:pt x="f264" y="f263"/>
                    </a:cubicBezTo>
                    <a:lnTo>
                      <a:pt x="f265" y="f263"/>
                    </a:lnTo>
                    <a:lnTo>
                      <a:pt x="f266" y="f263"/>
                    </a:lnTo>
                    <a:cubicBezTo>
                      <a:pt x="f267" y="f263"/>
                      <a:pt x="f268" y="f269"/>
                      <a:pt x="f270" y="f271"/>
                    </a:cubicBezTo>
                    <a:cubicBezTo>
                      <a:pt x="f272" y="f273"/>
                      <a:pt x="f274" y="f275"/>
                      <a:pt x="f276" y="f277"/>
                    </a:cubicBezTo>
                    <a:lnTo>
                      <a:pt x="f278" y="f231"/>
                    </a:lnTo>
                    <a:lnTo>
                      <a:pt x="f279" y="f231"/>
                    </a:lnTo>
                    <a:cubicBezTo>
                      <a:pt x="f280" y="f231"/>
                      <a:pt x="f281" y="f282"/>
                      <a:pt x="f283" y="f284"/>
                    </a:cubicBezTo>
                    <a:cubicBezTo>
                      <a:pt x="f285" y="f286"/>
                      <a:pt x="f287" y="f248"/>
                      <a:pt x="f288" y="f289"/>
                    </a:cubicBezTo>
                    <a:lnTo>
                      <a:pt x="f290" y="f291"/>
                    </a:lnTo>
                    <a:lnTo>
                      <a:pt x="f292" y="f293"/>
                    </a:lnTo>
                    <a:cubicBezTo>
                      <a:pt x="f294" y="f295"/>
                      <a:pt x="f296" y="f250"/>
                      <a:pt x="f297" y="f298"/>
                    </a:cubicBezTo>
                    <a:cubicBezTo>
                      <a:pt x="f299" y="f300"/>
                      <a:pt x="f301" y="f302"/>
                      <a:pt x="f303" y="f302"/>
                    </a:cubicBezTo>
                    <a:lnTo>
                      <a:pt x="f304" y="f302"/>
                    </a:lnTo>
                    <a:lnTo>
                      <a:pt x="f304" y="f305"/>
                    </a:lnTo>
                    <a:lnTo>
                      <a:pt x="f306" y="f305"/>
                    </a:lnTo>
                    <a:lnTo>
                      <a:pt x="f307" y="f308"/>
                    </a:lnTo>
                    <a:cubicBezTo>
                      <a:pt x="f309" y="f252"/>
                      <a:pt x="f310" y="f311"/>
                      <a:pt x="f312" y="f313"/>
                    </a:cubicBezTo>
                    <a:cubicBezTo>
                      <a:pt x="f314" y="f315"/>
                      <a:pt x="f316" y="f317"/>
                      <a:pt x="f318" y="f317"/>
                    </a:cubicBezTo>
                    <a:lnTo>
                      <a:pt x="f318" y="f317"/>
                    </a:lnTo>
                    <a:cubicBezTo>
                      <a:pt x="f319" y="f317"/>
                      <a:pt x="f320" y="f321"/>
                      <a:pt x="f322" y="f323"/>
                    </a:cubicBezTo>
                    <a:cubicBezTo>
                      <a:pt x="f324" y="f325"/>
                      <a:pt x="f326" y="f327"/>
                      <a:pt x="f328" y="f329"/>
                    </a:cubicBezTo>
                    <a:lnTo>
                      <a:pt x="f330" y="f331"/>
                    </a:lnTo>
                    <a:lnTo>
                      <a:pt x="f332" y="f331"/>
                    </a:lnTo>
                    <a:cubicBezTo>
                      <a:pt x="f333" y="f331"/>
                      <a:pt x="f334" y="f335"/>
                      <a:pt x="f336" y="f337"/>
                    </a:cubicBezTo>
                    <a:cubicBezTo>
                      <a:pt x="f338" y="f339"/>
                      <a:pt x="f340" y="f341"/>
                      <a:pt x="f342" y="f343"/>
                    </a:cubicBezTo>
                    <a:lnTo>
                      <a:pt x="f344" y="f345"/>
                    </a:lnTo>
                    <a:lnTo>
                      <a:pt x="f346" y="f347"/>
                    </a:lnTo>
                    <a:cubicBezTo>
                      <a:pt x="f348" y="f349"/>
                      <a:pt x="f350" y="f351"/>
                      <a:pt x="f352" y="f353"/>
                    </a:cubicBezTo>
                    <a:cubicBezTo>
                      <a:pt x="f354" y="f355"/>
                      <a:pt x="f356" y="f357"/>
                      <a:pt x="f358" y="f357"/>
                    </a:cubicBezTo>
                    <a:cubicBezTo>
                      <a:pt x="f359" y="f357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lnTo>
                      <a:pt x="f370" y="f371"/>
                    </a:lnTo>
                    <a:lnTo>
                      <a:pt x="f372" y="f371"/>
                    </a:lnTo>
                    <a:lnTo>
                      <a:pt x="f373" y="f371"/>
                    </a:lnTo>
                    <a:lnTo>
                      <a:pt x="f374" y="f371"/>
                    </a:lnTo>
                    <a:lnTo>
                      <a:pt x="f374" y="f375"/>
                    </a:lnTo>
                    <a:lnTo>
                      <a:pt x="f376" y="f375"/>
                    </a:lnTo>
                    <a:lnTo>
                      <a:pt x="f377" y="f378"/>
                    </a:lnTo>
                    <a:cubicBezTo>
                      <a:pt x="f379" y="f380"/>
                      <a:pt x="f381" y="f382"/>
                      <a:pt x="f383" y="f384"/>
                    </a:cubicBezTo>
                    <a:cubicBezTo>
                      <a:pt x="f385" y="f386"/>
                      <a:pt x="f387" y="f388"/>
                      <a:pt x="f389" y="f388"/>
                    </a:cubicBezTo>
                    <a:lnTo>
                      <a:pt x="f390" y="f388"/>
                    </a:lnTo>
                    <a:lnTo>
                      <a:pt x="f391" y="f388"/>
                    </a:lnTo>
                    <a:cubicBezTo>
                      <a:pt x="f392" y="f388"/>
                      <a:pt x="f393" y="f394"/>
                      <a:pt x="f395" y="f396"/>
                    </a:cubicBezTo>
                    <a:cubicBezTo>
                      <a:pt x="f397" y="f398"/>
                      <a:pt x="f399" y="f400"/>
                      <a:pt x="f401" y="f402"/>
                    </a:cubicBezTo>
                    <a:lnTo>
                      <a:pt x="f403" y="f404"/>
                    </a:lnTo>
                    <a:lnTo>
                      <a:pt x="f405" y="f406"/>
                    </a:lnTo>
                    <a:lnTo>
                      <a:pt x="f405" y="f406"/>
                    </a:lnTo>
                    <a:cubicBezTo>
                      <a:pt x="f407" y="f335"/>
                      <a:pt x="f408" y="f409"/>
                      <a:pt x="f410" y="f411"/>
                    </a:cubicBezTo>
                    <a:cubicBezTo>
                      <a:pt x="f412" y="f305"/>
                      <a:pt x="f413" y="f414"/>
                      <a:pt x="f415" y="f414"/>
                    </a:cubicBezTo>
                    <a:lnTo>
                      <a:pt x="f416" y="f414"/>
                    </a:lnTo>
                    <a:cubicBezTo>
                      <a:pt x="f417" y="f414"/>
                      <a:pt x="f418" y="f305"/>
                      <a:pt x="f419" y="f420"/>
                    </a:cubicBezTo>
                    <a:cubicBezTo>
                      <a:pt x="f421" y="f422"/>
                      <a:pt x="f423" y="f371"/>
                      <a:pt x="f424" y="f425"/>
                    </a:cubicBezTo>
                    <a:lnTo>
                      <a:pt x="f426" y="f427"/>
                    </a:lnTo>
                    <a:lnTo>
                      <a:pt x="f428" y="f429"/>
                    </a:ln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14"/>
                      <a:pt x="f439" y="f414"/>
                    </a:cubicBezTo>
                    <a:cubicBezTo>
                      <a:pt x="f440" y="f414"/>
                      <a:pt x="f441" y="f414"/>
                      <a:pt x="f442" y="f414"/>
                    </a:cubicBezTo>
                    <a:cubicBezTo>
                      <a:pt x="f443" y="f414"/>
                      <a:pt x="f444" y="f414"/>
                      <a:pt x="f445" y="f414"/>
                    </a:cubicBezTo>
                    <a:cubicBezTo>
                      <a:pt x="f446" y="f414"/>
                      <a:pt x="f447" y="f448"/>
                      <a:pt x="f447" y="f449"/>
                    </a:cubicBezTo>
                    <a:lnTo>
                      <a:pt x="f447" y="f176"/>
                    </a:lnTo>
                    <a:cubicBezTo>
                      <a:pt x="f450" y="f451"/>
                      <a:pt x="f452" y="f453"/>
                      <a:pt x="f44" y="f454"/>
                    </a:cubicBezTo>
                    <a:cubicBezTo>
                      <a:pt x="f455" y="f456"/>
                      <a:pt x="f457" y="f458"/>
                      <a:pt x="f459" y="f460"/>
                    </a:cubicBezTo>
                    <a:cubicBezTo>
                      <a:pt x="f461" y="f462"/>
                      <a:pt x="f463" y="f464"/>
                      <a:pt x="f8" y="f9"/>
                    </a:cubicBezTo>
                    <a:close/>
                  </a:path>
                </a:pathLst>
              </a:custGeom>
              <a:solidFill>
                <a:srgbClr val="60BE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29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/>
                </a:endParaRPr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0C5CC671-CCA8-4037-8334-AC800FE77B91}"/>
                  </a:ext>
                </a:extLst>
              </p:cNvPr>
              <p:cNvGrpSpPr/>
              <p:nvPr/>
            </p:nvGrpSpPr>
            <p:grpSpPr>
              <a:xfrm>
                <a:off x="4669593" y="4862129"/>
                <a:ext cx="234782" cy="141924"/>
                <a:chOff x="4669593" y="4862129"/>
                <a:chExt cx="234782" cy="141924"/>
              </a:xfrm>
            </p:grpSpPr>
            <p:sp>
              <p:nvSpPr>
                <p:cNvPr id="10" name="Freeform: Shape 8">
                  <a:extLst>
                    <a:ext uri="{FF2B5EF4-FFF2-40B4-BE49-F238E27FC236}">
                      <a16:creationId xmlns:a16="http://schemas.microsoft.com/office/drawing/2014/main" id="{E0C040AA-274F-431D-9E1E-9E458412655D}"/>
                    </a:ext>
                  </a:extLst>
                </p:cNvPr>
                <p:cNvSpPr/>
                <p:nvPr/>
              </p:nvSpPr>
              <p:spPr>
                <a:xfrm rot="10799991" flipH="1" flipV="1">
                  <a:off x="4669593" y="4862129"/>
                  <a:ext cx="185540" cy="1419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17912"/>
                    <a:gd name="f7" fmla="val 460475"/>
                    <a:gd name="f8" fmla="val 259443"/>
                    <a:gd name="f9" fmla="val 370470"/>
                    <a:gd name="f10" fmla="val 148416"/>
                    <a:gd name="f11" fmla="val 58411"/>
                    <a:gd name="f12" fmla="+- 0 0 -90"/>
                    <a:gd name="f13" fmla="*/ f3 1 517912"/>
                    <a:gd name="f14" fmla="*/ f4 1 517912"/>
                    <a:gd name="f15" fmla="val f5"/>
                    <a:gd name="f16" fmla="val f6"/>
                    <a:gd name="f17" fmla="*/ f12 f0 1"/>
                    <a:gd name="f18" fmla="+- f16 0 f15"/>
                    <a:gd name="f19" fmla="*/ f17 1 f2"/>
                    <a:gd name="f20" fmla="*/ f18 1 517912"/>
                    <a:gd name="f21" fmla="*/ 460475 f18 1"/>
                    <a:gd name="f22" fmla="*/ 259443 f18 1"/>
                    <a:gd name="f23" fmla="*/ 58411 f18 1"/>
                    <a:gd name="f24" fmla="+- f19 0 f1"/>
                    <a:gd name="f25" fmla="*/ f21 1 517912"/>
                    <a:gd name="f26" fmla="*/ f22 1 517912"/>
                    <a:gd name="f27" fmla="*/ f23 1 517912"/>
                    <a:gd name="f28" fmla="*/ f15 1 f20"/>
                    <a:gd name="f29" fmla="*/ f16 1 f20"/>
                    <a:gd name="f30" fmla="*/ f25 1 f20"/>
                    <a:gd name="f31" fmla="*/ f26 1 f20"/>
                    <a:gd name="f32" fmla="*/ f27 1 f20"/>
                    <a:gd name="f33" fmla="*/ f28 f13 1"/>
                    <a:gd name="f34" fmla="*/ f29 f13 1"/>
                    <a:gd name="f35" fmla="*/ f29 f14 1"/>
                    <a:gd name="f36" fmla="*/ f28 f14 1"/>
                    <a:gd name="f37" fmla="*/ f30 f13 1"/>
                    <a:gd name="f38" fmla="*/ f31 f14 1"/>
                    <a:gd name="f39" fmla="*/ f31 f13 1"/>
                    <a:gd name="f40" fmla="*/ f30 f14 1"/>
                    <a:gd name="f41" fmla="*/ f32 f13 1"/>
                    <a:gd name="f42" fmla="*/ f32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7" y="f38"/>
                    </a:cxn>
                    <a:cxn ang="f24">
                      <a:pos x="f39" y="f40"/>
                    </a:cxn>
                    <a:cxn ang="f24">
                      <a:pos x="f41" y="f38"/>
                    </a:cxn>
                    <a:cxn ang="f24">
                      <a:pos x="f39" y="f42"/>
                    </a:cxn>
                    <a:cxn ang="f24">
                      <a:pos x="f37" y="f38"/>
                    </a:cxn>
                  </a:cxnLst>
                  <a:rect l="f33" t="f36" r="f34" b="f35"/>
                  <a:pathLst>
                    <a:path w="517912" h="517912">
                      <a:moveTo>
                        <a:pt x="f7" y="f8"/>
                      </a:moveTo>
                      <a:cubicBezTo>
                        <a:pt x="f7" y="f9"/>
                        <a:pt x="f9" y="f7"/>
                        <a:pt x="f8" y="f7"/>
                      </a:cubicBezTo>
                      <a:cubicBezTo>
                        <a:pt x="f10" y="f7"/>
                        <a:pt x="f11" y="f9"/>
                        <a:pt x="f11" y="f8"/>
                      </a:cubicBezTo>
                      <a:cubicBezTo>
                        <a:pt x="f11" y="f10"/>
                        <a:pt x="f10" y="f11"/>
                        <a:pt x="f8" y="f11"/>
                      </a:cubicBezTo>
                      <a:cubicBezTo>
                        <a:pt x="f9" y="f11"/>
                        <a:pt x="f7" y="f10"/>
                        <a:pt x="f7" y="f8"/>
                      </a:cubicBezTo>
                      <a:close/>
                    </a:path>
                  </a:pathLst>
                </a:custGeom>
                <a:noFill/>
                <a:ln w="108859" cap="flat">
                  <a:solidFill>
                    <a:srgbClr val="60BED4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29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Arial"/>
                  </a:endParaRPr>
                </a:p>
              </p:txBody>
            </p:sp>
            <p:sp>
              <p:nvSpPr>
                <p:cNvPr id="11" name="Rectangle: Rounded Corners 9">
                  <a:extLst>
                    <a:ext uri="{FF2B5EF4-FFF2-40B4-BE49-F238E27FC236}">
                      <a16:creationId xmlns:a16="http://schemas.microsoft.com/office/drawing/2014/main" id="{1327F519-2254-4D93-B096-3F31EE903DD5}"/>
                    </a:ext>
                  </a:extLst>
                </p:cNvPr>
                <p:cNvSpPr/>
                <p:nvPr/>
              </p:nvSpPr>
              <p:spPr>
                <a:xfrm rot="10799991" flipH="1" flipV="1">
                  <a:off x="4833253" y="4918768"/>
                  <a:ext cx="71122" cy="35478"/>
                </a:xfrm>
                <a:custGeom>
                  <a:avLst>
                    <a:gd name="f0" fmla="val 10800"/>
                  </a:avLst>
                  <a:gdLst>
                    <a:gd name="f1" fmla="val 10800000"/>
                    <a:gd name="f2" fmla="val 5400000"/>
                    <a:gd name="f3" fmla="val 1620000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val 45"/>
                    <a:gd name="f10" fmla="val 10800"/>
                    <a:gd name="f11" fmla="val -2147483647"/>
                    <a:gd name="f12" fmla="val 2147483647"/>
                    <a:gd name="f13" fmla="abs f4"/>
                    <a:gd name="f14" fmla="abs f5"/>
                    <a:gd name="f15" fmla="abs f6"/>
                    <a:gd name="f16" fmla="*/ f8 1 180"/>
                    <a:gd name="f17" fmla="pin 0 f0 10800"/>
                    <a:gd name="f18" fmla="+- 0 0 f2"/>
                    <a:gd name="f19" fmla="?: f13 f4 1"/>
                    <a:gd name="f20" fmla="?: f14 f5 1"/>
                    <a:gd name="f21" fmla="?: f15 f6 1"/>
                    <a:gd name="f22" fmla="*/ f9 f16 1"/>
                    <a:gd name="f23" fmla="+- f7 f17 0"/>
                    <a:gd name="f24" fmla="*/ f19 1 21600"/>
                    <a:gd name="f25" fmla="*/ f20 1 21600"/>
                    <a:gd name="f26" fmla="*/ 21600 f19 1"/>
                    <a:gd name="f27" fmla="*/ 21600 f20 1"/>
                    <a:gd name="f28" fmla="+- 0 0 f22"/>
                    <a:gd name="f29" fmla="min f25 f24"/>
                    <a:gd name="f30" fmla="*/ f26 1 f21"/>
                    <a:gd name="f31" fmla="*/ f27 1 f21"/>
                    <a:gd name="f32" fmla="*/ f28 f1 1"/>
                    <a:gd name="f33" fmla="*/ f32 1 f8"/>
                    <a:gd name="f34" fmla="+- f31 0 f17"/>
                    <a:gd name="f35" fmla="+- f30 0 f17"/>
                    <a:gd name="f36" fmla="*/ f17 f29 1"/>
                    <a:gd name="f37" fmla="*/ f7 f29 1"/>
                    <a:gd name="f38" fmla="*/ f23 f29 1"/>
                    <a:gd name="f39" fmla="*/ f31 f29 1"/>
                    <a:gd name="f40" fmla="*/ f30 f29 1"/>
                    <a:gd name="f41" fmla="+- f33 0 f2"/>
                    <a:gd name="f42" fmla="+- f37 0 f38"/>
                    <a:gd name="f43" fmla="+- f38 0 f37"/>
                    <a:gd name="f44" fmla="*/ f34 f29 1"/>
                    <a:gd name="f45" fmla="*/ f35 f29 1"/>
                    <a:gd name="f46" fmla="cos 1 f41"/>
                    <a:gd name="f47" fmla="abs f42"/>
                    <a:gd name="f48" fmla="abs f43"/>
                    <a:gd name="f49" fmla="?: f42 f18 f2"/>
                    <a:gd name="f50" fmla="?: f42 f2 f18"/>
                    <a:gd name="f51" fmla="?: f42 f3 f2"/>
                    <a:gd name="f52" fmla="?: f42 f2 f3"/>
                    <a:gd name="f53" fmla="+- f39 0 f44"/>
                    <a:gd name="f54" fmla="?: f43 f18 f2"/>
                    <a:gd name="f55" fmla="?: f43 f2 f18"/>
                    <a:gd name="f56" fmla="+- f40 0 f45"/>
                    <a:gd name="f57" fmla="+- f44 0 f39"/>
                    <a:gd name="f58" fmla="+- f45 0 f40"/>
                    <a:gd name="f59" fmla="?: f42 0 f1"/>
                    <a:gd name="f60" fmla="?: f42 f1 0"/>
                    <a:gd name="f61" fmla="+- 0 0 f46"/>
                    <a:gd name="f62" fmla="?: f42 f52 f51"/>
                    <a:gd name="f63" fmla="?: f42 f51 f52"/>
                    <a:gd name="f64" fmla="?: f43 f50 f49"/>
                    <a:gd name="f65" fmla="abs f53"/>
                    <a:gd name="f66" fmla="?: f53 0 f1"/>
                    <a:gd name="f67" fmla="?: f53 f1 0"/>
                    <a:gd name="f68" fmla="?: f53 f54 f55"/>
                    <a:gd name="f69" fmla="abs f56"/>
                    <a:gd name="f70" fmla="abs f57"/>
                    <a:gd name="f71" fmla="?: f56 f18 f2"/>
                    <a:gd name="f72" fmla="?: f56 f2 f18"/>
                    <a:gd name="f73" fmla="?: f56 f3 f2"/>
                    <a:gd name="f74" fmla="?: f56 f2 f3"/>
                    <a:gd name="f75" fmla="abs f58"/>
                    <a:gd name="f76" fmla="?: f58 f18 f2"/>
                    <a:gd name="f77" fmla="?: f58 f2 f18"/>
                    <a:gd name="f78" fmla="?: f58 f60 f59"/>
                    <a:gd name="f79" fmla="?: f58 f59 f60"/>
                    <a:gd name="f80" fmla="*/ f17 f61 1"/>
                    <a:gd name="f81" fmla="?: f43 f63 f62"/>
                    <a:gd name="f82" fmla="?: f43 f67 f66"/>
                    <a:gd name="f83" fmla="?: f43 f66 f67"/>
                    <a:gd name="f84" fmla="?: f56 f74 f73"/>
                    <a:gd name="f85" fmla="?: f56 f73 f74"/>
                    <a:gd name="f86" fmla="?: f57 f72 f71"/>
                    <a:gd name="f87" fmla="?: f42 f78 f79"/>
                    <a:gd name="f88" fmla="?: f42 f76 f77"/>
                    <a:gd name="f89" fmla="*/ f80 3163 1"/>
                    <a:gd name="f90" fmla="?: f53 f82 f83"/>
                    <a:gd name="f91" fmla="?: f57 f85 f84"/>
                    <a:gd name="f92" fmla="*/ f89 1 7636"/>
                    <a:gd name="f93" fmla="+- f7 f92 0"/>
                    <a:gd name="f94" fmla="+- f30 0 f92"/>
                    <a:gd name="f95" fmla="+- f31 0 f92"/>
                    <a:gd name="f96" fmla="*/ f93 f29 1"/>
                    <a:gd name="f97" fmla="*/ f94 f29 1"/>
                    <a:gd name="f98" fmla="*/ f95 f29 1"/>
                  </a:gdLst>
                  <a:ahLst>
                    <a:ahXY gdRefX="f0" minX="f7" maxX="f10">
                      <a:pos x="f36" y="f37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96" t="f96" r="f97" b="f98"/>
                  <a:pathLst>
                    <a:path>
                      <a:moveTo>
                        <a:pt x="f38" y="f37"/>
                      </a:moveTo>
                      <a:arcTo wR="f47" hR="f48" stAng="f81" swAng="f64"/>
                      <a:lnTo>
                        <a:pt x="f37" y="f44"/>
                      </a:lnTo>
                      <a:arcTo wR="f48" hR="f65" stAng="f90" swAng="f68"/>
                      <a:lnTo>
                        <a:pt x="f45" y="f39"/>
                      </a:lnTo>
                      <a:arcTo wR="f69" hR="f70" stAng="f91" swAng="f86"/>
                      <a:lnTo>
                        <a:pt x="f40" y="f38"/>
                      </a:lnTo>
                      <a:arcTo wR="f75" hR="f47" stAng="f87" swAng="f88"/>
                      <a:close/>
                    </a:path>
                  </a:pathLst>
                </a:custGeom>
                <a:solidFill>
                  <a:srgbClr val="60BED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29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/>
                    <a:ea typeface="Arial Unicode MS"/>
                    <a:cs typeface="Arial"/>
                  </a:endParaRPr>
                </a:p>
              </p:txBody>
            </p:sp>
          </p:grpSp>
          <p:sp>
            <p:nvSpPr>
              <p:cNvPr id="12" name="Rectangle 7">
                <a:extLst>
                  <a:ext uri="{FF2B5EF4-FFF2-40B4-BE49-F238E27FC236}">
                    <a16:creationId xmlns:a16="http://schemas.microsoft.com/office/drawing/2014/main" id="{1717B3DF-7185-4874-BB37-1CF7AB847788}"/>
                  </a:ext>
                </a:extLst>
              </p:cNvPr>
              <p:cNvSpPr/>
              <p:nvPr/>
            </p:nvSpPr>
            <p:spPr>
              <a:xfrm rot="10799991" flipH="1" flipV="1">
                <a:off x="4855125" y="4927921"/>
                <a:ext cx="2321122" cy="17903"/>
              </a:xfrm>
              <a:prstGeom prst="rect">
                <a:avLst/>
              </a:prstGeom>
              <a:solidFill>
                <a:srgbClr val="60BE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29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/>
                </a:endParaRPr>
              </a:p>
            </p:txBody>
          </p:sp>
        </p:grp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AE32D592-003E-444D-95BF-C1693DAFA02B}"/>
                </a:ext>
              </a:extLst>
            </p:cNvPr>
            <p:cNvGrpSpPr/>
            <p:nvPr/>
          </p:nvGrpSpPr>
          <p:grpSpPr>
            <a:xfrm>
              <a:off x="439441" y="4655896"/>
              <a:ext cx="3968843" cy="469800"/>
              <a:chOff x="439441" y="4655896"/>
              <a:chExt cx="3968843" cy="469800"/>
            </a:xfrm>
          </p:grpSpPr>
          <p:sp>
            <p:nvSpPr>
              <p:cNvPr id="14" name="Freeform: Shape 11">
                <a:extLst>
                  <a:ext uri="{FF2B5EF4-FFF2-40B4-BE49-F238E27FC236}">
                    <a16:creationId xmlns:a16="http://schemas.microsoft.com/office/drawing/2014/main" id="{82A00EB2-8126-42A9-A3E2-CEF286109805}"/>
                  </a:ext>
                </a:extLst>
              </p:cNvPr>
              <p:cNvSpPr/>
              <p:nvPr/>
            </p:nvSpPr>
            <p:spPr>
              <a:xfrm rot="10800009" flipV="1">
                <a:off x="439441" y="4655896"/>
                <a:ext cx="1663010" cy="469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797505"/>
                  <a:gd name="f7" fmla="val 1771805"/>
                  <a:gd name="f8" fmla="val 4794342"/>
                  <a:gd name="f9" fmla="val 184721"/>
                  <a:gd name="f10" fmla="val 4799112"/>
                  <a:gd name="f11" fmla="val 137019"/>
                  <a:gd name="f12" fmla="val 4787527"/>
                  <a:gd name="f13" fmla="val 98176"/>
                  <a:gd name="f14" fmla="val 4759588"/>
                  <a:gd name="f15" fmla="val 70236"/>
                  <a:gd name="f16" fmla="val 4733692"/>
                  <a:gd name="f17" fmla="val 43658"/>
                  <a:gd name="f18" fmla="val 4698256"/>
                  <a:gd name="f19" fmla="val 32074"/>
                  <a:gd name="f20" fmla="val 4668953"/>
                  <a:gd name="f21" fmla="val 27303"/>
                  <a:gd name="f22" fmla="val 4659412"/>
                  <a:gd name="f23" fmla="val 16400"/>
                  <a:gd name="f24" fmla="val 4643739"/>
                  <a:gd name="f25" fmla="val 8222"/>
                  <a:gd name="f26" fmla="val 4624657"/>
                  <a:gd name="f27" fmla="val 6178"/>
                  <a:gd name="f28" fmla="val 4593310"/>
                  <a:gd name="f29" fmla="val 2771"/>
                  <a:gd name="f30" fmla="val 4566052"/>
                  <a:gd name="f31" fmla="val 18444"/>
                  <a:gd name="f32" fmla="val 4564007"/>
                  <a:gd name="f33" fmla="val 39570"/>
                  <a:gd name="f34" fmla="val 4561963"/>
                  <a:gd name="f35" fmla="val 61377"/>
                  <a:gd name="f36" fmla="val 4585814"/>
                  <a:gd name="f37" fmla="val 81820"/>
                  <a:gd name="f38" fmla="val 4616480"/>
                  <a:gd name="f39" fmla="val 84546"/>
                  <a:gd name="f40" fmla="val 4636242"/>
                  <a:gd name="f41" fmla="val 86591"/>
                  <a:gd name="f42" fmla="val 4653961"/>
                  <a:gd name="f43" fmla="val 81139"/>
                  <a:gd name="f44" fmla="val 4665545"/>
                  <a:gd name="f45" fmla="val 71598"/>
                  <a:gd name="f46" fmla="val 4686671"/>
                  <a:gd name="f47" fmla="val 75687"/>
                  <a:gd name="f48" fmla="val 4711203"/>
                  <a:gd name="f49" fmla="val 83865"/>
                  <a:gd name="f50" fmla="val 4727559"/>
                  <a:gd name="f51" fmla="val 101583"/>
                  <a:gd name="f52" fmla="val 4745958"/>
                  <a:gd name="f53" fmla="val 119982"/>
                  <a:gd name="f54" fmla="val 4753454"/>
                  <a:gd name="f55" fmla="val 145878"/>
                  <a:gd name="f56" fmla="val 4750047"/>
                  <a:gd name="f57" fmla="val 180633"/>
                  <a:gd name="f58" fmla="val 4742551"/>
                  <a:gd name="f59" fmla="val 254912"/>
                  <a:gd name="f60" fmla="val 4715974"/>
                  <a:gd name="f61" fmla="val 366672"/>
                  <a:gd name="f62" fmla="val 4663501"/>
                  <a:gd name="f63" fmla="val 456625"/>
                  <a:gd name="f64" fmla="val 4655323"/>
                  <a:gd name="f65" fmla="val 470255"/>
                  <a:gd name="f66" fmla="val 4647146"/>
                  <a:gd name="f67" fmla="val 483203"/>
                  <a:gd name="f68" fmla="val 4638968"/>
                  <a:gd name="f69" fmla="val 494787"/>
                  <a:gd name="f70" fmla="val 4629428"/>
                  <a:gd name="f71" fmla="val 4619888"/>
                  <a:gd name="f72" fmla="val 499558"/>
                  <a:gd name="f73" fmla="val 4613073"/>
                  <a:gd name="f74" fmla="val 507054"/>
                  <a:gd name="f75" fmla="val 567023"/>
                  <a:gd name="f76" fmla="val 4499268"/>
                  <a:gd name="f77" fmla="val 593600"/>
                  <a:gd name="f78" fmla="val 4430440"/>
                  <a:gd name="f79" fmla="val 4365020"/>
                  <a:gd name="f80" fmla="val 591555"/>
                  <a:gd name="f81" fmla="val 4306414"/>
                  <a:gd name="f82" fmla="val 562252"/>
                  <a:gd name="f83" fmla="val 4257349"/>
                  <a:gd name="f84" fmla="val 504328"/>
                  <a:gd name="f85" fmla="val 4250534"/>
                  <a:gd name="f86" fmla="val 496150"/>
                  <a:gd name="f87" fmla="val 4240993"/>
                  <a:gd name="f88" fmla="val 492062"/>
                  <a:gd name="f89" fmla="val 4231453"/>
                  <a:gd name="f90" fmla="val 4223275"/>
                  <a:gd name="f91" fmla="val 480477"/>
                  <a:gd name="f92" fmla="val 4214417"/>
                  <a:gd name="f93" fmla="val 467529"/>
                  <a:gd name="f94" fmla="val 4206920"/>
                  <a:gd name="f95" fmla="val 453900"/>
                  <a:gd name="f96" fmla="val 4153766"/>
                  <a:gd name="f97" fmla="val 363946"/>
                  <a:gd name="f98" fmla="val 4126507"/>
                  <a:gd name="f99" fmla="val 252186"/>
                  <a:gd name="f100" fmla="val 4119011"/>
                  <a:gd name="f101" fmla="val 178588"/>
                  <a:gd name="f102" fmla="val 4115604"/>
                  <a:gd name="f103" fmla="val 143834"/>
                  <a:gd name="f104" fmla="val 4122419"/>
                  <a:gd name="f105" fmla="val 117938"/>
                  <a:gd name="f106" fmla="val 4140818"/>
                  <a:gd name="f107" fmla="val 99538"/>
                  <a:gd name="f108" fmla="val 4157855"/>
                  <a:gd name="f109" fmla="val 4181706"/>
                  <a:gd name="f110" fmla="val 73643"/>
                  <a:gd name="f111" fmla="val 4203513"/>
                  <a:gd name="f112" fmla="val 69554"/>
                  <a:gd name="f113" fmla="val 79095"/>
                  <a:gd name="f114" fmla="val 4232816"/>
                  <a:gd name="f115" fmla="val 4252578"/>
                  <a:gd name="f116" fmla="val 82502"/>
                  <a:gd name="f117" fmla="val 4283926"/>
                  <a:gd name="f118" fmla="val 4307777"/>
                  <a:gd name="f119" fmla="val 59332"/>
                  <a:gd name="f120" fmla="val 4305051"/>
                  <a:gd name="f121" fmla="val 37525"/>
                  <a:gd name="f122" fmla="val 4303007"/>
                  <a:gd name="f123" fmla="val 15718"/>
                  <a:gd name="f124" fmla="val 4275748"/>
                  <a:gd name="f125" fmla="val 726"/>
                  <a:gd name="f126" fmla="val 4244401"/>
                  <a:gd name="f127" fmla="val 4134"/>
                  <a:gd name="f128" fmla="val 4225320"/>
                  <a:gd name="f129" fmla="val 4208964"/>
                  <a:gd name="f130" fmla="val 14356"/>
                  <a:gd name="f131" fmla="val 4199424"/>
                  <a:gd name="f132" fmla="val 25259"/>
                  <a:gd name="f133" fmla="val 4170121"/>
                  <a:gd name="f134" fmla="val 30029"/>
                  <a:gd name="f135" fmla="val 4135366"/>
                  <a:gd name="f136" fmla="val 42296"/>
                  <a:gd name="f137" fmla="val 4109471"/>
                  <a:gd name="f138" fmla="val 68191"/>
                  <a:gd name="f139" fmla="val 4081531"/>
                  <a:gd name="f140" fmla="val 96131"/>
                  <a:gd name="f141" fmla="val 4069946"/>
                  <a:gd name="f142" fmla="val 134975"/>
                  <a:gd name="f143" fmla="val 4075398"/>
                  <a:gd name="f144" fmla="val 183359"/>
                  <a:gd name="f145" fmla="val 4083575"/>
                  <a:gd name="f146" fmla="val 262408"/>
                  <a:gd name="f147" fmla="val 4118330"/>
                  <a:gd name="f148" fmla="val 413012"/>
                  <a:gd name="f149" fmla="val 4196698"/>
                  <a:gd name="f150" fmla="val 520002"/>
                  <a:gd name="f151" fmla="val 4194654"/>
                  <a:gd name="f152" fmla="val 530224"/>
                  <a:gd name="f153" fmla="val 4197380"/>
                  <a:gd name="f154" fmla="val 541127"/>
                  <a:gd name="f155" fmla="val 4204195"/>
                  <a:gd name="f156" fmla="val 549986"/>
                  <a:gd name="f157" fmla="val 4258712"/>
                  <a:gd name="f158" fmla="val 614044"/>
                  <a:gd name="f159" fmla="val 4319362"/>
                  <a:gd name="f160" fmla="val 647435"/>
                  <a:gd name="f161" fmla="val 4391597"/>
                  <a:gd name="f162" fmla="val 660383"/>
                  <a:gd name="f163" fmla="val 928880"/>
                  <a:gd name="f164" fmla="val 4392960"/>
                  <a:gd name="f165" fmla="val 972494"/>
                  <a:gd name="f166" fmla="val 4385464"/>
                  <a:gd name="f167" fmla="val 1027011"/>
                  <a:gd name="f168" fmla="val 4318680"/>
                  <a:gd name="f169" fmla="val 1031099"/>
                  <a:gd name="f170" fmla="val 3718992"/>
                  <a:gd name="f171" fmla="val 3638579"/>
                  <a:gd name="f172" fmla="val 673331"/>
                  <a:gd name="f173" fmla="val 3636535"/>
                  <a:gd name="f174" fmla="val 665153"/>
                  <a:gd name="f175" fmla="val 3632446"/>
                  <a:gd name="f176" fmla="val 659020"/>
                  <a:gd name="f177" fmla="val 3626313"/>
                  <a:gd name="f178" fmla="val 654250"/>
                  <a:gd name="f179" fmla="val 3620861"/>
                  <a:gd name="f180" fmla="val 649480"/>
                  <a:gd name="f181" fmla="val 3613365"/>
                  <a:gd name="f182" fmla="val 3604506"/>
                  <a:gd name="f183" fmla="val 646754"/>
                  <a:gd name="f184" fmla="val 3603825"/>
                  <a:gd name="f185" fmla="val 3595647"/>
                  <a:gd name="f186" fmla="val 3588151"/>
                  <a:gd name="f187" fmla="val 3582018"/>
                  <a:gd name="f188" fmla="val 654931"/>
                  <a:gd name="f189" fmla="val 3576566"/>
                  <a:gd name="f190" fmla="val 659702"/>
                  <a:gd name="f191" fmla="val 3571796"/>
                  <a:gd name="f192" fmla="val 666516"/>
                  <a:gd name="f193" fmla="val 3570433"/>
                  <a:gd name="f194" fmla="val 674694"/>
                  <a:gd name="f195" fmla="val 3504331"/>
                  <a:gd name="f196" fmla="val 1030418"/>
                  <a:gd name="f197" fmla="val 3404837"/>
                  <a:gd name="f198" fmla="val 3272633"/>
                  <a:gd name="f199" fmla="val 319651"/>
                  <a:gd name="f200" fmla="val 3271270"/>
                  <a:gd name="f201" fmla="val 311474"/>
                  <a:gd name="f202" fmla="val 3267182"/>
                  <a:gd name="f203" fmla="val 303978"/>
                  <a:gd name="f204" fmla="val 3261048"/>
                  <a:gd name="f205" fmla="val 298526"/>
                  <a:gd name="f206" fmla="val 3254915"/>
                  <a:gd name="f207" fmla="val 293074"/>
                  <a:gd name="f208" fmla="val 3246738"/>
                  <a:gd name="f209" fmla="val 290348"/>
                  <a:gd name="f210" fmla="val 3238560"/>
                  <a:gd name="f211" fmla="val 3230382"/>
                  <a:gd name="f212" fmla="val 3222205"/>
                  <a:gd name="f213" fmla="val 293756"/>
                  <a:gd name="f214" fmla="val 3216072"/>
                  <a:gd name="f215" fmla="val 3209938"/>
                  <a:gd name="f216" fmla="val 3205850"/>
                  <a:gd name="f217" fmla="val 3204487"/>
                  <a:gd name="f218" fmla="val 3060016"/>
                  <a:gd name="f219" fmla="val 1199421"/>
                  <a:gd name="f220" fmla="val 3046387"/>
                  <a:gd name="f221" fmla="val 1041321"/>
                  <a:gd name="f222" fmla="val 3045706"/>
                  <a:gd name="f223" fmla="val 1032462"/>
                  <a:gd name="f224" fmla="val 3041617"/>
                  <a:gd name="f225" fmla="val 1024285"/>
                  <a:gd name="f226" fmla="val 3035484"/>
                  <a:gd name="f227" fmla="val 1018833"/>
                  <a:gd name="f228" fmla="val 3029351"/>
                  <a:gd name="f229" fmla="val 1013381"/>
                  <a:gd name="f230" fmla="val 3021173"/>
                  <a:gd name="f231" fmla="val 1009293"/>
                  <a:gd name="f232" fmla="val 3012314"/>
                  <a:gd name="f233" fmla="val 2970745"/>
                  <a:gd name="f234" fmla="val 1008611"/>
                  <a:gd name="f235" fmla="val 2938716"/>
                  <a:gd name="f236" fmla="val 2909413"/>
                  <a:gd name="f237" fmla="val 1420414"/>
                  <a:gd name="f238" fmla="val 1399289"/>
                  <a:gd name="f239" fmla="val 1380889"/>
                  <a:gd name="f240" fmla="val 1372030"/>
                  <a:gd name="f241" fmla="val 1363853"/>
                  <a:gd name="f242" fmla="val 1012018"/>
                  <a:gd name="f243" fmla="val 1358401"/>
                  <a:gd name="f244" fmla="val 1016789"/>
                  <a:gd name="f245" fmla="val 1352268"/>
                  <a:gd name="f246" fmla="val 1022240"/>
                  <a:gd name="f247" fmla="val 1347498"/>
                  <a:gd name="f248" fmla="val 1029736"/>
                  <a:gd name="f249" fmla="val 1346816"/>
                  <a:gd name="f250" fmla="val 1037914"/>
                  <a:gd name="f251" fmla="val 1250048"/>
                  <a:gd name="f252" fmla="val 1495176"/>
                  <a:gd name="f253" fmla="val 1083771"/>
                  <a:gd name="f254" fmla="val 1082408"/>
                  <a:gd name="f255" fmla="val 558845"/>
                  <a:gd name="f256" fmla="val 1078319"/>
                  <a:gd name="f257" fmla="val 551349"/>
                  <a:gd name="f258" fmla="val 1072186"/>
                  <a:gd name="f259" fmla="val 545897"/>
                  <a:gd name="f260" fmla="val 1066053"/>
                  <a:gd name="f261" fmla="val 540446"/>
                  <a:gd name="f262" fmla="val 1058557"/>
                  <a:gd name="f263" fmla="val 537720"/>
                  <a:gd name="f264" fmla="val 1049698"/>
                  <a:gd name="f265" fmla="val 1049016"/>
                  <a:gd name="f266" fmla="val 1048335"/>
                  <a:gd name="f267" fmla="val 1040157"/>
                  <a:gd name="f268" fmla="val 1031980"/>
                  <a:gd name="f269" fmla="val 541808"/>
                  <a:gd name="f270" fmla="val 1025847"/>
                  <a:gd name="f271" fmla="val 547260"/>
                  <a:gd name="f272" fmla="val 1019713"/>
                  <a:gd name="f273" fmla="val 552712"/>
                  <a:gd name="f274" fmla="val 1015625"/>
                  <a:gd name="f275" fmla="val 560889"/>
                  <a:gd name="f276" fmla="val 1014943"/>
                  <a:gd name="f277" fmla="val 569748"/>
                  <a:gd name="f278" fmla="val 978144"/>
                  <a:gd name="f279" fmla="val 899094"/>
                  <a:gd name="f280" fmla="val 890235"/>
                  <a:gd name="f281" fmla="val 882739"/>
                  <a:gd name="f282" fmla="val 1012700"/>
                  <a:gd name="f283" fmla="val 876606"/>
                  <a:gd name="f284" fmla="val 1017470"/>
                  <a:gd name="f285" fmla="val 870473"/>
                  <a:gd name="f286" fmla="val 1022922"/>
                  <a:gd name="f287" fmla="val 866384"/>
                  <a:gd name="f288" fmla="val 865021"/>
                  <a:gd name="f289" fmla="val 1038595"/>
                  <a:gd name="f290" fmla="val 805052"/>
                  <a:gd name="f291" fmla="val 1289374"/>
                  <a:gd name="f292" fmla="val 775068"/>
                  <a:gd name="f293" fmla="val 1052906"/>
                  <a:gd name="f294" fmla="val 773705"/>
                  <a:gd name="f295" fmla="val 1044729"/>
                  <a:gd name="f296" fmla="val 768935"/>
                  <a:gd name="f297" fmla="val 762801"/>
                  <a:gd name="f298" fmla="val 1033144"/>
                  <a:gd name="f299" fmla="val 756668"/>
                  <a:gd name="f300" fmla="val 1028374"/>
                  <a:gd name="f301" fmla="val 749172"/>
                  <a:gd name="f302" fmla="val 1025648"/>
                  <a:gd name="f303" fmla="val 740995"/>
                  <a:gd name="f304" fmla="val 3651"/>
                  <a:gd name="f305" fmla="val 1095157"/>
                  <a:gd name="f306" fmla="val 713055"/>
                  <a:gd name="f307" fmla="val 775749"/>
                  <a:gd name="f308" fmla="val 1486999"/>
                  <a:gd name="f309" fmla="val 777794"/>
                  <a:gd name="f310" fmla="val 781882"/>
                  <a:gd name="f311" fmla="val 1501991"/>
                  <a:gd name="f312" fmla="val 788016"/>
                  <a:gd name="f313" fmla="val 1506761"/>
                  <a:gd name="f314" fmla="val 794149"/>
                  <a:gd name="f315" fmla="val 1511531"/>
                  <a:gd name="f316" fmla="val 802326"/>
                  <a:gd name="f317" fmla="val 1514257"/>
                  <a:gd name="f318" fmla="val 810504"/>
                  <a:gd name="f319" fmla="val 818682"/>
                  <a:gd name="f320" fmla="val 826178"/>
                  <a:gd name="f321" fmla="val 1510850"/>
                  <a:gd name="f322" fmla="val 832311"/>
                  <a:gd name="f323" fmla="val 1506080"/>
                  <a:gd name="f324" fmla="val 838444"/>
                  <a:gd name="f325" fmla="val 1500628"/>
                  <a:gd name="f326" fmla="val 842533"/>
                  <a:gd name="f327" fmla="val 1493813"/>
                  <a:gd name="f328" fmla="val 843896"/>
                  <a:gd name="f329" fmla="val 1485636"/>
                  <a:gd name="f330" fmla="val 929079"/>
                  <a:gd name="f331" fmla="val 1080165"/>
                  <a:gd name="f332" fmla="val 1010173"/>
                  <a:gd name="f333" fmla="val 1019032"/>
                  <a:gd name="f334" fmla="val 1027209"/>
                  <a:gd name="f335" fmla="val 1076758"/>
                  <a:gd name="f336" fmla="val 1033343"/>
                  <a:gd name="f337" fmla="val 1071306"/>
                  <a:gd name="f338" fmla="val 1039476"/>
                  <a:gd name="f339" fmla="val 1065854"/>
                  <a:gd name="f340" fmla="val 1043565"/>
                  <a:gd name="f341" fmla="val 1057677"/>
                  <a:gd name="f342" fmla="val 1044246"/>
                  <a:gd name="f343" fmla="val 1048817"/>
                  <a:gd name="f344" fmla="val 1057875"/>
                  <a:gd name="f345" fmla="val 890036"/>
                  <a:gd name="f346" fmla="val 1216656"/>
                  <a:gd name="f347" fmla="val 1740503"/>
                  <a:gd name="f348" fmla="val 1218019"/>
                  <a:gd name="f349" fmla="val 1748681"/>
                  <a:gd name="f350" fmla="val 1222108"/>
                  <a:gd name="f351" fmla="val 1756177"/>
                  <a:gd name="f352" fmla="val 1228241"/>
                  <a:gd name="f353" fmla="val 1761629"/>
                  <a:gd name="f354" fmla="val 1234375"/>
                  <a:gd name="f355" fmla="val 1767080"/>
                  <a:gd name="f356" fmla="val 1241871"/>
                  <a:gd name="f357" fmla="val 1769806"/>
                  <a:gd name="f358" fmla="val 1250730"/>
                  <a:gd name="f359" fmla="val 1259589"/>
                  <a:gd name="f360" fmla="val 1267085"/>
                  <a:gd name="f361" fmla="val 1766399"/>
                  <a:gd name="f362" fmla="val 1273218"/>
                  <a:gd name="f363" fmla="val 1760947"/>
                  <a:gd name="f364" fmla="val 1279351"/>
                  <a:gd name="f365" fmla="val 1755495"/>
                  <a:gd name="f366" fmla="val 1283440"/>
                  <a:gd name="f367" fmla="val 1747999"/>
                  <a:gd name="f368" fmla="val 1284803"/>
                  <a:gd name="f369" fmla="val 1739822"/>
                  <a:gd name="f370" fmla="val 1410192"/>
                  <a:gd name="f371" fmla="val 1078802"/>
                  <a:gd name="f372" fmla="val 2907369"/>
                  <a:gd name="f373" fmla="val 2936671"/>
                  <a:gd name="f374" fmla="val 2968700"/>
                  <a:gd name="f375" fmla="val 1078120"/>
                  <a:gd name="f376" fmla="val 2978922"/>
                  <a:gd name="f377" fmla="val 3015721"/>
                  <a:gd name="f378" fmla="val 1497221"/>
                  <a:gd name="f379" fmla="val 3016403"/>
                  <a:gd name="f380" fmla="val 1505398"/>
                  <a:gd name="f381" fmla="val 3020492"/>
                  <a:gd name="f382" fmla="val 1513576"/>
                  <a:gd name="f383" fmla="val 3026625"/>
                  <a:gd name="f384" fmla="val 1519027"/>
                  <a:gd name="f385" fmla="val 3032758"/>
                  <a:gd name="f386" fmla="val 1524479"/>
                  <a:gd name="f387" fmla="val 3040254"/>
                  <a:gd name="f388" fmla="val 1528568"/>
                  <a:gd name="f389" fmla="val 3049113"/>
                  <a:gd name="f390" fmla="val 3049794"/>
                  <a:gd name="f391" fmla="val 3050476"/>
                  <a:gd name="f392" fmla="val 3059335"/>
                  <a:gd name="f393" fmla="val 3066831"/>
                  <a:gd name="f394" fmla="val 1525161"/>
                  <a:gd name="f395" fmla="val 3072964"/>
                  <a:gd name="f396" fmla="val 1520390"/>
                  <a:gd name="f397" fmla="val 3079097"/>
                  <a:gd name="f398" fmla="val 1514939"/>
                  <a:gd name="f399" fmla="val 3083186"/>
                  <a:gd name="f400" fmla="val 1507443"/>
                  <a:gd name="f401" fmla="val 3084549"/>
                  <a:gd name="f402" fmla="val 1499265"/>
                  <a:gd name="f403" fmla="val 3237197"/>
                  <a:gd name="f404" fmla="val 563615"/>
                  <a:gd name="f405" fmla="val 3340098"/>
                  <a:gd name="f406" fmla="val 1068580"/>
                  <a:gd name="f407" fmla="val 3341461"/>
                  <a:gd name="f408" fmla="val 3345550"/>
                  <a:gd name="f409" fmla="val 1084254"/>
                  <a:gd name="f410" fmla="val 3351683"/>
                  <a:gd name="f411" fmla="val 1089705"/>
                  <a:gd name="f412" fmla="val 3357816"/>
                  <a:gd name="f413" fmla="val 3365994"/>
                  <a:gd name="f414" fmla="val 1098564"/>
                  <a:gd name="f415" fmla="val 3374171"/>
                  <a:gd name="f416" fmla="val 3533634"/>
                  <a:gd name="f417" fmla="val 3541811"/>
                  <a:gd name="f418" fmla="val 3549307"/>
                  <a:gd name="f419" fmla="val 3555441"/>
                  <a:gd name="f420" fmla="val 1090387"/>
                  <a:gd name="f421" fmla="val 3561574"/>
                  <a:gd name="f422" fmla="val 1085616"/>
                  <a:gd name="f423" fmla="val 3565663"/>
                  <a:gd name="f424" fmla="val 3567026"/>
                  <a:gd name="f425" fmla="val 1069943"/>
                  <a:gd name="f426" fmla="val 3607232"/>
                  <a:gd name="f427" fmla="val 842334"/>
                  <a:gd name="f428" fmla="val 3656979"/>
                  <a:gd name="f429" fmla="val 1071987"/>
                  <a:gd name="f430" fmla="val 3659023"/>
                  <a:gd name="f431" fmla="val 1079483"/>
                  <a:gd name="f432" fmla="val 3663112"/>
                  <a:gd name="f433" fmla="val 1086298"/>
                  <a:gd name="f434" fmla="val 3669245"/>
                  <a:gd name="f435" fmla="val 1091068"/>
                  <a:gd name="f436" fmla="val 3675378"/>
                  <a:gd name="f437" fmla="val 1095838"/>
                  <a:gd name="f438" fmla="val 3682875"/>
                  <a:gd name="f439" fmla="val 3690371"/>
                  <a:gd name="f440" fmla="val 3854603"/>
                  <a:gd name="f441" fmla="val 4162625"/>
                  <a:gd name="f442" fmla="val 4326858"/>
                  <a:gd name="f443" fmla="val 4340487"/>
                  <a:gd name="f444" fmla="val 4354798"/>
                  <a:gd name="f445" fmla="val 4368427"/>
                  <a:gd name="f446" fmla="val 4405226"/>
                  <a:gd name="f447" fmla="val 4459744"/>
                  <a:gd name="f448" fmla="val 1066536"/>
                  <a:gd name="f449" fmla="val 1015426"/>
                  <a:gd name="f450" fmla="val 4532660"/>
                  <a:gd name="f451" fmla="val 646072"/>
                  <a:gd name="f452" fmla="val 4611710"/>
                  <a:gd name="f453" fmla="val 615407"/>
                  <a:gd name="f454" fmla="val 552030"/>
                  <a:gd name="f455" fmla="val 4672360"/>
                  <a:gd name="f456" fmla="val 543171"/>
                  <a:gd name="f457" fmla="val 4675086"/>
                  <a:gd name="f458" fmla="val 532268"/>
                  <a:gd name="f459" fmla="val 4673042"/>
                  <a:gd name="f460" fmla="val 522046"/>
                  <a:gd name="f461" fmla="val 4752091"/>
                  <a:gd name="f462" fmla="val 414375"/>
                  <a:gd name="f463" fmla="val 4786846"/>
                  <a:gd name="f464" fmla="val 264453"/>
                  <a:gd name="f465" fmla="+- 0 0 -90"/>
                  <a:gd name="f466" fmla="*/ f3 1 4797505"/>
                  <a:gd name="f467" fmla="*/ f4 1 1771805"/>
                  <a:gd name="f468" fmla="val f5"/>
                  <a:gd name="f469" fmla="val f6"/>
                  <a:gd name="f470" fmla="val f7"/>
                  <a:gd name="f471" fmla="*/ f465 f0 1"/>
                  <a:gd name="f472" fmla="+- f470 0 f468"/>
                  <a:gd name="f473" fmla="+- f469 0 f468"/>
                  <a:gd name="f474" fmla="*/ f471 1 f2"/>
                  <a:gd name="f475" fmla="*/ f473 1 4797505"/>
                  <a:gd name="f476" fmla="*/ f472 1 1771805"/>
                  <a:gd name="f477" fmla="*/ 4794342 f473 1"/>
                  <a:gd name="f478" fmla="*/ 184721 f472 1"/>
                  <a:gd name="f479" fmla="*/ 4759588 f473 1"/>
                  <a:gd name="f480" fmla="*/ 70236 f472 1"/>
                  <a:gd name="f481" fmla="*/ 4668953 f473 1"/>
                  <a:gd name="f482" fmla="*/ 27303 f472 1"/>
                  <a:gd name="f483" fmla="*/ 4624657 f473 1"/>
                  <a:gd name="f484" fmla="*/ 6178 f472 1"/>
                  <a:gd name="f485" fmla="*/ 4564007 f473 1"/>
                  <a:gd name="f486" fmla="*/ 39570 f472 1"/>
                  <a:gd name="f487" fmla="*/ 4616480 f473 1"/>
                  <a:gd name="f488" fmla="*/ 84546 f472 1"/>
                  <a:gd name="f489" fmla="*/ 4665545 f473 1"/>
                  <a:gd name="f490" fmla="*/ 71598 f472 1"/>
                  <a:gd name="f491" fmla="*/ 4727559 f473 1"/>
                  <a:gd name="f492" fmla="*/ 101583 f472 1"/>
                  <a:gd name="f493" fmla="*/ 4750047 f473 1"/>
                  <a:gd name="f494" fmla="*/ 180633 f472 1"/>
                  <a:gd name="f495" fmla="*/ 4663501 f473 1"/>
                  <a:gd name="f496" fmla="*/ 456625 f472 1"/>
                  <a:gd name="f497" fmla="*/ 4638968 f473 1"/>
                  <a:gd name="f498" fmla="*/ 494787 f472 1"/>
                  <a:gd name="f499" fmla="*/ 4613073 f473 1"/>
                  <a:gd name="f500" fmla="*/ 507054 f472 1"/>
                  <a:gd name="f501" fmla="*/ 4430440 f473 1"/>
                  <a:gd name="f502" fmla="*/ 593600 f472 1"/>
                  <a:gd name="f503" fmla="*/ 4257349 f473 1"/>
                  <a:gd name="f504" fmla="*/ 504328 f472 1"/>
                  <a:gd name="f505" fmla="*/ 4231453 f473 1"/>
                  <a:gd name="f506" fmla="*/ 492062 f472 1"/>
                  <a:gd name="f507" fmla="*/ 4206920 f473 1"/>
                  <a:gd name="f508" fmla="*/ 453900 f472 1"/>
                  <a:gd name="f509" fmla="*/ 4119011 f473 1"/>
                  <a:gd name="f510" fmla="*/ 178588 f472 1"/>
                  <a:gd name="f511" fmla="*/ 4140818 f473 1"/>
                  <a:gd name="f512" fmla="*/ 99538 f472 1"/>
                  <a:gd name="f513" fmla="*/ 4203513 f473 1"/>
                  <a:gd name="f514" fmla="*/ 69554 f472 1"/>
                  <a:gd name="f515" fmla="*/ 4252578 f473 1"/>
                  <a:gd name="f516" fmla="*/ 82502 f472 1"/>
                  <a:gd name="f517" fmla="*/ 4305051 f473 1"/>
                  <a:gd name="f518" fmla="*/ 37525 f472 1"/>
                  <a:gd name="f519" fmla="*/ 4244401 f473 1"/>
                  <a:gd name="f520" fmla="*/ 4134 f472 1"/>
                  <a:gd name="f521" fmla="*/ 4199424 f473 1"/>
                  <a:gd name="f522" fmla="*/ 25259 f472 1"/>
                  <a:gd name="f523" fmla="*/ 4109471 f473 1"/>
                  <a:gd name="f524" fmla="*/ 68191 f472 1"/>
                  <a:gd name="f525" fmla="*/ 4075398 f473 1"/>
                  <a:gd name="f526" fmla="*/ 183359 f472 1"/>
                  <a:gd name="f527" fmla="*/ 4196698 f473 1"/>
                  <a:gd name="f528" fmla="*/ 520002 f472 1"/>
                  <a:gd name="f529" fmla="*/ 4204195 f473 1"/>
                  <a:gd name="f530" fmla="*/ 549986 f472 1"/>
                  <a:gd name="f531" fmla="*/ 4391597 f473 1"/>
                  <a:gd name="f532" fmla="*/ 660383 f472 1"/>
                  <a:gd name="f533" fmla="*/ 928880 f472 1"/>
                  <a:gd name="f534" fmla="*/ 4318680 f473 1"/>
                  <a:gd name="f535" fmla="*/ 1031099 f472 1"/>
                  <a:gd name="f536" fmla="*/ 3718992 f473 1"/>
                  <a:gd name="f537" fmla="*/ 3638579 f473 1"/>
                  <a:gd name="f538" fmla="*/ 673331 f472 1"/>
                  <a:gd name="f539" fmla="*/ 3626313 f473 1"/>
                  <a:gd name="f540" fmla="*/ 654250 f472 1"/>
                  <a:gd name="f541" fmla="*/ 3604506 f473 1"/>
                  <a:gd name="f542" fmla="*/ 646754 f472 1"/>
                  <a:gd name="f543" fmla="*/ 3603825 f473 1"/>
                  <a:gd name="f544" fmla="*/ 3582018 f473 1"/>
                  <a:gd name="f545" fmla="*/ 654931 f472 1"/>
                  <a:gd name="f546" fmla="*/ 3570433 f473 1"/>
                  <a:gd name="f547" fmla="*/ 674694 f472 1"/>
                  <a:gd name="f548" fmla="*/ 3504331 f473 1"/>
                  <a:gd name="f549" fmla="*/ 1030418 f472 1"/>
                  <a:gd name="f550" fmla="*/ 3404837 f473 1"/>
                  <a:gd name="f551" fmla="*/ 3272633 f473 1"/>
                  <a:gd name="f552" fmla="*/ 319651 f472 1"/>
                  <a:gd name="f553" fmla="*/ 3261048 f473 1"/>
                  <a:gd name="f554" fmla="*/ 298526 f472 1"/>
                  <a:gd name="f555" fmla="*/ 3238560 f473 1"/>
                  <a:gd name="f556" fmla="*/ 290348 f472 1"/>
                  <a:gd name="f557" fmla="*/ 3216072 f473 1"/>
                  <a:gd name="f558" fmla="*/ 3204487 f473 1"/>
                  <a:gd name="f559" fmla="*/ 3060016 f473 1"/>
                  <a:gd name="f560" fmla="*/ 1199421 f472 1"/>
                  <a:gd name="f561" fmla="*/ 3046387 f473 1"/>
                  <a:gd name="f562" fmla="*/ 1041321 f472 1"/>
                  <a:gd name="f563" fmla="*/ 3035484 f473 1"/>
                  <a:gd name="f564" fmla="*/ 1018833 f472 1"/>
                  <a:gd name="f565" fmla="*/ 3012314 f473 1"/>
                  <a:gd name="f566" fmla="*/ 1009293 f472 1"/>
                  <a:gd name="f567" fmla="*/ 2970745 f473 1"/>
                  <a:gd name="f568" fmla="*/ 1008611 f472 1"/>
                  <a:gd name="f569" fmla="*/ 2938716 f473 1"/>
                  <a:gd name="f570" fmla="*/ 2909413 f473 1"/>
                  <a:gd name="f571" fmla="*/ 1420414 f473 1"/>
                  <a:gd name="f572" fmla="*/ 1399289 f473 1"/>
                  <a:gd name="f573" fmla="*/ 1380889 f473 1"/>
                  <a:gd name="f574" fmla="*/ 1358401 f473 1"/>
                  <a:gd name="f575" fmla="*/ 1016789 f472 1"/>
                  <a:gd name="f576" fmla="*/ 1346816 f473 1"/>
                  <a:gd name="f577" fmla="*/ 1037914 f472 1"/>
                  <a:gd name="f578" fmla="*/ 1250048 f473 1"/>
                  <a:gd name="f579" fmla="*/ 1495176 f472 1"/>
                  <a:gd name="f580" fmla="*/ 1083771 f473 1"/>
                  <a:gd name="f581" fmla="*/ 567023 f472 1"/>
                  <a:gd name="f582" fmla="*/ 1072186 f473 1"/>
                  <a:gd name="f583" fmla="*/ 545897 f472 1"/>
                  <a:gd name="f584" fmla="*/ 1049698 f473 1"/>
                  <a:gd name="f585" fmla="*/ 537720 f472 1"/>
                  <a:gd name="f586" fmla="*/ 1049016 f473 1"/>
                  <a:gd name="f587" fmla="*/ 1048335 f473 1"/>
                  <a:gd name="f588" fmla="*/ 1025847 f473 1"/>
                  <a:gd name="f589" fmla="*/ 547260 f472 1"/>
                  <a:gd name="f590" fmla="*/ 1014943 f473 1"/>
                  <a:gd name="f591" fmla="*/ 569748 f472 1"/>
                  <a:gd name="f592" fmla="*/ 978144 f473 1"/>
                  <a:gd name="f593" fmla="*/ 899094 f473 1"/>
                  <a:gd name="f594" fmla="*/ 876606 f473 1"/>
                  <a:gd name="f595" fmla="*/ 1017470 f472 1"/>
                  <a:gd name="f596" fmla="*/ 865021 f473 1"/>
                  <a:gd name="f597" fmla="*/ 1038595 f472 1"/>
                  <a:gd name="f598" fmla="*/ 805052 f473 1"/>
                  <a:gd name="f599" fmla="*/ 1289374 f472 1"/>
                  <a:gd name="f600" fmla="*/ 775068 f473 1"/>
                  <a:gd name="f601" fmla="*/ 1052906 f472 1"/>
                  <a:gd name="f602" fmla="*/ 762801 f473 1"/>
                  <a:gd name="f603" fmla="*/ 1033144 f472 1"/>
                  <a:gd name="f604" fmla="*/ 740995 f473 1"/>
                  <a:gd name="f605" fmla="*/ 1025648 f472 1"/>
                  <a:gd name="f606" fmla="*/ 3651 f473 1"/>
                  <a:gd name="f607" fmla="*/ 1095157 f472 1"/>
                  <a:gd name="f608" fmla="*/ 713055 f473 1"/>
                  <a:gd name="f609" fmla="*/ 775749 f473 1"/>
                  <a:gd name="f610" fmla="*/ 1486999 f472 1"/>
                  <a:gd name="f611" fmla="*/ 788016 f473 1"/>
                  <a:gd name="f612" fmla="*/ 1506761 f472 1"/>
                  <a:gd name="f613" fmla="*/ 810504 f473 1"/>
                  <a:gd name="f614" fmla="*/ 1514257 f472 1"/>
                  <a:gd name="f615" fmla="*/ 832311 f473 1"/>
                  <a:gd name="f616" fmla="*/ 1506080 f472 1"/>
                  <a:gd name="f617" fmla="*/ 843896 f473 1"/>
                  <a:gd name="f618" fmla="*/ 1485636 f472 1"/>
                  <a:gd name="f619" fmla="*/ 929079 f473 1"/>
                  <a:gd name="f620" fmla="*/ 1080165 f472 1"/>
                  <a:gd name="f621" fmla="*/ 1010173 f473 1"/>
                  <a:gd name="f622" fmla="*/ 1033343 f473 1"/>
                  <a:gd name="f623" fmla="*/ 1071306 f472 1"/>
                  <a:gd name="f624" fmla="*/ 1044246 f473 1"/>
                  <a:gd name="f625" fmla="*/ 1048817 f472 1"/>
                  <a:gd name="f626" fmla="*/ 1057875 f473 1"/>
                  <a:gd name="f627" fmla="*/ 890036 f472 1"/>
                  <a:gd name="f628" fmla="*/ 1216656 f473 1"/>
                  <a:gd name="f629" fmla="*/ 1740503 f472 1"/>
                  <a:gd name="f630" fmla="*/ 1228241 f473 1"/>
                  <a:gd name="f631" fmla="*/ 1761629 f472 1"/>
                  <a:gd name="f632" fmla="*/ 1250730 f473 1"/>
                  <a:gd name="f633" fmla="*/ 1769806 f472 1"/>
                  <a:gd name="f634" fmla="*/ 1273218 f473 1"/>
                  <a:gd name="f635" fmla="*/ 1760947 f472 1"/>
                  <a:gd name="f636" fmla="*/ 1284803 f473 1"/>
                  <a:gd name="f637" fmla="*/ 1739822 f472 1"/>
                  <a:gd name="f638" fmla="*/ 1410192 f473 1"/>
                  <a:gd name="f639" fmla="*/ 1078802 f472 1"/>
                  <a:gd name="f640" fmla="*/ 2907369 f473 1"/>
                  <a:gd name="f641" fmla="*/ 2936671 f473 1"/>
                  <a:gd name="f642" fmla="*/ 2968700 f473 1"/>
                  <a:gd name="f643" fmla="*/ 1078120 f472 1"/>
                  <a:gd name="f644" fmla="*/ 2978922 f473 1"/>
                  <a:gd name="f645" fmla="*/ 3015721 f473 1"/>
                  <a:gd name="f646" fmla="*/ 1497221 f472 1"/>
                  <a:gd name="f647" fmla="*/ 3026625 f473 1"/>
                  <a:gd name="f648" fmla="*/ 1519027 f472 1"/>
                  <a:gd name="f649" fmla="*/ 3049113 f473 1"/>
                  <a:gd name="f650" fmla="*/ 1528568 f472 1"/>
                  <a:gd name="f651" fmla="*/ 3049794 f473 1"/>
                  <a:gd name="f652" fmla="*/ 3050476 f473 1"/>
                  <a:gd name="f653" fmla="*/ 3072964 f473 1"/>
                  <a:gd name="f654" fmla="*/ 1520390 f472 1"/>
                  <a:gd name="f655" fmla="*/ 3084549 f473 1"/>
                  <a:gd name="f656" fmla="*/ 1499265 f472 1"/>
                  <a:gd name="f657" fmla="*/ 3237197 f473 1"/>
                  <a:gd name="f658" fmla="*/ 563615 f472 1"/>
                  <a:gd name="f659" fmla="*/ 3340098 f473 1"/>
                  <a:gd name="f660" fmla="*/ 1068580 f472 1"/>
                  <a:gd name="f661" fmla="*/ 3351683 f473 1"/>
                  <a:gd name="f662" fmla="*/ 1089705 f472 1"/>
                  <a:gd name="f663" fmla="*/ 3374171 f473 1"/>
                  <a:gd name="f664" fmla="*/ 1098564 f472 1"/>
                  <a:gd name="f665" fmla="*/ 3533634 f473 1"/>
                  <a:gd name="f666" fmla="*/ 3555441 f473 1"/>
                  <a:gd name="f667" fmla="*/ 1090387 f472 1"/>
                  <a:gd name="f668" fmla="*/ 3567026 f473 1"/>
                  <a:gd name="f669" fmla="*/ 1069943 f472 1"/>
                  <a:gd name="f670" fmla="*/ 3607232 f473 1"/>
                  <a:gd name="f671" fmla="*/ 842334 f472 1"/>
                  <a:gd name="f672" fmla="*/ 3656979 f473 1"/>
                  <a:gd name="f673" fmla="*/ 1071987 f472 1"/>
                  <a:gd name="f674" fmla="*/ 3669245 f473 1"/>
                  <a:gd name="f675" fmla="*/ 1091068 f472 1"/>
                  <a:gd name="f676" fmla="*/ 3690371 f473 1"/>
                  <a:gd name="f677" fmla="*/ 4326858 f473 1"/>
                  <a:gd name="f678" fmla="*/ 4368427 f473 1"/>
                  <a:gd name="f679" fmla="*/ 4459744 f473 1"/>
                  <a:gd name="f680" fmla="*/ 1015426 f472 1"/>
                  <a:gd name="f681" fmla="*/ 659020 f472 1"/>
                  <a:gd name="f682" fmla="*/ 552030 f472 1"/>
                  <a:gd name="f683" fmla="*/ 4673042 f473 1"/>
                  <a:gd name="f684" fmla="*/ 522046 f472 1"/>
                  <a:gd name="f685" fmla="+- f474 0 f1"/>
                  <a:gd name="f686" fmla="*/ f477 1 4797505"/>
                  <a:gd name="f687" fmla="*/ f478 1 1771805"/>
                  <a:gd name="f688" fmla="*/ f479 1 4797505"/>
                  <a:gd name="f689" fmla="*/ f480 1 1771805"/>
                  <a:gd name="f690" fmla="*/ f481 1 4797505"/>
                  <a:gd name="f691" fmla="*/ f482 1 1771805"/>
                  <a:gd name="f692" fmla="*/ f483 1 4797505"/>
                  <a:gd name="f693" fmla="*/ f484 1 1771805"/>
                  <a:gd name="f694" fmla="*/ f485 1 4797505"/>
                  <a:gd name="f695" fmla="*/ f486 1 1771805"/>
                  <a:gd name="f696" fmla="*/ f487 1 4797505"/>
                  <a:gd name="f697" fmla="*/ f488 1 1771805"/>
                  <a:gd name="f698" fmla="*/ f489 1 4797505"/>
                  <a:gd name="f699" fmla="*/ f490 1 1771805"/>
                  <a:gd name="f700" fmla="*/ f491 1 4797505"/>
                  <a:gd name="f701" fmla="*/ f492 1 1771805"/>
                  <a:gd name="f702" fmla="*/ f493 1 4797505"/>
                  <a:gd name="f703" fmla="*/ f494 1 1771805"/>
                  <a:gd name="f704" fmla="*/ f495 1 4797505"/>
                  <a:gd name="f705" fmla="*/ f496 1 1771805"/>
                  <a:gd name="f706" fmla="*/ f497 1 4797505"/>
                  <a:gd name="f707" fmla="*/ f498 1 1771805"/>
                  <a:gd name="f708" fmla="*/ f499 1 4797505"/>
                  <a:gd name="f709" fmla="*/ f500 1 1771805"/>
                  <a:gd name="f710" fmla="*/ f501 1 4797505"/>
                  <a:gd name="f711" fmla="*/ f502 1 1771805"/>
                  <a:gd name="f712" fmla="*/ f503 1 4797505"/>
                  <a:gd name="f713" fmla="*/ f504 1 1771805"/>
                  <a:gd name="f714" fmla="*/ f505 1 4797505"/>
                  <a:gd name="f715" fmla="*/ f506 1 1771805"/>
                  <a:gd name="f716" fmla="*/ f507 1 4797505"/>
                  <a:gd name="f717" fmla="*/ f508 1 1771805"/>
                  <a:gd name="f718" fmla="*/ f509 1 4797505"/>
                  <a:gd name="f719" fmla="*/ f510 1 1771805"/>
                  <a:gd name="f720" fmla="*/ f511 1 4797505"/>
                  <a:gd name="f721" fmla="*/ f512 1 1771805"/>
                  <a:gd name="f722" fmla="*/ f513 1 4797505"/>
                  <a:gd name="f723" fmla="*/ f514 1 1771805"/>
                  <a:gd name="f724" fmla="*/ f515 1 4797505"/>
                  <a:gd name="f725" fmla="*/ f516 1 1771805"/>
                  <a:gd name="f726" fmla="*/ f517 1 4797505"/>
                  <a:gd name="f727" fmla="*/ f518 1 1771805"/>
                  <a:gd name="f728" fmla="*/ f519 1 4797505"/>
                  <a:gd name="f729" fmla="*/ f520 1 1771805"/>
                  <a:gd name="f730" fmla="*/ f521 1 4797505"/>
                  <a:gd name="f731" fmla="*/ f522 1 1771805"/>
                  <a:gd name="f732" fmla="*/ f523 1 4797505"/>
                  <a:gd name="f733" fmla="*/ f524 1 1771805"/>
                  <a:gd name="f734" fmla="*/ f525 1 4797505"/>
                  <a:gd name="f735" fmla="*/ f526 1 1771805"/>
                  <a:gd name="f736" fmla="*/ f527 1 4797505"/>
                  <a:gd name="f737" fmla="*/ f528 1 1771805"/>
                  <a:gd name="f738" fmla="*/ f529 1 4797505"/>
                  <a:gd name="f739" fmla="*/ f530 1 1771805"/>
                  <a:gd name="f740" fmla="*/ f531 1 4797505"/>
                  <a:gd name="f741" fmla="*/ f532 1 1771805"/>
                  <a:gd name="f742" fmla="*/ f533 1 1771805"/>
                  <a:gd name="f743" fmla="*/ f534 1 4797505"/>
                  <a:gd name="f744" fmla="*/ f535 1 1771805"/>
                  <a:gd name="f745" fmla="*/ f536 1 4797505"/>
                  <a:gd name="f746" fmla="*/ f537 1 4797505"/>
                  <a:gd name="f747" fmla="*/ f538 1 1771805"/>
                  <a:gd name="f748" fmla="*/ f539 1 4797505"/>
                  <a:gd name="f749" fmla="*/ f540 1 1771805"/>
                  <a:gd name="f750" fmla="*/ f541 1 4797505"/>
                  <a:gd name="f751" fmla="*/ f542 1 1771805"/>
                  <a:gd name="f752" fmla="*/ f543 1 4797505"/>
                  <a:gd name="f753" fmla="*/ f544 1 4797505"/>
                  <a:gd name="f754" fmla="*/ f545 1 1771805"/>
                  <a:gd name="f755" fmla="*/ f546 1 4797505"/>
                  <a:gd name="f756" fmla="*/ f547 1 1771805"/>
                  <a:gd name="f757" fmla="*/ f548 1 4797505"/>
                  <a:gd name="f758" fmla="*/ f549 1 1771805"/>
                  <a:gd name="f759" fmla="*/ f550 1 4797505"/>
                  <a:gd name="f760" fmla="*/ f551 1 4797505"/>
                  <a:gd name="f761" fmla="*/ f552 1 1771805"/>
                  <a:gd name="f762" fmla="*/ f553 1 4797505"/>
                  <a:gd name="f763" fmla="*/ f554 1 1771805"/>
                  <a:gd name="f764" fmla="*/ f555 1 4797505"/>
                  <a:gd name="f765" fmla="*/ f556 1 1771805"/>
                  <a:gd name="f766" fmla="*/ f557 1 4797505"/>
                  <a:gd name="f767" fmla="*/ f558 1 4797505"/>
                  <a:gd name="f768" fmla="*/ f559 1 4797505"/>
                  <a:gd name="f769" fmla="*/ f560 1 1771805"/>
                  <a:gd name="f770" fmla="*/ f561 1 4797505"/>
                  <a:gd name="f771" fmla="*/ f562 1 1771805"/>
                  <a:gd name="f772" fmla="*/ f563 1 4797505"/>
                  <a:gd name="f773" fmla="*/ f564 1 1771805"/>
                  <a:gd name="f774" fmla="*/ f565 1 4797505"/>
                  <a:gd name="f775" fmla="*/ f566 1 1771805"/>
                  <a:gd name="f776" fmla="*/ f567 1 4797505"/>
                  <a:gd name="f777" fmla="*/ f568 1 1771805"/>
                  <a:gd name="f778" fmla="*/ f569 1 4797505"/>
                  <a:gd name="f779" fmla="*/ f570 1 4797505"/>
                  <a:gd name="f780" fmla="*/ f571 1 4797505"/>
                  <a:gd name="f781" fmla="*/ f572 1 4797505"/>
                  <a:gd name="f782" fmla="*/ f573 1 4797505"/>
                  <a:gd name="f783" fmla="*/ f574 1 4797505"/>
                  <a:gd name="f784" fmla="*/ f575 1 1771805"/>
                  <a:gd name="f785" fmla="*/ f576 1 4797505"/>
                  <a:gd name="f786" fmla="*/ f577 1 1771805"/>
                  <a:gd name="f787" fmla="*/ f578 1 4797505"/>
                  <a:gd name="f788" fmla="*/ f579 1 1771805"/>
                  <a:gd name="f789" fmla="*/ f580 1 4797505"/>
                  <a:gd name="f790" fmla="*/ f581 1 1771805"/>
                  <a:gd name="f791" fmla="*/ f582 1 4797505"/>
                  <a:gd name="f792" fmla="*/ f583 1 1771805"/>
                  <a:gd name="f793" fmla="*/ f584 1 4797505"/>
                  <a:gd name="f794" fmla="*/ f585 1 1771805"/>
                  <a:gd name="f795" fmla="*/ f586 1 4797505"/>
                  <a:gd name="f796" fmla="*/ f587 1 4797505"/>
                  <a:gd name="f797" fmla="*/ f588 1 4797505"/>
                  <a:gd name="f798" fmla="*/ f589 1 1771805"/>
                  <a:gd name="f799" fmla="*/ f590 1 4797505"/>
                  <a:gd name="f800" fmla="*/ f591 1 1771805"/>
                  <a:gd name="f801" fmla="*/ f592 1 4797505"/>
                  <a:gd name="f802" fmla="*/ f593 1 4797505"/>
                  <a:gd name="f803" fmla="*/ f594 1 4797505"/>
                  <a:gd name="f804" fmla="*/ f595 1 1771805"/>
                  <a:gd name="f805" fmla="*/ f596 1 4797505"/>
                  <a:gd name="f806" fmla="*/ f597 1 1771805"/>
                  <a:gd name="f807" fmla="*/ f598 1 4797505"/>
                  <a:gd name="f808" fmla="*/ f599 1 1771805"/>
                  <a:gd name="f809" fmla="*/ f600 1 4797505"/>
                  <a:gd name="f810" fmla="*/ f601 1 1771805"/>
                  <a:gd name="f811" fmla="*/ f602 1 4797505"/>
                  <a:gd name="f812" fmla="*/ f603 1 1771805"/>
                  <a:gd name="f813" fmla="*/ f604 1 4797505"/>
                  <a:gd name="f814" fmla="*/ f605 1 1771805"/>
                  <a:gd name="f815" fmla="*/ f606 1 4797505"/>
                  <a:gd name="f816" fmla="*/ f607 1 1771805"/>
                  <a:gd name="f817" fmla="*/ f608 1 4797505"/>
                  <a:gd name="f818" fmla="*/ f609 1 4797505"/>
                  <a:gd name="f819" fmla="*/ f610 1 1771805"/>
                  <a:gd name="f820" fmla="*/ f611 1 4797505"/>
                  <a:gd name="f821" fmla="*/ f612 1 1771805"/>
                  <a:gd name="f822" fmla="*/ f613 1 4797505"/>
                  <a:gd name="f823" fmla="*/ f614 1 1771805"/>
                  <a:gd name="f824" fmla="*/ f615 1 4797505"/>
                  <a:gd name="f825" fmla="*/ f616 1 1771805"/>
                  <a:gd name="f826" fmla="*/ f617 1 4797505"/>
                  <a:gd name="f827" fmla="*/ f618 1 1771805"/>
                  <a:gd name="f828" fmla="*/ f619 1 4797505"/>
                  <a:gd name="f829" fmla="*/ f620 1 1771805"/>
                  <a:gd name="f830" fmla="*/ f621 1 4797505"/>
                  <a:gd name="f831" fmla="*/ f622 1 4797505"/>
                  <a:gd name="f832" fmla="*/ f623 1 1771805"/>
                  <a:gd name="f833" fmla="*/ f624 1 4797505"/>
                  <a:gd name="f834" fmla="*/ f625 1 1771805"/>
                  <a:gd name="f835" fmla="*/ f626 1 4797505"/>
                  <a:gd name="f836" fmla="*/ f627 1 1771805"/>
                  <a:gd name="f837" fmla="*/ f628 1 4797505"/>
                  <a:gd name="f838" fmla="*/ f629 1 1771805"/>
                  <a:gd name="f839" fmla="*/ f630 1 4797505"/>
                  <a:gd name="f840" fmla="*/ f631 1 1771805"/>
                  <a:gd name="f841" fmla="*/ f632 1 4797505"/>
                  <a:gd name="f842" fmla="*/ f633 1 1771805"/>
                  <a:gd name="f843" fmla="*/ f634 1 4797505"/>
                  <a:gd name="f844" fmla="*/ f635 1 1771805"/>
                  <a:gd name="f845" fmla="*/ f636 1 4797505"/>
                  <a:gd name="f846" fmla="*/ f637 1 1771805"/>
                  <a:gd name="f847" fmla="*/ f638 1 4797505"/>
                  <a:gd name="f848" fmla="*/ f639 1 1771805"/>
                  <a:gd name="f849" fmla="*/ f640 1 4797505"/>
                  <a:gd name="f850" fmla="*/ f641 1 4797505"/>
                  <a:gd name="f851" fmla="*/ f642 1 4797505"/>
                  <a:gd name="f852" fmla="*/ f643 1 1771805"/>
                  <a:gd name="f853" fmla="*/ f644 1 4797505"/>
                  <a:gd name="f854" fmla="*/ f645 1 4797505"/>
                  <a:gd name="f855" fmla="*/ f646 1 1771805"/>
                  <a:gd name="f856" fmla="*/ f647 1 4797505"/>
                  <a:gd name="f857" fmla="*/ f648 1 1771805"/>
                  <a:gd name="f858" fmla="*/ f649 1 4797505"/>
                  <a:gd name="f859" fmla="*/ f650 1 1771805"/>
                  <a:gd name="f860" fmla="*/ f651 1 4797505"/>
                  <a:gd name="f861" fmla="*/ f652 1 4797505"/>
                  <a:gd name="f862" fmla="*/ f653 1 4797505"/>
                  <a:gd name="f863" fmla="*/ f654 1 1771805"/>
                  <a:gd name="f864" fmla="*/ f655 1 4797505"/>
                  <a:gd name="f865" fmla="*/ f656 1 1771805"/>
                  <a:gd name="f866" fmla="*/ f657 1 4797505"/>
                  <a:gd name="f867" fmla="*/ f658 1 1771805"/>
                  <a:gd name="f868" fmla="*/ f659 1 4797505"/>
                  <a:gd name="f869" fmla="*/ f660 1 1771805"/>
                  <a:gd name="f870" fmla="*/ f661 1 4797505"/>
                  <a:gd name="f871" fmla="*/ f662 1 1771805"/>
                  <a:gd name="f872" fmla="*/ f663 1 4797505"/>
                  <a:gd name="f873" fmla="*/ f664 1 1771805"/>
                  <a:gd name="f874" fmla="*/ f665 1 4797505"/>
                  <a:gd name="f875" fmla="*/ f666 1 4797505"/>
                  <a:gd name="f876" fmla="*/ f667 1 1771805"/>
                  <a:gd name="f877" fmla="*/ f668 1 4797505"/>
                  <a:gd name="f878" fmla="*/ f669 1 1771805"/>
                  <a:gd name="f879" fmla="*/ f670 1 4797505"/>
                  <a:gd name="f880" fmla="*/ f671 1 1771805"/>
                  <a:gd name="f881" fmla="*/ f672 1 4797505"/>
                  <a:gd name="f882" fmla="*/ f673 1 1771805"/>
                  <a:gd name="f883" fmla="*/ f674 1 4797505"/>
                  <a:gd name="f884" fmla="*/ f675 1 1771805"/>
                  <a:gd name="f885" fmla="*/ f676 1 4797505"/>
                  <a:gd name="f886" fmla="*/ f677 1 4797505"/>
                  <a:gd name="f887" fmla="*/ f678 1 4797505"/>
                  <a:gd name="f888" fmla="*/ f679 1 4797505"/>
                  <a:gd name="f889" fmla="*/ f680 1 1771805"/>
                  <a:gd name="f890" fmla="*/ f681 1 1771805"/>
                  <a:gd name="f891" fmla="*/ f682 1 1771805"/>
                  <a:gd name="f892" fmla="*/ f683 1 4797505"/>
                  <a:gd name="f893" fmla="*/ f684 1 1771805"/>
                  <a:gd name="f894" fmla="*/ f468 1 f475"/>
                  <a:gd name="f895" fmla="*/ f469 1 f475"/>
                  <a:gd name="f896" fmla="*/ f468 1 f476"/>
                  <a:gd name="f897" fmla="*/ f470 1 f476"/>
                  <a:gd name="f898" fmla="*/ f686 1 f475"/>
                  <a:gd name="f899" fmla="*/ f687 1 f476"/>
                  <a:gd name="f900" fmla="*/ f688 1 f475"/>
                  <a:gd name="f901" fmla="*/ f689 1 f476"/>
                  <a:gd name="f902" fmla="*/ f690 1 f475"/>
                  <a:gd name="f903" fmla="*/ f691 1 f476"/>
                  <a:gd name="f904" fmla="*/ f692 1 f475"/>
                  <a:gd name="f905" fmla="*/ f693 1 f476"/>
                  <a:gd name="f906" fmla="*/ f694 1 f475"/>
                  <a:gd name="f907" fmla="*/ f695 1 f476"/>
                  <a:gd name="f908" fmla="*/ f696 1 f475"/>
                  <a:gd name="f909" fmla="*/ f697 1 f476"/>
                  <a:gd name="f910" fmla="*/ f698 1 f475"/>
                  <a:gd name="f911" fmla="*/ f699 1 f476"/>
                  <a:gd name="f912" fmla="*/ f700 1 f475"/>
                  <a:gd name="f913" fmla="*/ f701 1 f476"/>
                  <a:gd name="f914" fmla="*/ f702 1 f475"/>
                  <a:gd name="f915" fmla="*/ f703 1 f476"/>
                  <a:gd name="f916" fmla="*/ f704 1 f475"/>
                  <a:gd name="f917" fmla="*/ f705 1 f476"/>
                  <a:gd name="f918" fmla="*/ f706 1 f475"/>
                  <a:gd name="f919" fmla="*/ f707 1 f476"/>
                  <a:gd name="f920" fmla="*/ f708 1 f475"/>
                  <a:gd name="f921" fmla="*/ f709 1 f476"/>
                  <a:gd name="f922" fmla="*/ f710 1 f475"/>
                  <a:gd name="f923" fmla="*/ f711 1 f476"/>
                  <a:gd name="f924" fmla="*/ f712 1 f475"/>
                  <a:gd name="f925" fmla="*/ f713 1 f476"/>
                  <a:gd name="f926" fmla="*/ f714 1 f475"/>
                  <a:gd name="f927" fmla="*/ f715 1 f476"/>
                  <a:gd name="f928" fmla="*/ f716 1 f475"/>
                  <a:gd name="f929" fmla="*/ f717 1 f476"/>
                  <a:gd name="f930" fmla="*/ f718 1 f475"/>
                  <a:gd name="f931" fmla="*/ f719 1 f476"/>
                  <a:gd name="f932" fmla="*/ f720 1 f475"/>
                  <a:gd name="f933" fmla="*/ f721 1 f476"/>
                  <a:gd name="f934" fmla="*/ f722 1 f475"/>
                  <a:gd name="f935" fmla="*/ f723 1 f476"/>
                  <a:gd name="f936" fmla="*/ f724 1 f475"/>
                  <a:gd name="f937" fmla="*/ f725 1 f476"/>
                  <a:gd name="f938" fmla="*/ f726 1 f475"/>
                  <a:gd name="f939" fmla="*/ f727 1 f476"/>
                  <a:gd name="f940" fmla="*/ f728 1 f475"/>
                  <a:gd name="f941" fmla="*/ f729 1 f476"/>
                  <a:gd name="f942" fmla="*/ f730 1 f475"/>
                  <a:gd name="f943" fmla="*/ f731 1 f476"/>
                  <a:gd name="f944" fmla="*/ f732 1 f475"/>
                  <a:gd name="f945" fmla="*/ f733 1 f476"/>
                  <a:gd name="f946" fmla="*/ f734 1 f475"/>
                  <a:gd name="f947" fmla="*/ f735 1 f476"/>
                  <a:gd name="f948" fmla="*/ f736 1 f475"/>
                  <a:gd name="f949" fmla="*/ f737 1 f476"/>
                  <a:gd name="f950" fmla="*/ f738 1 f475"/>
                  <a:gd name="f951" fmla="*/ f739 1 f476"/>
                  <a:gd name="f952" fmla="*/ f740 1 f475"/>
                  <a:gd name="f953" fmla="*/ f741 1 f476"/>
                  <a:gd name="f954" fmla="*/ f742 1 f476"/>
                  <a:gd name="f955" fmla="*/ f743 1 f475"/>
                  <a:gd name="f956" fmla="*/ f744 1 f476"/>
                  <a:gd name="f957" fmla="*/ f745 1 f475"/>
                  <a:gd name="f958" fmla="*/ f746 1 f475"/>
                  <a:gd name="f959" fmla="*/ f747 1 f476"/>
                  <a:gd name="f960" fmla="*/ f748 1 f475"/>
                  <a:gd name="f961" fmla="*/ f749 1 f476"/>
                  <a:gd name="f962" fmla="*/ f750 1 f475"/>
                  <a:gd name="f963" fmla="*/ f751 1 f476"/>
                  <a:gd name="f964" fmla="*/ f752 1 f475"/>
                  <a:gd name="f965" fmla="*/ f753 1 f475"/>
                  <a:gd name="f966" fmla="*/ f754 1 f476"/>
                  <a:gd name="f967" fmla="*/ f755 1 f475"/>
                  <a:gd name="f968" fmla="*/ f756 1 f476"/>
                  <a:gd name="f969" fmla="*/ f757 1 f475"/>
                  <a:gd name="f970" fmla="*/ f758 1 f476"/>
                  <a:gd name="f971" fmla="*/ f759 1 f475"/>
                  <a:gd name="f972" fmla="*/ f760 1 f475"/>
                  <a:gd name="f973" fmla="*/ f761 1 f476"/>
                  <a:gd name="f974" fmla="*/ f762 1 f475"/>
                  <a:gd name="f975" fmla="*/ f763 1 f476"/>
                  <a:gd name="f976" fmla="*/ f764 1 f475"/>
                  <a:gd name="f977" fmla="*/ f765 1 f476"/>
                  <a:gd name="f978" fmla="*/ f766 1 f475"/>
                  <a:gd name="f979" fmla="*/ f767 1 f475"/>
                  <a:gd name="f980" fmla="*/ f768 1 f475"/>
                  <a:gd name="f981" fmla="*/ f769 1 f476"/>
                  <a:gd name="f982" fmla="*/ f770 1 f475"/>
                  <a:gd name="f983" fmla="*/ f771 1 f476"/>
                  <a:gd name="f984" fmla="*/ f772 1 f475"/>
                  <a:gd name="f985" fmla="*/ f773 1 f476"/>
                  <a:gd name="f986" fmla="*/ f774 1 f475"/>
                  <a:gd name="f987" fmla="*/ f775 1 f476"/>
                  <a:gd name="f988" fmla="*/ f776 1 f475"/>
                  <a:gd name="f989" fmla="*/ f777 1 f476"/>
                  <a:gd name="f990" fmla="*/ f778 1 f475"/>
                  <a:gd name="f991" fmla="*/ f779 1 f475"/>
                  <a:gd name="f992" fmla="*/ f780 1 f475"/>
                  <a:gd name="f993" fmla="*/ f781 1 f475"/>
                  <a:gd name="f994" fmla="*/ f782 1 f475"/>
                  <a:gd name="f995" fmla="*/ f783 1 f475"/>
                  <a:gd name="f996" fmla="*/ f784 1 f476"/>
                  <a:gd name="f997" fmla="*/ f785 1 f475"/>
                  <a:gd name="f998" fmla="*/ f786 1 f476"/>
                  <a:gd name="f999" fmla="*/ f787 1 f475"/>
                  <a:gd name="f1000" fmla="*/ f788 1 f476"/>
                  <a:gd name="f1001" fmla="*/ f789 1 f475"/>
                  <a:gd name="f1002" fmla="*/ f790 1 f476"/>
                  <a:gd name="f1003" fmla="*/ f791 1 f475"/>
                  <a:gd name="f1004" fmla="*/ f792 1 f476"/>
                  <a:gd name="f1005" fmla="*/ f793 1 f475"/>
                  <a:gd name="f1006" fmla="*/ f794 1 f476"/>
                  <a:gd name="f1007" fmla="*/ f795 1 f475"/>
                  <a:gd name="f1008" fmla="*/ f796 1 f475"/>
                  <a:gd name="f1009" fmla="*/ f797 1 f475"/>
                  <a:gd name="f1010" fmla="*/ f798 1 f476"/>
                  <a:gd name="f1011" fmla="*/ f799 1 f475"/>
                  <a:gd name="f1012" fmla="*/ f800 1 f476"/>
                  <a:gd name="f1013" fmla="*/ f801 1 f475"/>
                  <a:gd name="f1014" fmla="*/ f802 1 f475"/>
                  <a:gd name="f1015" fmla="*/ f803 1 f475"/>
                  <a:gd name="f1016" fmla="*/ f804 1 f476"/>
                  <a:gd name="f1017" fmla="*/ f805 1 f475"/>
                  <a:gd name="f1018" fmla="*/ f806 1 f476"/>
                  <a:gd name="f1019" fmla="*/ f807 1 f475"/>
                  <a:gd name="f1020" fmla="*/ f808 1 f476"/>
                  <a:gd name="f1021" fmla="*/ f809 1 f475"/>
                  <a:gd name="f1022" fmla="*/ f810 1 f476"/>
                  <a:gd name="f1023" fmla="*/ f811 1 f475"/>
                  <a:gd name="f1024" fmla="*/ f812 1 f476"/>
                  <a:gd name="f1025" fmla="*/ f813 1 f475"/>
                  <a:gd name="f1026" fmla="*/ f814 1 f476"/>
                  <a:gd name="f1027" fmla="*/ f815 1 f475"/>
                  <a:gd name="f1028" fmla="*/ f816 1 f476"/>
                  <a:gd name="f1029" fmla="*/ f817 1 f475"/>
                  <a:gd name="f1030" fmla="*/ f818 1 f475"/>
                  <a:gd name="f1031" fmla="*/ f819 1 f476"/>
                  <a:gd name="f1032" fmla="*/ f820 1 f475"/>
                  <a:gd name="f1033" fmla="*/ f821 1 f476"/>
                  <a:gd name="f1034" fmla="*/ f822 1 f475"/>
                  <a:gd name="f1035" fmla="*/ f823 1 f476"/>
                  <a:gd name="f1036" fmla="*/ f824 1 f475"/>
                  <a:gd name="f1037" fmla="*/ f825 1 f476"/>
                  <a:gd name="f1038" fmla="*/ f826 1 f475"/>
                  <a:gd name="f1039" fmla="*/ f827 1 f476"/>
                  <a:gd name="f1040" fmla="*/ f828 1 f475"/>
                  <a:gd name="f1041" fmla="*/ f829 1 f476"/>
                  <a:gd name="f1042" fmla="*/ f830 1 f475"/>
                  <a:gd name="f1043" fmla="*/ f831 1 f475"/>
                  <a:gd name="f1044" fmla="*/ f832 1 f476"/>
                  <a:gd name="f1045" fmla="*/ f833 1 f475"/>
                  <a:gd name="f1046" fmla="*/ f834 1 f476"/>
                  <a:gd name="f1047" fmla="*/ f835 1 f475"/>
                  <a:gd name="f1048" fmla="*/ f836 1 f476"/>
                  <a:gd name="f1049" fmla="*/ f837 1 f475"/>
                  <a:gd name="f1050" fmla="*/ f838 1 f476"/>
                  <a:gd name="f1051" fmla="*/ f839 1 f475"/>
                  <a:gd name="f1052" fmla="*/ f840 1 f476"/>
                  <a:gd name="f1053" fmla="*/ f841 1 f475"/>
                  <a:gd name="f1054" fmla="*/ f842 1 f476"/>
                  <a:gd name="f1055" fmla="*/ f843 1 f475"/>
                  <a:gd name="f1056" fmla="*/ f844 1 f476"/>
                  <a:gd name="f1057" fmla="*/ f845 1 f475"/>
                  <a:gd name="f1058" fmla="*/ f846 1 f476"/>
                  <a:gd name="f1059" fmla="*/ f847 1 f475"/>
                  <a:gd name="f1060" fmla="*/ f848 1 f476"/>
                  <a:gd name="f1061" fmla="*/ f849 1 f475"/>
                  <a:gd name="f1062" fmla="*/ f850 1 f475"/>
                  <a:gd name="f1063" fmla="*/ f851 1 f475"/>
                  <a:gd name="f1064" fmla="*/ f852 1 f476"/>
                  <a:gd name="f1065" fmla="*/ f853 1 f475"/>
                  <a:gd name="f1066" fmla="*/ f854 1 f475"/>
                  <a:gd name="f1067" fmla="*/ f855 1 f476"/>
                  <a:gd name="f1068" fmla="*/ f856 1 f475"/>
                  <a:gd name="f1069" fmla="*/ f857 1 f476"/>
                  <a:gd name="f1070" fmla="*/ f858 1 f475"/>
                  <a:gd name="f1071" fmla="*/ f859 1 f476"/>
                  <a:gd name="f1072" fmla="*/ f860 1 f475"/>
                  <a:gd name="f1073" fmla="*/ f861 1 f475"/>
                  <a:gd name="f1074" fmla="*/ f862 1 f475"/>
                  <a:gd name="f1075" fmla="*/ f863 1 f476"/>
                  <a:gd name="f1076" fmla="*/ f864 1 f475"/>
                  <a:gd name="f1077" fmla="*/ f865 1 f476"/>
                  <a:gd name="f1078" fmla="*/ f866 1 f475"/>
                  <a:gd name="f1079" fmla="*/ f867 1 f476"/>
                  <a:gd name="f1080" fmla="*/ f868 1 f475"/>
                  <a:gd name="f1081" fmla="*/ f869 1 f476"/>
                  <a:gd name="f1082" fmla="*/ f870 1 f475"/>
                  <a:gd name="f1083" fmla="*/ f871 1 f476"/>
                  <a:gd name="f1084" fmla="*/ f872 1 f475"/>
                  <a:gd name="f1085" fmla="*/ f873 1 f476"/>
                  <a:gd name="f1086" fmla="*/ f874 1 f475"/>
                  <a:gd name="f1087" fmla="*/ f875 1 f475"/>
                  <a:gd name="f1088" fmla="*/ f876 1 f476"/>
                  <a:gd name="f1089" fmla="*/ f877 1 f475"/>
                  <a:gd name="f1090" fmla="*/ f878 1 f476"/>
                  <a:gd name="f1091" fmla="*/ f879 1 f475"/>
                  <a:gd name="f1092" fmla="*/ f880 1 f476"/>
                  <a:gd name="f1093" fmla="*/ f881 1 f475"/>
                  <a:gd name="f1094" fmla="*/ f882 1 f476"/>
                  <a:gd name="f1095" fmla="*/ f883 1 f475"/>
                  <a:gd name="f1096" fmla="*/ f884 1 f476"/>
                  <a:gd name="f1097" fmla="*/ f885 1 f475"/>
                  <a:gd name="f1098" fmla="*/ f886 1 f475"/>
                  <a:gd name="f1099" fmla="*/ f887 1 f475"/>
                  <a:gd name="f1100" fmla="*/ f888 1 f475"/>
                  <a:gd name="f1101" fmla="*/ f889 1 f476"/>
                  <a:gd name="f1102" fmla="*/ f890 1 f476"/>
                  <a:gd name="f1103" fmla="*/ f891 1 f476"/>
                  <a:gd name="f1104" fmla="*/ f892 1 f475"/>
                  <a:gd name="f1105" fmla="*/ f893 1 f476"/>
                  <a:gd name="f1106" fmla="*/ f894 f466 1"/>
                  <a:gd name="f1107" fmla="*/ f895 f466 1"/>
                  <a:gd name="f1108" fmla="*/ f897 f467 1"/>
                  <a:gd name="f1109" fmla="*/ f896 f467 1"/>
                  <a:gd name="f1110" fmla="*/ f898 f466 1"/>
                  <a:gd name="f1111" fmla="*/ f899 f467 1"/>
                  <a:gd name="f1112" fmla="*/ f900 f466 1"/>
                  <a:gd name="f1113" fmla="*/ f901 f467 1"/>
                  <a:gd name="f1114" fmla="*/ f902 f466 1"/>
                  <a:gd name="f1115" fmla="*/ f903 f467 1"/>
                  <a:gd name="f1116" fmla="*/ f904 f466 1"/>
                  <a:gd name="f1117" fmla="*/ f905 f467 1"/>
                  <a:gd name="f1118" fmla="*/ f906 f466 1"/>
                  <a:gd name="f1119" fmla="*/ f907 f467 1"/>
                  <a:gd name="f1120" fmla="*/ f908 f466 1"/>
                  <a:gd name="f1121" fmla="*/ f909 f467 1"/>
                  <a:gd name="f1122" fmla="*/ f910 f466 1"/>
                  <a:gd name="f1123" fmla="*/ f911 f467 1"/>
                  <a:gd name="f1124" fmla="*/ f912 f466 1"/>
                  <a:gd name="f1125" fmla="*/ f913 f467 1"/>
                  <a:gd name="f1126" fmla="*/ f914 f466 1"/>
                  <a:gd name="f1127" fmla="*/ f915 f467 1"/>
                  <a:gd name="f1128" fmla="*/ f916 f466 1"/>
                  <a:gd name="f1129" fmla="*/ f917 f467 1"/>
                  <a:gd name="f1130" fmla="*/ f918 f466 1"/>
                  <a:gd name="f1131" fmla="*/ f919 f467 1"/>
                  <a:gd name="f1132" fmla="*/ f920 f466 1"/>
                  <a:gd name="f1133" fmla="*/ f921 f467 1"/>
                  <a:gd name="f1134" fmla="*/ f922 f466 1"/>
                  <a:gd name="f1135" fmla="*/ f923 f467 1"/>
                  <a:gd name="f1136" fmla="*/ f924 f466 1"/>
                  <a:gd name="f1137" fmla="*/ f925 f467 1"/>
                  <a:gd name="f1138" fmla="*/ f926 f466 1"/>
                  <a:gd name="f1139" fmla="*/ f927 f467 1"/>
                  <a:gd name="f1140" fmla="*/ f928 f466 1"/>
                  <a:gd name="f1141" fmla="*/ f929 f467 1"/>
                  <a:gd name="f1142" fmla="*/ f930 f466 1"/>
                  <a:gd name="f1143" fmla="*/ f931 f467 1"/>
                  <a:gd name="f1144" fmla="*/ f932 f466 1"/>
                  <a:gd name="f1145" fmla="*/ f933 f467 1"/>
                  <a:gd name="f1146" fmla="*/ f934 f466 1"/>
                  <a:gd name="f1147" fmla="*/ f935 f467 1"/>
                  <a:gd name="f1148" fmla="*/ f936 f466 1"/>
                  <a:gd name="f1149" fmla="*/ f937 f467 1"/>
                  <a:gd name="f1150" fmla="*/ f938 f466 1"/>
                  <a:gd name="f1151" fmla="*/ f939 f467 1"/>
                  <a:gd name="f1152" fmla="*/ f940 f466 1"/>
                  <a:gd name="f1153" fmla="*/ f941 f467 1"/>
                  <a:gd name="f1154" fmla="*/ f942 f466 1"/>
                  <a:gd name="f1155" fmla="*/ f943 f467 1"/>
                  <a:gd name="f1156" fmla="*/ f944 f466 1"/>
                  <a:gd name="f1157" fmla="*/ f945 f467 1"/>
                  <a:gd name="f1158" fmla="*/ f946 f466 1"/>
                  <a:gd name="f1159" fmla="*/ f947 f467 1"/>
                  <a:gd name="f1160" fmla="*/ f948 f466 1"/>
                  <a:gd name="f1161" fmla="*/ f949 f467 1"/>
                  <a:gd name="f1162" fmla="*/ f950 f466 1"/>
                  <a:gd name="f1163" fmla="*/ f951 f467 1"/>
                  <a:gd name="f1164" fmla="*/ f952 f466 1"/>
                  <a:gd name="f1165" fmla="*/ f953 f467 1"/>
                  <a:gd name="f1166" fmla="*/ f954 f467 1"/>
                  <a:gd name="f1167" fmla="*/ f955 f466 1"/>
                  <a:gd name="f1168" fmla="*/ f956 f467 1"/>
                  <a:gd name="f1169" fmla="*/ f957 f466 1"/>
                  <a:gd name="f1170" fmla="*/ f958 f466 1"/>
                  <a:gd name="f1171" fmla="*/ f959 f467 1"/>
                  <a:gd name="f1172" fmla="*/ f960 f466 1"/>
                  <a:gd name="f1173" fmla="*/ f961 f467 1"/>
                  <a:gd name="f1174" fmla="*/ f962 f466 1"/>
                  <a:gd name="f1175" fmla="*/ f963 f467 1"/>
                  <a:gd name="f1176" fmla="*/ f964 f466 1"/>
                  <a:gd name="f1177" fmla="*/ f965 f466 1"/>
                  <a:gd name="f1178" fmla="*/ f966 f467 1"/>
                  <a:gd name="f1179" fmla="*/ f967 f466 1"/>
                  <a:gd name="f1180" fmla="*/ f968 f467 1"/>
                  <a:gd name="f1181" fmla="*/ f969 f466 1"/>
                  <a:gd name="f1182" fmla="*/ f970 f467 1"/>
                  <a:gd name="f1183" fmla="*/ f971 f466 1"/>
                  <a:gd name="f1184" fmla="*/ f972 f466 1"/>
                  <a:gd name="f1185" fmla="*/ f973 f467 1"/>
                  <a:gd name="f1186" fmla="*/ f974 f466 1"/>
                  <a:gd name="f1187" fmla="*/ f975 f467 1"/>
                  <a:gd name="f1188" fmla="*/ f976 f466 1"/>
                  <a:gd name="f1189" fmla="*/ f977 f467 1"/>
                  <a:gd name="f1190" fmla="*/ f978 f466 1"/>
                  <a:gd name="f1191" fmla="*/ f979 f466 1"/>
                  <a:gd name="f1192" fmla="*/ f980 f466 1"/>
                  <a:gd name="f1193" fmla="*/ f981 f467 1"/>
                  <a:gd name="f1194" fmla="*/ f982 f466 1"/>
                  <a:gd name="f1195" fmla="*/ f983 f467 1"/>
                  <a:gd name="f1196" fmla="*/ f984 f466 1"/>
                  <a:gd name="f1197" fmla="*/ f985 f467 1"/>
                  <a:gd name="f1198" fmla="*/ f986 f466 1"/>
                  <a:gd name="f1199" fmla="*/ f987 f467 1"/>
                  <a:gd name="f1200" fmla="*/ f988 f466 1"/>
                  <a:gd name="f1201" fmla="*/ f989 f467 1"/>
                  <a:gd name="f1202" fmla="*/ f990 f466 1"/>
                  <a:gd name="f1203" fmla="*/ f991 f466 1"/>
                  <a:gd name="f1204" fmla="*/ f992 f466 1"/>
                  <a:gd name="f1205" fmla="*/ f993 f466 1"/>
                  <a:gd name="f1206" fmla="*/ f994 f466 1"/>
                  <a:gd name="f1207" fmla="*/ f995 f466 1"/>
                  <a:gd name="f1208" fmla="*/ f996 f467 1"/>
                  <a:gd name="f1209" fmla="*/ f997 f466 1"/>
                  <a:gd name="f1210" fmla="*/ f998 f467 1"/>
                  <a:gd name="f1211" fmla="*/ f999 f466 1"/>
                  <a:gd name="f1212" fmla="*/ f1000 f467 1"/>
                  <a:gd name="f1213" fmla="*/ f1001 f466 1"/>
                  <a:gd name="f1214" fmla="*/ f1002 f467 1"/>
                  <a:gd name="f1215" fmla="*/ f1003 f466 1"/>
                  <a:gd name="f1216" fmla="*/ f1004 f467 1"/>
                  <a:gd name="f1217" fmla="*/ f1005 f466 1"/>
                  <a:gd name="f1218" fmla="*/ f1006 f467 1"/>
                  <a:gd name="f1219" fmla="*/ f1007 f466 1"/>
                  <a:gd name="f1220" fmla="*/ f1008 f466 1"/>
                  <a:gd name="f1221" fmla="*/ f1009 f466 1"/>
                  <a:gd name="f1222" fmla="*/ f1010 f467 1"/>
                  <a:gd name="f1223" fmla="*/ f1011 f466 1"/>
                  <a:gd name="f1224" fmla="*/ f1012 f467 1"/>
                  <a:gd name="f1225" fmla="*/ f1013 f466 1"/>
                  <a:gd name="f1226" fmla="*/ f1014 f466 1"/>
                  <a:gd name="f1227" fmla="*/ f1015 f466 1"/>
                  <a:gd name="f1228" fmla="*/ f1016 f467 1"/>
                  <a:gd name="f1229" fmla="*/ f1017 f466 1"/>
                  <a:gd name="f1230" fmla="*/ f1018 f467 1"/>
                  <a:gd name="f1231" fmla="*/ f1019 f466 1"/>
                  <a:gd name="f1232" fmla="*/ f1020 f467 1"/>
                  <a:gd name="f1233" fmla="*/ f1021 f466 1"/>
                  <a:gd name="f1234" fmla="*/ f1022 f467 1"/>
                  <a:gd name="f1235" fmla="*/ f1023 f466 1"/>
                  <a:gd name="f1236" fmla="*/ f1024 f467 1"/>
                  <a:gd name="f1237" fmla="*/ f1025 f466 1"/>
                  <a:gd name="f1238" fmla="*/ f1026 f467 1"/>
                  <a:gd name="f1239" fmla="*/ f1027 f466 1"/>
                  <a:gd name="f1240" fmla="*/ f1028 f467 1"/>
                  <a:gd name="f1241" fmla="*/ f1029 f466 1"/>
                  <a:gd name="f1242" fmla="*/ f1030 f466 1"/>
                  <a:gd name="f1243" fmla="*/ f1031 f467 1"/>
                  <a:gd name="f1244" fmla="*/ f1032 f466 1"/>
                  <a:gd name="f1245" fmla="*/ f1033 f467 1"/>
                  <a:gd name="f1246" fmla="*/ f1034 f466 1"/>
                  <a:gd name="f1247" fmla="*/ f1035 f467 1"/>
                  <a:gd name="f1248" fmla="*/ f1036 f466 1"/>
                  <a:gd name="f1249" fmla="*/ f1037 f467 1"/>
                  <a:gd name="f1250" fmla="*/ f1038 f466 1"/>
                  <a:gd name="f1251" fmla="*/ f1039 f467 1"/>
                  <a:gd name="f1252" fmla="*/ f1040 f466 1"/>
                  <a:gd name="f1253" fmla="*/ f1041 f467 1"/>
                  <a:gd name="f1254" fmla="*/ f1042 f466 1"/>
                  <a:gd name="f1255" fmla="*/ f1043 f466 1"/>
                  <a:gd name="f1256" fmla="*/ f1044 f467 1"/>
                  <a:gd name="f1257" fmla="*/ f1045 f466 1"/>
                  <a:gd name="f1258" fmla="*/ f1046 f467 1"/>
                  <a:gd name="f1259" fmla="*/ f1047 f466 1"/>
                  <a:gd name="f1260" fmla="*/ f1048 f467 1"/>
                  <a:gd name="f1261" fmla="*/ f1049 f466 1"/>
                  <a:gd name="f1262" fmla="*/ f1050 f467 1"/>
                  <a:gd name="f1263" fmla="*/ f1051 f466 1"/>
                  <a:gd name="f1264" fmla="*/ f1052 f467 1"/>
                  <a:gd name="f1265" fmla="*/ f1053 f466 1"/>
                  <a:gd name="f1266" fmla="*/ f1054 f467 1"/>
                  <a:gd name="f1267" fmla="*/ f1055 f466 1"/>
                  <a:gd name="f1268" fmla="*/ f1056 f467 1"/>
                  <a:gd name="f1269" fmla="*/ f1057 f466 1"/>
                  <a:gd name="f1270" fmla="*/ f1058 f467 1"/>
                  <a:gd name="f1271" fmla="*/ f1059 f466 1"/>
                  <a:gd name="f1272" fmla="*/ f1060 f467 1"/>
                  <a:gd name="f1273" fmla="*/ f1061 f466 1"/>
                  <a:gd name="f1274" fmla="*/ f1062 f466 1"/>
                  <a:gd name="f1275" fmla="*/ f1063 f466 1"/>
                  <a:gd name="f1276" fmla="*/ f1064 f467 1"/>
                  <a:gd name="f1277" fmla="*/ f1065 f466 1"/>
                  <a:gd name="f1278" fmla="*/ f1066 f466 1"/>
                  <a:gd name="f1279" fmla="*/ f1067 f467 1"/>
                  <a:gd name="f1280" fmla="*/ f1068 f466 1"/>
                  <a:gd name="f1281" fmla="*/ f1069 f467 1"/>
                  <a:gd name="f1282" fmla="*/ f1070 f466 1"/>
                  <a:gd name="f1283" fmla="*/ f1071 f467 1"/>
                  <a:gd name="f1284" fmla="*/ f1072 f466 1"/>
                  <a:gd name="f1285" fmla="*/ f1073 f466 1"/>
                  <a:gd name="f1286" fmla="*/ f1074 f466 1"/>
                  <a:gd name="f1287" fmla="*/ f1075 f467 1"/>
                  <a:gd name="f1288" fmla="*/ f1076 f466 1"/>
                  <a:gd name="f1289" fmla="*/ f1077 f467 1"/>
                  <a:gd name="f1290" fmla="*/ f1078 f466 1"/>
                  <a:gd name="f1291" fmla="*/ f1079 f467 1"/>
                  <a:gd name="f1292" fmla="*/ f1080 f466 1"/>
                  <a:gd name="f1293" fmla="*/ f1081 f467 1"/>
                  <a:gd name="f1294" fmla="*/ f1082 f466 1"/>
                  <a:gd name="f1295" fmla="*/ f1083 f467 1"/>
                  <a:gd name="f1296" fmla="*/ f1084 f466 1"/>
                  <a:gd name="f1297" fmla="*/ f1085 f467 1"/>
                  <a:gd name="f1298" fmla="*/ f1086 f466 1"/>
                  <a:gd name="f1299" fmla="*/ f1087 f466 1"/>
                  <a:gd name="f1300" fmla="*/ f1088 f467 1"/>
                  <a:gd name="f1301" fmla="*/ f1089 f466 1"/>
                  <a:gd name="f1302" fmla="*/ f1090 f467 1"/>
                  <a:gd name="f1303" fmla="*/ f1091 f466 1"/>
                  <a:gd name="f1304" fmla="*/ f1092 f467 1"/>
                  <a:gd name="f1305" fmla="*/ f1093 f466 1"/>
                  <a:gd name="f1306" fmla="*/ f1094 f467 1"/>
                  <a:gd name="f1307" fmla="*/ f1095 f466 1"/>
                  <a:gd name="f1308" fmla="*/ f1096 f467 1"/>
                  <a:gd name="f1309" fmla="*/ f1097 f466 1"/>
                  <a:gd name="f1310" fmla="*/ f1098 f466 1"/>
                  <a:gd name="f1311" fmla="*/ f1099 f466 1"/>
                  <a:gd name="f1312" fmla="*/ f1100 f466 1"/>
                  <a:gd name="f1313" fmla="*/ f1101 f467 1"/>
                  <a:gd name="f1314" fmla="*/ f1102 f467 1"/>
                  <a:gd name="f1315" fmla="*/ f1103 f467 1"/>
                  <a:gd name="f1316" fmla="*/ f1104 f466 1"/>
                  <a:gd name="f1317" fmla="*/ f1105 f4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85">
                    <a:pos x="f1110" y="f1111"/>
                  </a:cxn>
                  <a:cxn ang="f685">
                    <a:pos x="f1112" y="f1113"/>
                  </a:cxn>
                  <a:cxn ang="f685">
                    <a:pos x="f1114" y="f1115"/>
                  </a:cxn>
                  <a:cxn ang="f685">
                    <a:pos x="f1116" y="f1117"/>
                  </a:cxn>
                  <a:cxn ang="f685">
                    <a:pos x="f1118" y="f1119"/>
                  </a:cxn>
                  <a:cxn ang="f685">
                    <a:pos x="f1120" y="f1121"/>
                  </a:cxn>
                  <a:cxn ang="f685">
                    <a:pos x="f1122" y="f1123"/>
                  </a:cxn>
                  <a:cxn ang="f685">
                    <a:pos x="f1124" y="f1125"/>
                  </a:cxn>
                  <a:cxn ang="f685">
                    <a:pos x="f1126" y="f1127"/>
                  </a:cxn>
                  <a:cxn ang="f685">
                    <a:pos x="f1128" y="f1129"/>
                  </a:cxn>
                  <a:cxn ang="f685">
                    <a:pos x="f1130" y="f1131"/>
                  </a:cxn>
                  <a:cxn ang="f685">
                    <a:pos x="f1132" y="f1133"/>
                  </a:cxn>
                  <a:cxn ang="f685">
                    <a:pos x="f1134" y="f1135"/>
                  </a:cxn>
                  <a:cxn ang="f685">
                    <a:pos x="f1136" y="f1137"/>
                  </a:cxn>
                  <a:cxn ang="f685">
                    <a:pos x="f1138" y="f1139"/>
                  </a:cxn>
                  <a:cxn ang="f685">
                    <a:pos x="f1140" y="f1141"/>
                  </a:cxn>
                  <a:cxn ang="f685">
                    <a:pos x="f1142" y="f1143"/>
                  </a:cxn>
                  <a:cxn ang="f685">
                    <a:pos x="f1144" y="f1145"/>
                  </a:cxn>
                  <a:cxn ang="f685">
                    <a:pos x="f1146" y="f1147"/>
                  </a:cxn>
                  <a:cxn ang="f685">
                    <a:pos x="f1148" y="f1149"/>
                  </a:cxn>
                  <a:cxn ang="f685">
                    <a:pos x="f1150" y="f1151"/>
                  </a:cxn>
                  <a:cxn ang="f685">
                    <a:pos x="f1152" y="f1153"/>
                  </a:cxn>
                  <a:cxn ang="f685">
                    <a:pos x="f1154" y="f1155"/>
                  </a:cxn>
                  <a:cxn ang="f685">
                    <a:pos x="f1156" y="f1157"/>
                  </a:cxn>
                  <a:cxn ang="f685">
                    <a:pos x="f1158" y="f1159"/>
                  </a:cxn>
                  <a:cxn ang="f685">
                    <a:pos x="f1160" y="f1161"/>
                  </a:cxn>
                  <a:cxn ang="f685">
                    <a:pos x="f1162" y="f1163"/>
                  </a:cxn>
                  <a:cxn ang="f685">
                    <a:pos x="f1164" y="f1165"/>
                  </a:cxn>
                  <a:cxn ang="f685">
                    <a:pos x="f1164" y="f1166"/>
                  </a:cxn>
                  <a:cxn ang="f685">
                    <a:pos x="f1167" y="f1168"/>
                  </a:cxn>
                  <a:cxn ang="f685">
                    <a:pos x="f1169" y="f1168"/>
                  </a:cxn>
                  <a:cxn ang="f685">
                    <a:pos x="f1170" y="f1171"/>
                  </a:cxn>
                  <a:cxn ang="f685">
                    <a:pos x="f1172" y="f1173"/>
                  </a:cxn>
                  <a:cxn ang="f685">
                    <a:pos x="f1174" y="f1175"/>
                  </a:cxn>
                  <a:cxn ang="f685">
                    <a:pos x="f1176" y="f1175"/>
                  </a:cxn>
                  <a:cxn ang="f685">
                    <a:pos x="f1177" y="f1178"/>
                  </a:cxn>
                  <a:cxn ang="f685">
                    <a:pos x="f1179" y="f1180"/>
                  </a:cxn>
                  <a:cxn ang="f685">
                    <a:pos x="f1181" y="f1182"/>
                  </a:cxn>
                  <a:cxn ang="f685">
                    <a:pos x="f1183" y="f1182"/>
                  </a:cxn>
                  <a:cxn ang="f685">
                    <a:pos x="f1184" y="f1185"/>
                  </a:cxn>
                  <a:cxn ang="f685">
                    <a:pos x="f1186" y="f1187"/>
                  </a:cxn>
                  <a:cxn ang="f685">
                    <a:pos x="f1188" y="f1189"/>
                  </a:cxn>
                  <a:cxn ang="f685">
                    <a:pos x="f1190" y="f1187"/>
                  </a:cxn>
                  <a:cxn ang="f685">
                    <a:pos x="f1191" y="f1185"/>
                  </a:cxn>
                  <a:cxn ang="f685">
                    <a:pos x="f1192" y="f1193"/>
                  </a:cxn>
                  <a:cxn ang="f685">
                    <a:pos x="f1194" y="f1195"/>
                  </a:cxn>
                  <a:cxn ang="f685">
                    <a:pos x="f1196" y="f1197"/>
                  </a:cxn>
                  <a:cxn ang="f685">
                    <a:pos x="f1198" y="f1199"/>
                  </a:cxn>
                  <a:cxn ang="f685">
                    <a:pos x="f1200" y="f1199"/>
                  </a:cxn>
                  <a:cxn ang="f685">
                    <a:pos x="f1200" y="f1201"/>
                  </a:cxn>
                  <a:cxn ang="f685">
                    <a:pos x="f1202" y="f1201"/>
                  </a:cxn>
                  <a:cxn ang="f685">
                    <a:pos x="f1203" y="f1201"/>
                  </a:cxn>
                  <a:cxn ang="f685">
                    <a:pos x="f1204" y="f1201"/>
                  </a:cxn>
                  <a:cxn ang="f685">
                    <a:pos x="f1205" y="f1201"/>
                  </a:cxn>
                  <a:cxn ang="f685">
                    <a:pos x="f1206" y="f1201"/>
                  </a:cxn>
                  <a:cxn ang="f685">
                    <a:pos x="f1207" y="f1208"/>
                  </a:cxn>
                  <a:cxn ang="f685">
                    <a:pos x="f1209" y="f1210"/>
                  </a:cxn>
                  <a:cxn ang="f685">
                    <a:pos x="f1211" y="f1212"/>
                  </a:cxn>
                  <a:cxn ang="f685">
                    <a:pos x="f1213" y="f1214"/>
                  </a:cxn>
                  <a:cxn ang="f685">
                    <a:pos x="f1215" y="f1216"/>
                  </a:cxn>
                  <a:cxn ang="f685">
                    <a:pos x="f1217" y="f1218"/>
                  </a:cxn>
                  <a:cxn ang="f685">
                    <a:pos x="f1219" y="f1218"/>
                  </a:cxn>
                  <a:cxn ang="f685">
                    <a:pos x="f1220" y="f1218"/>
                  </a:cxn>
                  <a:cxn ang="f685">
                    <a:pos x="f1221" y="f1222"/>
                  </a:cxn>
                  <a:cxn ang="f685">
                    <a:pos x="f1223" y="f1224"/>
                  </a:cxn>
                  <a:cxn ang="f685">
                    <a:pos x="f1225" y="f1199"/>
                  </a:cxn>
                  <a:cxn ang="f685">
                    <a:pos x="f1226" y="f1199"/>
                  </a:cxn>
                  <a:cxn ang="f685">
                    <a:pos x="f1227" y="f1228"/>
                  </a:cxn>
                  <a:cxn ang="f685">
                    <a:pos x="f1229" y="f1230"/>
                  </a:cxn>
                  <a:cxn ang="f685">
                    <a:pos x="f1231" y="f1232"/>
                  </a:cxn>
                  <a:cxn ang="f685">
                    <a:pos x="f1233" y="f1234"/>
                  </a:cxn>
                  <a:cxn ang="f685">
                    <a:pos x="f1235" y="f1236"/>
                  </a:cxn>
                  <a:cxn ang="f685">
                    <a:pos x="f1237" y="f1238"/>
                  </a:cxn>
                  <a:cxn ang="f685">
                    <a:pos x="f1239" y="f1238"/>
                  </a:cxn>
                  <a:cxn ang="f685">
                    <a:pos x="f1239" y="f1240"/>
                  </a:cxn>
                  <a:cxn ang="f685">
                    <a:pos x="f1241" y="f1240"/>
                  </a:cxn>
                  <a:cxn ang="f685">
                    <a:pos x="f1242" y="f1243"/>
                  </a:cxn>
                  <a:cxn ang="f685">
                    <a:pos x="f1244" y="f1245"/>
                  </a:cxn>
                  <a:cxn ang="f685">
                    <a:pos x="f1246" y="f1247"/>
                  </a:cxn>
                  <a:cxn ang="f685">
                    <a:pos x="f1246" y="f1247"/>
                  </a:cxn>
                  <a:cxn ang="f685">
                    <a:pos x="f1248" y="f1249"/>
                  </a:cxn>
                  <a:cxn ang="f685">
                    <a:pos x="f1250" y="f1251"/>
                  </a:cxn>
                  <a:cxn ang="f685">
                    <a:pos x="f1252" y="f1253"/>
                  </a:cxn>
                  <a:cxn ang="f685">
                    <a:pos x="f1254" y="f1253"/>
                  </a:cxn>
                  <a:cxn ang="f685">
                    <a:pos x="f1255" y="f1256"/>
                  </a:cxn>
                  <a:cxn ang="f685">
                    <a:pos x="f1257" y="f1258"/>
                  </a:cxn>
                  <a:cxn ang="f685">
                    <a:pos x="f1259" y="f1260"/>
                  </a:cxn>
                  <a:cxn ang="f685">
                    <a:pos x="f1261" y="f1262"/>
                  </a:cxn>
                  <a:cxn ang="f685">
                    <a:pos x="f1263" y="f1264"/>
                  </a:cxn>
                  <a:cxn ang="f685">
                    <a:pos x="f1265" y="f1266"/>
                  </a:cxn>
                  <a:cxn ang="f685">
                    <a:pos x="f1267" y="f1268"/>
                  </a:cxn>
                  <a:cxn ang="f685">
                    <a:pos x="f1269" y="f1270"/>
                  </a:cxn>
                  <a:cxn ang="f685">
                    <a:pos x="f1271" y="f1272"/>
                  </a:cxn>
                  <a:cxn ang="f685">
                    <a:pos x="f1273" y="f1272"/>
                  </a:cxn>
                  <a:cxn ang="f685">
                    <a:pos x="f1274" y="f1272"/>
                  </a:cxn>
                  <a:cxn ang="f685">
                    <a:pos x="f1275" y="f1272"/>
                  </a:cxn>
                  <a:cxn ang="f685">
                    <a:pos x="f1275" y="f1276"/>
                  </a:cxn>
                  <a:cxn ang="f685">
                    <a:pos x="f1277" y="f1276"/>
                  </a:cxn>
                  <a:cxn ang="f685">
                    <a:pos x="f1278" y="f1279"/>
                  </a:cxn>
                  <a:cxn ang="f685">
                    <a:pos x="f1280" y="f1281"/>
                  </a:cxn>
                  <a:cxn ang="f685">
                    <a:pos x="f1282" y="f1283"/>
                  </a:cxn>
                  <a:cxn ang="f685">
                    <a:pos x="f1284" y="f1283"/>
                  </a:cxn>
                  <a:cxn ang="f685">
                    <a:pos x="f1285" y="f1283"/>
                  </a:cxn>
                  <a:cxn ang="f685">
                    <a:pos x="f1286" y="f1287"/>
                  </a:cxn>
                  <a:cxn ang="f685">
                    <a:pos x="f1288" y="f1289"/>
                  </a:cxn>
                  <a:cxn ang="f685">
                    <a:pos x="f1290" y="f1291"/>
                  </a:cxn>
                  <a:cxn ang="f685">
                    <a:pos x="f1292" y="f1293"/>
                  </a:cxn>
                  <a:cxn ang="f685">
                    <a:pos x="f1292" y="f1293"/>
                  </a:cxn>
                  <a:cxn ang="f685">
                    <a:pos x="f1294" y="f1295"/>
                  </a:cxn>
                  <a:cxn ang="f685">
                    <a:pos x="f1296" y="f1297"/>
                  </a:cxn>
                  <a:cxn ang="f685">
                    <a:pos x="f1298" y="f1297"/>
                  </a:cxn>
                  <a:cxn ang="f685">
                    <a:pos x="f1299" y="f1300"/>
                  </a:cxn>
                  <a:cxn ang="f685">
                    <a:pos x="f1301" y="f1302"/>
                  </a:cxn>
                  <a:cxn ang="f685">
                    <a:pos x="f1303" y="f1304"/>
                  </a:cxn>
                  <a:cxn ang="f685">
                    <a:pos x="f1305" y="f1306"/>
                  </a:cxn>
                  <a:cxn ang="f685">
                    <a:pos x="f1307" y="f1308"/>
                  </a:cxn>
                  <a:cxn ang="f685">
                    <a:pos x="f1309" y="f1297"/>
                  </a:cxn>
                  <a:cxn ang="f685">
                    <a:pos x="f1310" y="f1297"/>
                  </a:cxn>
                  <a:cxn ang="f685">
                    <a:pos x="f1311" y="f1297"/>
                  </a:cxn>
                  <a:cxn ang="f685">
                    <a:pos x="f1312" y="f1313"/>
                  </a:cxn>
                  <a:cxn ang="f685">
                    <a:pos x="f1312" y="f1314"/>
                  </a:cxn>
                  <a:cxn ang="f685">
                    <a:pos x="f1122" y="f1315"/>
                  </a:cxn>
                  <a:cxn ang="f685">
                    <a:pos x="f1316" y="f1317"/>
                  </a:cxn>
                  <a:cxn ang="f685">
                    <a:pos x="f1110" y="f1111"/>
                  </a:cxn>
                </a:cxnLst>
                <a:rect l="f1106" t="f1109" r="f1107" b="f1108"/>
                <a:pathLst>
                  <a:path w="4797505" h="177180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69"/>
                      <a:pt x="f71" y="f72"/>
                      <a:pt x="f73" y="f74"/>
                    </a:cubicBezTo>
                    <a:cubicBezTo>
                      <a:pt x="f34" y="f75"/>
                      <a:pt x="f76" y="f77"/>
                      <a:pt x="f78" y="f77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88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100" y="f101"/>
                    </a:cubicBez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8" y="f37"/>
                      <a:pt x="f109" y="f110"/>
                      <a:pt x="f111" y="f112"/>
                    </a:cubicBezTo>
                    <a:cubicBezTo>
                      <a:pt x="f92" y="f113"/>
                      <a:pt x="f114" y="f39"/>
                      <a:pt x="f115" y="f116"/>
                    </a:cubicBezTo>
                    <a:cubicBezTo>
                      <a:pt x="f117" y="f113"/>
                      <a:pt x="f118" y="f119"/>
                      <a:pt x="f120" y="f121"/>
                    </a:cubicBezTo>
                    <a:cubicBezTo>
                      <a:pt x="f122" y="f123"/>
                      <a:pt x="f124" y="f125"/>
                      <a:pt x="f126" y="f127"/>
                    </a:cubicBezTo>
                    <a:cubicBezTo>
                      <a:pt x="f128" y="f27"/>
                      <a:pt x="f129" y="f130"/>
                      <a:pt x="f131" y="f132"/>
                    </a:cubicBezTo>
                    <a:cubicBezTo>
                      <a:pt x="f133" y="f134"/>
                      <a:pt x="f135" y="f136"/>
                      <a:pt x="f137" y="f138"/>
                    </a:cubicBezTo>
                    <a:cubicBezTo>
                      <a:pt x="f139" y="f140"/>
                      <a:pt x="f141" y="f142"/>
                      <a:pt x="f143" y="f144"/>
                    </a:cubicBezTo>
                    <a:cubicBezTo>
                      <a:pt x="f145" y="f146"/>
                      <a:pt x="f147" y="f148"/>
                      <a:pt x="f149" y="f150"/>
                    </a:cubicBezTo>
                    <a:cubicBezTo>
                      <a:pt x="f151" y="f152"/>
                      <a:pt x="f153" y="f154"/>
                      <a:pt x="f155" y="f156"/>
                    </a:cubicBezTo>
                    <a:cubicBezTo>
                      <a:pt x="f157" y="f158"/>
                      <a:pt x="f159" y="f160"/>
                      <a:pt x="f161" y="f162"/>
                    </a:cubicBezTo>
                    <a:lnTo>
                      <a:pt x="f161" y="f163"/>
                    </a:lnTo>
                    <a:cubicBezTo>
                      <a:pt x="f164" y="f165"/>
                      <a:pt x="f166" y="f167"/>
                      <a:pt x="f168" y="f169"/>
                    </a:cubicBezTo>
                    <a:lnTo>
                      <a:pt x="f170" y="f169"/>
                    </a:lnTo>
                    <a:lnTo>
                      <a:pt x="f171" y="f172"/>
                    </a:lnTo>
                    <a:cubicBezTo>
                      <a:pt x="f173" y="f174"/>
                      <a:pt x="f175" y="f176"/>
                      <a:pt x="f177" y="f178"/>
                    </a:cubicBezTo>
                    <a:cubicBezTo>
                      <a:pt x="f179" y="f180"/>
                      <a:pt x="f181" y="f160"/>
                      <a:pt x="f182" y="f183"/>
                    </a:cubicBezTo>
                    <a:lnTo>
                      <a:pt x="f184" y="f183"/>
                    </a:lnTo>
                    <a:cubicBezTo>
                      <a:pt x="f185" y="f183"/>
                      <a:pt x="f186" y="f180"/>
                      <a:pt x="f187" y="f188"/>
                    </a:cubicBezTo>
                    <a:cubicBezTo>
                      <a:pt x="f189" y="f190"/>
                      <a:pt x="f191" y="f192"/>
                      <a:pt x="f193" y="f194"/>
                    </a:cubicBezTo>
                    <a:lnTo>
                      <a:pt x="f195" y="f196"/>
                    </a:lnTo>
                    <a:lnTo>
                      <a:pt x="f197" y="f196"/>
                    </a:lnTo>
                    <a:lnTo>
                      <a:pt x="f198" y="f199"/>
                    </a:ln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207"/>
                      <a:pt x="f208" y="f209"/>
                      <a:pt x="f210" y="f209"/>
                    </a:cubicBezTo>
                    <a:cubicBezTo>
                      <a:pt x="f211" y="f209"/>
                      <a:pt x="f212" y="f213"/>
                      <a:pt x="f214" y="f205"/>
                    </a:cubicBezTo>
                    <a:cubicBezTo>
                      <a:pt x="f215" y="f203"/>
                      <a:pt x="f216" y="f201"/>
                      <a:pt x="f217" y="f199"/>
                    </a:cubicBezTo>
                    <a:lnTo>
                      <a:pt x="f218" y="f219"/>
                    </a:lnTo>
                    <a:lnTo>
                      <a:pt x="f220" y="f221"/>
                    </a:lnTo>
                    <a:cubicBezTo>
                      <a:pt x="f222" y="f223"/>
                      <a:pt x="f224" y="f225"/>
                      <a:pt x="f226" y="f227"/>
                    </a:cubicBezTo>
                    <a:cubicBezTo>
                      <a:pt x="f228" y="f229"/>
                      <a:pt x="f230" y="f231"/>
                      <a:pt x="f232" y="f231"/>
                    </a:cubicBezTo>
                    <a:lnTo>
                      <a:pt x="f233" y="f231"/>
                    </a:lnTo>
                    <a:lnTo>
                      <a:pt x="f233" y="f234"/>
                    </a:lnTo>
                    <a:lnTo>
                      <a:pt x="f235" y="f234"/>
                    </a:lnTo>
                    <a:lnTo>
                      <a:pt x="f236" y="f234"/>
                    </a:lnTo>
                    <a:lnTo>
                      <a:pt x="f237" y="f234"/>
                    </a:lnTo>
                    <a:lnTo>
                      <a:pt x="f238" y="f234"/>
                    </a:lnTo>
                    <a:lnTo>
                      <a:pt x="f239" y="f234"/>
                    </a:lnTo>
                    <a:cubicBezTo>
                      <a:pt x="f240" y="f234"/>
                      <a:pt x="f241" y="f242"/>
                      <a:pt x="f243" y="f244"/>
                    </a:cubicBezTo>
                    <a:cubicBezTo>
                      <a:pt x="f245" y="f246"/>
                      <a:pt x="f247" y="f248"/>
                      <a:pt x="f249" y="f250"/>
                    </a:cubicBezTo>
                    <a:lnTo>
                      <a:pt x="f251" y="f252"/>
                    </a:lnTo>
                    <a:lnTo>
                      <a:pt x="f253" y="f75"/>
                    </a:lnTo>
                    <a:cubicBezTo>
                      <a:pt x="f254" y="f255"/>
                      <a:pt x="f256" y="f257"/>
                      <a:pt x="f258" y="f259"/>
                    </a:cubicBezTo>
                    <a:cubicBezTo>
                      <a:pt x="f260" y="f261"/>
                      <a:pt x="f262" y="f263"/>
                      <a:pt x="f264" y="f263"/>
                    </a:cubicBezTo>
                    <a:lnTo>
                      <a:pt x="f265" y="f263"/>
                    </a:lnTo>
                    <a:lnTo>
                      <a:pt x="f266" y="f263"/>
                    </a:lnTo>
                    <a:cubicBezTo>
                      <a:pt x="f267" y="f263"/>
                      <a:pt x="f268" y="f269"/>
                      <a:pt x="f270" y="f271"/>
                    </a:cubicBezTo>
                    <a:cubicBezTo>
                      <a:pt x="f272" y="f273"/>
                      <a:pt x="f274" y="f275"/>
                      <a:pt x="f276" y="f277"/>
                    </a:cubicBezTo>
                    <a:lnTo>
                      <a:pt x="f278" y="f231"/>
                    </a:lnTo>
                    <a:lnTo>
                      <a:pt x="f279" y="f231"/>
                    </a:lnTo>
                    <a:cubicBezTo>
                      <a:pt x="f280" y="f231"/>
                      <a:pt x="f281" y="f282"/>
                      <a:pt x="f283" y="f284"/>
                    </a:cubicBezTo>
                    <a:cubicBezTo>
                      <a:pt x="f285" y="f286"/>
                      <a:pt x="f287" y="f248"/>
                      <a:pt x="f288" y="f289"/>
                    </a:cubicBezTo>
                    <a:lnTo>
                      <a:pt x="f290" y="f291"/>
                    </a:lnTo>
                    <a:lnTo>
                      <a:pt x="f292" y="f293"/>
                    </a:lnTo>
                    <a:cubicBezTo>
                      <a:pt x="f294" y="f295"/>
                      <a:pt x="f296" y="f250"/>
                      <a:pt x="f297" y="f298"/>
                    </a:cubicBezTo>
                    <a:cubicBezTo>
                      <a:pt x="f299" y="f300"/>
                      <a:pt x="f301" y="f302"/>
                      <a:pt x="f303" y="f302"/>
                    </a:cubicBezTo>
                    <a:lnTo>
                      <a:pt x="f304" y="f302"/>
                    </a:lnTo>
                    <a:lnTo>
                      <a:pt x="f304" y="f305"/>
                    </a:lnTo>
                    <a:lnTo>
                      <a:pt x="f306" y="f305"/>
                    </a:lnTo>
                    <a:lnTo>
                      <a:pt x="f307" y="f308"/>
                    </a:lnTo>
                    <a:cubicBezTo>
                      <a:pt x="f309" y="f252"/>
                      <a:pt x="f310" y="f311"/>
                      <a:pt x="f312" y="f313"/>
                    </a:cubicBezTo>
                    <a:cubicBezTo>
                      <a:pt x="f314" y="f315"/>
                      <a:pt x="f316" y="f317"/>
                      <a:pt x="f318" y="f317"/>
                    </a:cubicBezTo>
                    <a:lnTo>
                      <a:pt x="f318" y="f317"/>
                    </a:lnTo>
                    <a:cubicBezTo>
                      <a:pt x="f319" y="f317"/>
                      <a:pt x="f320" y="f321"/>
                      <a:pt x="f322" y="f323"/>
                    </a:cubicBezTo>
                    <a:cubicBezTo>
                      <a:pt x="f324" y="f325"/>
                      <a:pt x="f326" y="f327"/>
                      <a:pt x="f328" y="f329"/>
                    </a:cubicBezTo>
                    <a:lnTo>
                      <a:pt x="f330" y="f331"/>
                    </a:lnTo>
                    <a:lnTo>
                      <a:pt x="f332" y="f331"/>
                    </a:lnTo>
                    <a:cubicBezTo>
                      <a:pt x="f333" y="f331"/>
                      <a:pt x="f334" y="f335"/>
                      <a:pt x="f336" y="f337"/>
                    </a:cubicBezTo>
                    <a:cubicBezTo>
                      <a:pt x="f338" y="f339"/>
                      <a:pt x="f340" y="f341"/>
                      <a:pt x="f342" y="f343"/>
                    </a:cubicBezTo>
                    <a:lnTo>
                      <a:pt x="f344" y="f345"/>
                    </a:lnTo>
                    <a:lnTo>
                      <a:pt x="f346" y="f347"/>
                    </a:lnTo>
                    <a:cubicBezTo>
                      <a:pt x="f348" y="f349"/>
                      <a:pt x="f350" y="f351"/>
                      <a:pt x="f352" y="f353"/>
                    </a:cubicBezTo>
                    <a:cubicBezTo>
                      <a:pt x="f354" y="f355"/>
                      <a:pt x="f356" y="f357"/>
                      <a:pt x="f358" y="f357"/>
                    </a:cubicBezTo>
                    <a:cubicBezTo>
                      <a:pt x="f359" y="f357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lnTo>
                      <a:pt x="f370" y="f371"/>
                    </a:lnTo>
                    <a:lnTo>
                      <a:pt x="f372" y="f371"/>
                    </a:lnTo>
                    <a:lnTo>
                      <a:pt x="f373" y="f371"/>
                    </a:lnTo>
                    <a:lnTo>
                      <a:pt x="f374" y="f371"/>
                    </a:lnTo>
                    <a:lnTo>
                      <a:pt x="f374" y="f375"/>
                    </a:lnTo>
                    <a:lnTo>
                      <a:pt x="f376" y="f375"/>
                    </a:lnTo>
                    <a:lnTo>
                      <a:pt x="f377" y="f378"/>
                    </a:lnTo>
                    <a:cubicBezTo>
                      <a:pt x="f379" y="f380"/>
                      <a:pt x="f381" y="f382"/>
                      <a:pt x="f383" y="f384"/>
                    </a:cubicBezTo>
                    <a:cubicBezTo>
                      <a:pt x="f385" y="f386"/>
                      <a:pt x="f387" y="f388"/>
                      <a:pt x="f389" y="f388"/>
                    </a:cubicBezTo>
                    <a:lnTo>
                      <a:pt x="f390" y="f388"/>
                    </a:lnTo>
                    <a:lnTo>
                      <a:pt x="f391" y="f388"/>
                    </a:lnTo>
                    <a:cubicBezTo>
                      <a:pt x="f392" y="f388"/>
                      <a:pt x="f393" y="f394"/>
                      <a:pt x="f395" y="f396"/>
                    </a:cubicBezTo>
                    <a:cubicBezTo>
                      <a:pt x="f397" y="f398"/>
                      <a:pt x="f399" y="f400"/>
                      <a:pt x="f401" y="f402"/>
                    </a:cubicBezTo>
                    <a:lnTo>
                      <a:pt x="f403" y="f404"/>
                    </a:lnTo>
                    <a:lnTo>
                      <a:pt x="f405" y="f406"/>
                    </a:lnTo>
                    <a:lnTo>
                      <a:pt x="f405" y="f406"/>
                    </a:lnTo>
                    <a:cubicBezTo>
                      <a:pt x="f407" y="f335"/>
                      <a:pt x="f408" y="f409"/>
                      <a:pt x="f410" y="f411"/>
                    </a:cubicBezTo>
                    <a:cubicBezTo>
                      <a:pt x="f412" y="f305"/>
                      <a:pt x="f413" y="f414"/>
                      <a:pt x="f415" y="f414"/>
                    </a:cubicBezTo>
                    <a:lnTo>
                      <a:pt x="f416" y="f414"/>
                    </a:lnTo>
                    <a:cubicBezTo>
                      <a:pt x="f417" y="f414"/>
                      <a:pt x="f418" y="f305"/>
                      <a:pt x="f419" y="f420"/>
                    </a:cubicBezTo>
                    <a:cubicBezTo>
                      <a:pt x="f421" y="f422"/>
                      <a:pt x="f423" y="f371"/>
                      <a:pt x="f424" y="f425"/>
                    </a:cubicBezTo>
                    <a:lnTo>
                      <a:pt x="f426" y="f427"/>
                    </a:lnTo>
                    <a:lnTo>
                      <a:pt x="f428" y="f429"/>
                    </a:ln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14"/>
                      <a:pt x="f439" y="f414"/>
                    </a:cubicBezTo>
                    <a:cubicBezTo>
                      <a:pt x="f440" y="f414"/>
                      <a:pt x="f441" y="f414"/>
                      <a:pt x="f442" y="f414"/>
                    </a:cubicBezTo>
                    <a:cubicBezTo>
                      <a:pt x="f443" y="f414"/>
                      <a:pt x="f444" y="f414"/>
                      <a:pt x="f445" y="f414"/>
                    </a:cubicBezTo>
                    <a:cubicBezTo>
                      <a:pt x="f446" y="f414"/>
                      <a:pt x="f447" y="f448"/>
                      <a:pt x="f447" y="f449"/>
                    </a:cubicBezTo>
                    <a:lnTo>
                      <a:pt x="f447" y="f176"/>
                    </a:lnTo>
                    <a:cubicBezTo>
                      <a:pt x="f450" y="f451"/>
                      <a:pt x="f452" y="f453"/>
                      <a:pt x="f44" y="f454"/>
                    </a:cubicBezTo>
                    <a:cubicBezTo>
                      <a:pt x="f455" y="f456"/>
                      <a:pt x="f457" y="f458"/>
                      <a:pt x="f459" y="f460"/>
                    </a:cubicBezTo>
                    <a:cubicBezTo>
                      <a:pt x="f461" y="f462"/>
                      <a:pt x="f463" y="f464"/>
                      <a:pt x="f8" y="f9"/>
                    </a:cubicBezTo>
                    <a:close/>
                  </a:path>
                </a:pathLst>
              </a:custGeom>
              <a:solidFill>
                <a:srgbClr val="60BE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29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/>
                </a:endParaRPr>
              </a:p>
            </p:txBody>
          </p:sp>
          <p:grpSp>
            <p:nvGrpSpPr>
              <p:cNvPr id="15" name="Group 12">
                <a:extLst>
                  <a:ext uri="{FF2B5EF4-FFF2-40B4-BE49-F238E27FC236}">
                    <a16:creationId xmlns:a16="http://schemas.microsoft.com/office/drawing/2014/main" id="{3788E878-A28E-47F3-A41D-07902663EFA3}"/>
                  </a:ext>
                </a:extLst>
              </p:cNvPr>
              <p:cNvGrpSpPr/>
              <p:nvPr/>
            </p:nvGrpSpPr>
            <p:grpSpPr>
              <a:xfrm>
                <a:off x="4173513" y="4862129"/>
                <a:ext cx="234771" cy="141924"/>
                <a:chOff x="4173513" y="4862129"/>
                <a:chExt cx="234771" cy="141924"/>
              </a:xfrm>
            </p:grpSpPr>
            <p:sp>
              <p:nvSpPr>
                <p:cNvPr id="16" name="Freeform: Shape 14">
                  <a:extLst>
                    <a:ext uri="{FF2B5EF4-FFF2-40B4-BE49-F238E27FC236}">
                      <a16:creationId xmlns:a16="http://schemas.microsoft.com/office/drawing/2014/main" id="{508F0CE4-027B-4519-8490-EA7CD91D5A3E}"/>
                    </a:ext>
                  </a:extLst>
                </p:cNvPr>
                <p:cNvSpPr/>
                <p:nvPr/>
              </p:nvSpPr>
              <p:spPr>
                <a:xfrm rot="10800009" flipV="1">
                  <a:off x="4222744" y="4862129"/>
                  <a:ext cx="185540" cy="1419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17912"/>
                    <a:gd name="f7" fmla="val 460475"/>
                    <a:gd name="f8" fmla="val 259443"/>
                    <a:gd name="f9" fmla="val 370470"/>
                    <a:gd name="f10" fmla="val 148416"/>
                    <a:gd name="f11" fmla="val 58411"/>
                    <a:gd name="f12" fmla="+- 0 0 -90"/>
                    <a:gd name="f13" fmla="*/ f3 1 517912"/>
                    <a:gd name="f14" fmla="*/ f4 1 517912"/>
                    <a:gd name="f15" fmla="val f5"/>
                    <a:gd name="f16" fmla="val f6"/>
                    <a:gd name="f17" fmla="*/ f12 f0 1"/>
                    <a:gd name="f18" fmla="+- f16 0 f15"/>
                    <a:gd name="f19" fmla="*/ f17 1 f2"/>
                    <a:gd name="f20" fmla="*/ f18 1 517912"/>
                    <a:gd name="f21" fmla="*/ 460475 f18 1"/>
                    <a:gd name="f22" fmla="*/ 259443 f18 1"/>
                    <a:gd name="f23" fmla="*/ 58411 f18 1"/>
                    <a:gd name="f24" fmla="+- f19 0 f1"/>
                    <a:gd name="f25" fmla="*/ f21 1 517912"/>
                    <a:gd name="f26" fmla="*/ f22 1 517912"/>
                    <a:gd name="f27" fmla="*/ f23 1 517912"/>
                    <a:gd name="f28" fmla="*/ f15 1 f20"/>
                    <a:gd name="f29" fmla="*/ f16 1 f20"/>
                    <a:gd name="f30" fmla="*/ f25 1 f20"/>
                    <a:gd name="f31" fmla="*/ f26 1 f20"/>
                    <a:gd name="f32" fmla="*/ f27 1 f20"/>
                    <a:gd name="f33" fmla="*/ f28 f13 1"/>
                    <a:gd name="f34" fmla="*/ f29 f13 1"/>
                    <a:gd name="f35" fmla="*/ f29 f14 1"/>
                    <a:gd name="f36" fmla="*/ f28 f14 1"/>
                    <a:gd name="f37" fmla="*/ f30 f13 1"/>
                    <a:gd name="f38" fmla="*/ f31 f14 1"/>
                    <a:gd name="f39" fmla="*/ f31 f13 1"/>
                    <a:gd name="f40" fmla="*/ f30 f14 1"/>
                    <a:gd name="f41" fmla="*/ f32 f13 1"/>
                    <a:gd name="f42" fmla="*/ f32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7" y="f38"/>
                    </a:cxn>
                    <a:cxn ang="f24">
                      <a:pos x="f39" y="f40"/>
                    </a:cxn>
                    <a:cxn ang="f24">
                      <a:pos x="f41" y="f38"/>
                    </a:cxn>
                    <a:cxn ang="f24">
                      <a:pos x="f39" y="f42"/>
                    </a:cxn>
                    <a:cxn ang="f24">
                      <a:pos x="f37" y="f38"/>
                    </a:cxn>
                  </a:cxnLst>
                  <a:rect l="f33" t="f36" r="f34" b="f35"/>
                  <a:pathLst>
                    <a:path w="517912" h="517912">
                      <a:moveTo>
                        <a:pt x="f7" y="f8"/>
                      </a:moveTo>
                      <a:cubicBezTo>
                        <a:pt x="f7" y="f9"/>
                        <a:pt x="f9" y="f7"/>
                        <a:pt x="f8" y="f7"/>
                      </a:cubicBezTo>
                      <a:cubicBezTo>
                        <a:pt x="f10" y="f7"/>
                        <a:pt x="f11" y="f9"/>
                        <a:pt x="f11" y="f8"/>
                      </a:cubicBezTo>
                      <a:cubicBezTo>
                        <a:pt x="f11" y="f10"/>
                        <a:pt x="f10" y="f11"/>
                        <a:pt x="f8" y="f11"/>
                      </a:cubicBezTo>
                      <a:cubicBezTo>
                        <a:pt x="f9" y="f11"/>
                        <a:pt x="f7" y="f10"/>
                        <a:pt x="f7" y="f8"/>
                      </a:cubicBezTo>
                      <a:close/>
                    </a:path>
                  </a:pathLst>
                </a:custGeom>
                <a:noFill/>
                <a:ln w="108859" cap="flat">
                  <a:solidFill>
                    <a:srgbClr val="60BED4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29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Arial"/>
                  </a:endParaRPr>
                </a:p>
              </p:txBody>
            </p:sp>
            <p:sp>
              <p:nvSpPr>
                <p:cNvPr id="17" name="Rectangle: Rounded Corners 15">
                  <a:extLst>
                    <a:ext uri="{FF2B5EF4-FFF2-40B4-BE49-F238E27FC236}">
                      <a16:creationId xmlns:a16="http://schemas.microsoft.com/office/drawing/2014/main" id="{4340BC85-0684-4DC4-B3DF-C4D16069B485}"/>
                    </a:ext>
                  </a:extLst>
                </p:cNvPr>
                <p:cNvSpPr/>
                <p:nvPr/>
              </p:nvSpPr>
              <p:spPr>
                <a:xfrm rot="10800009" flipV="1">
                  <a:off x="4173513" y="4918768"/>
                  <a:ext cx="71122" cy="35478"/>
                </a:xfrm>
                <a:custGeom>
                  <a:avLst>
                    <a:gd name="f0" fmla="val 10800"/>
                  </a:avLst>
                  <a:gdLst>
                    <a:gd name="f1" fmla="val 10800000"/>
                    <a:gd name="f2" fmla="val 5400000"/>
                    <a:gd name="f3" fmla="val 1620000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val 45"/>
                    <a:gd name="f10" fmla="val 10800"/>
                    <a:gd name="f11" fmla="val -2147483647"/>
                    <a:gd name="f12" fmla="val 2147483647"/>
                    <a:gd name="f13" fmla="abs f4"/>
                    <a:gd name="f14" fmla="abs f5"/>
                    <a:gd name="f15" fmla="abs f6"/>
                    <a:gd name="f16" fmla="*/ f8 1 180"/>
                    <a:gd name="f17" fmla="pin 0 f0 10800"/>
                    <a:gd name="f18" fmla="+- 0 0 f2"/>
                    <a:gd name="f19" fmla="?: f13 f4 1"/>
                    <a:gd name="f20" fmla="?: f14 f5 1"/>
                    <a:gd name="f21" fmla="?: f15 f6 1"/>
                    <a:gd name="f22" fmla="*/ f9 f16 1"/>
                    <a:gd name="f23" fmla="+- f7 f17 0"/>
                    <a:gd name="f24" fmla="*/ f19 1 21600"/>
                    <a:gd name="f25" fmla="*/ f20 1 21600"/>
                    <a:gd name="f26" fmla="*/ 21600 f19 1"/>
                    <a:gd name="f27" fmla="*/ 21600 f20 1"/>
                    <a:gd name="f28" fmla="+- 0 0 f22"/>
                    <a:gd name="f29" fmla="min f25 f24"/>
                    <a:gd name="f30" fmla="*/ f26 1 f21"/>
                    <a:gd name="f31" fmla="*/ f27 1 f21"/>
                    <a:gd name="f32" fmla="*/ f28 f1 1"/>
                    <a:gd name="f33" fmla="*/ f32 1 f8"/>
                    <a:gd name="f34" fmla="+- f31 0 f17"/>
                    <a:gd name="f35" fmla="+- f30 0 f17"/>
                    <a:gd name="f36" fmla="*/ f17 f29 1"/>
                    <a:gd name="f37" fmla="*/ f7 f29 1"/>
                    <a:gd name="f38" fmla="*/ f23 f29 1"/>
                    <a:gd name="f39" fmla="*/ f31 f29 1"/>
                    <a:gd name="f40" fmla="*/ f30 f29 1"/>
                    <a:gd name="f41" fmla="+- f33 0 f2"/>
                    <a:gd name="f42" fmla="+- f37 0 f38"/>
                    <a:gd name="f43" fmla="+- f38 0 f37"/>
                    <a:gd name="f44" fmla="*/ f34 f29 1"/>
                    <a:gd name="f45" fmla="*/ f35 f29 1"/>
                    <a:gd name="f46" fmla="cos 1 f41"/>
                    <a:gd name="f47" fmla="abs f42"/>
                    <a:gd name="f48" fmla="abs f43"/>
                    <a:gd name="f49" fmla="?: f42 f18 f2"/>
                    <a:gd name="f50" fmla="?: f42 f2 f18"/>
                    <a:gd name="f51" fmla="?: f42 f3 f2"/>
                    <a:gd name="f52" fmla="?: f42 f2 f3"/>
                    <a:gd name="f53" fmla="+- f39 0 f44"/>
                    <a:gd name="f54" fmla="?: f43 f18 f2"/>
                    <a:gd name="f55" fmla="?: f43 f2 f18"/>
                    <a:gd name="f56" fmla="+- f40 0 f45"/>
                    <a:gd name="f57" fmla="+- f44 0 f39"/>
                    <a:gd name="f58" fmla="+- f45 0 f40"/>
                    <a:gd name="f59" fmla="?: f42 0 f1"/>
                    <a:gd name="f60" fmla="?: f42 f1 0"/>
                    <a:gd name="f61" fmla="+- 0 0 f46"/>
                    <a:gd name="f62" fmla="?: f42 f52 f51"/>
                    <a:gd name="f63" fmla="?: f42 f51 f52"/>
                    <a:gd name="f64" fmla="?: f43 f50 f49"/>
                    <a:gd name="f65" fmla="abs f53"/>
                    <a:gd name="f66" fmla="?: f53 0 f1"/>
                    <a:gd name="f67" fmla="?: f53 f1 0"/>
                    <a:gd name="f68" fmla="?: f53 f54 f55"/>
                    <a:gd name="f69" fmla="abs f56"/>
                    <a:gd name="f70" fmla="abs f57"/>
                    <a:gd name="f71" fmla="?: f56 f18 f2"/>
                    <a:gd name="f72" fmla="?: f56 f2 f18"/>
                    <a:gd name="f73" fmla="?: f56 f3 f2"/>
                    <a:gd name="f74" fmla="?: f56 f2 f3"/>
                    <a:gd name="f75" fmla="abs f58"/>
                    <a:gd name="f76" fmla="?: f58 f18 f2"/>
                    <a:gd name="f77" fmla="?: f58 f2 f18"/>
                    <a:gd name="f78" fmla="?: f58 f60 f59"/>
                    <a:gd name="f79" fmla="?: f58 f59 f60"/>
                    <a:gd name="f80" fmla="*/ f17 f61 1"/>
                    <a:gd name="f81" fmla="?: f43 f63 f62"/>
                    <a:gd name="f82" fmla="?: f43 f67 f66"/>
                    <a:gd name="f83" fmla="?: f43 f66 f67"/>
                    <a:gd name="f84" fmla="?: f56 f74 f73"/>
                    <a:gd name="f85" fmla="?: f56 f73 f74"/>
                    <a:gd name="f86" fmla="?: f57 f72 f71"/>
                    <a:gd name="f87" fmla="?: f42 f78 f79"/>
                    <a:gd name="f88" fmla="?: f42 f76 f77"/>
                    <a:gd name="f89" fmla="*/ f80 3163 1"/>
                    <a:gd name="f90" fmla="?: f53 f82 f83"/>
                    <a:gd name="f91" fmla="?: f57 f85 f84"/>
                    <a:gd name="f92" fmla="*/ f89 1 7636"/>
                    <a:gd name="f93" fmla="+- f7 f92 0"/>
                    <a:gd name="f94" fmla="+- f30 0 f92"/>
                    <a:gd name="f95" fmla="+- f31 0 f92"/>
                    <a:gd name="f96" fmla="*/ f93 f29 1"/>
                    <a:gd name="f97" fmla="*/ f94 f29 1"/>
                    <a:gd name="f98" fmla="*/ f95 f29 1"/>
                  </a:gdLst>
                  <a:ahLst>
                    <a:ahXY gdRefX="f0" minX="f7" maxX="f10">
                      <a:pos x="f36" y="f37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96" t="f96" r="f97" b="f98"/>
                  <a:pathLst>
                    <a:path>
                      <a:moveTo>
                        <a:pt x="f38" y="f37"/>
                      </a:moveTo>
                      <a:arcTo wR="f47" hR="f48" stAng="f81" swAng="f64"/>
                      <a:lnTo>
                        <a:pt x="f37" y="f44"/>
                      </a:lnTo>
                      <a:arcTo wR="f48" hR="f65" stAng="f90" swAng="f68"/>
                      <a:lnTo>
                        <a:pt x="f45" y="f39"/>
                      </a:lnTo>
                      <a:arcTo wR="f69" hR="f70" stAng="f91" swAng="f86"/>
                      <a:lnTo>
                        <a:pt x="f40" y="f38"/>
                      </a:lnTo>
                      <a:arcTo wR="f75" hR="f47" stAng="f87" swAng="f88"/>
                      <a:close/>
                    </a:path>
                  </a:pathLst>
                </a:custGeom>
                <a:solidFill>
                  <a:srgbClr val="60BED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29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/>
                    <a:ea typeface="Arial Unicode MS"/>
                    <a:cs typeface="Arial"/>
                  </a:endParaRPr>
                </a:p>
              </p:txBody>
            </p:sp>
          </p:grpSp>
          <p:sp>
            <p:nvSpPr>
              <p:cNvPr id="18" name="Rectangle 13">
                <a:extLst>
                  <a:ext uri="{FF2B5EF4-FFF2-40B4-BE49-F238E27FC236}">
                    <a16:creationId xmlns:a16="http://schemas.microsoft.com/office/drawing/2014/main" id="{93A831D6-0D81-430F-A82A-949405196A75}"/>
                  </a:ext>
                </a:extLst>
              </p:cNvPr>
              <p:cNvSpPr/>
              <p:nvPr/>
            </p:nvSpPr>
            <p:spPr>
              <a:xfrm rot="10800009" flipV="1">
                <a:off x="1901622" y="4927921"/>
                <a:ext cx="2321122" cy="17903"/>
              </a:xfrm>
              <a:prstGeom prst="rect">
                <a:avLst/>
              </a:prstGeom>
              <a:solidFill>
                <a:srgbClr val="60BE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29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4192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033CC605-EFEF-41E4-B12E-57AFDDC0547B}"/>
              </a:ext>
            </a:extLst>
          </p:cNvPr>
          <p:cNvSpPr/>
          <p:nvPr/>
        </p:nvSpPr>
        <p:spPr>
          <a:xfrm rot="16200004">
            <a:off x="2768867" y="2830150"/>
            <a:ext cx="1140009" cy="11400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58B6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ight Triangle 6">
            <a:extLst>
              <a:ext uri="{FF2B5EF4-FFF2-40B4-BE49-F238E27FC236}">
                <a16:creationId xmlns:a16="http://schemas.microsoft.com/office/drawing/2014/main" id="{5B3BE979-0962-422A-92C6-A715838FCFDE}"/>
              </a:ext>
            </a:extLst>
          </p:cNvPr>
          <p:cNvSpPr/>
          <p:nvPr/>
        </p:nvSpPr>
        <p:spPr>
          <a:xfrm rot="5400013">
            <a:off x="398422" y="367671"/>
            <a:ext cx="1140009" cy="11400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58B6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40AEEA6-3168-494A-BC8E-75DB3B7D2C0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11113" y="459357"/>
            <a:ext cx="3299603" cy="3390183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/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224149320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F5535CA-D931-4E21-99B2-4F5AF3F4689A}"/>
              </a:ext>
            </a:extLst>
          </p:cNvPr>
          <p:cNvSpPr/>
          <p:nvPr/>
        </p:nvSpPr>
        <p:spPr>
          <a:xfrm>
            <a:off x="-1591" y="7936"/>
            <a:ext cx="258766" cy="833439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895F0339-BC7B-42C2-864A-5EC9847CBB2A}"/>
              </a:ext>
            </a:extLst>
          </p:cNvPr>
          <p:cNvSpPr/>
          <p:nvPr/>
        </p:nvSpPr>
        <p:spPr>
          <a:xfrm>
            <a:off x="12701" y="4975222"/>
            <a:ext cx="3830641" cy="169858"/>
          </a:xfrm>
          <a:prstGeom prst="rect">
            <a:avLst/>
          </a:prstGeom>
          <a:solidFill>
            <a:srgbClr val="376E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87583B62-BAB2-4E9E-A046-CFC05803C4F3}"/>
              </a:ext>
            </a:extLst>
          </p:cNvPr>
          <p:cNvSpPr/>
          <p:nvPr/>
        </p:nvSpPr>
        <p:spPr>
          <a:xfrm>
            <a:off x="3827458" y="4975222"/>
            <a:ext cx="2727326" cy="169858"/>
          </a:xfrm>
          <a:prstGeom prst="rect">
            <a:avLst/>
          </a:prstGeom>
          <a:solidFill>
            <a:srgbClr val="276F8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5577ACAD-8F05-4ED7-A3A0-36C4DC6D3A9F}"/>
              </a:ext>
            </a:extLst>
          </p:cNvPr>
          <p:cNvSpPr/>
          <p:nvPr/>
        </p:nvSpPr>
        <p:spPr>
          <a:xfrm>
            <a:off x="6554784" y="4975222"/>
            <a:ext cx="1612901" cy="169858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FA7944AA-0439-46F2-973F-28AF4CFA2925}"/>
              </a:ext>
            </a:extLst>
          </p:cNvPr>
          <p:cNvSpPr/>
          <p:nvPr/>
        </p:nvSpPr>
        <p:spPr>
          <a:xfrm>
            <a:off x="8167685" y="4975222"/>
            <a:ext cx="966785" cy="169858"/>
          </a:xfrm>
          <a:prstGeom prst="rect">
            <a:avLst/>
          </a:prstGeom>
          <a:solidFill>
            <a:srgbClr val="7FC1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41F311D6-090E-43C0-9AB2-8D33E0AF1A80}"/>
              </a:ext>
            </a:extLst>
          </p:cNvPr>
          <p:cNvSpPr/>
          <p:nvPr/>
        </p:nvSpPr>
        <p:spPr>
          <a:xfrm>
            <a:off x="8674199" y="4673699"/>
            <a:ext cx="469800" cy="469800"/>
          </a:xfrm>
          <a:prstGeom prst="rect">
            <a:avLst/>
          </a:prstGeom>
          <a:solidFill>
            <a:srgbClr val="CED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29;p5">
            <a:extLst>
              <a:ext uri="{FF2B5EF4-FFF2-40B4-BE49-F238E27FC236}">
                <a16:creationId xmlns:a16="http://schemas.microsoft.com/office/drawing/2014/main" id="{329D7DEF-21D9-430A-8EAD-817409E28A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E675DE-E2B1-401B-8B05-6825B5B6D595}" type="slidenum">
              <a:t>‹#›</a:t>
            </a:fld>
            <a:endParaRPr lang="en-US"/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3C502494-F63C-4E30-ACE7-33BF9AD94DB2}"/>
              </a:ext>
            </a:extLst>
          </p:cNvPr>
          <p:cNvSpPr/>
          <p:nvPr/>
        </p:nvSpPr>
        <p:spPr>
          <a:xfrm>
            <a:off x="5666198" y="1473262"/>
            <a:ext cx="3007882" cy="3007882"/>
          </a:xfrm>
          <a:prstGeom prst="rect">
            <a:avLst/>
          </a:prstGeom>
          <a:solidFill>
            <a:srgbClr val="3494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그림 개체 틀 5">
            <a:extLst>
              <a:ext uri="{FF2B5EF4-FFF2-40B4-BE49-F238E27FC236}">
                <a16:creationId xmlns:a16="http://schemas.microsoft.com/office/drawing/2014/main" id="{866AC905-F5B9-44F6-B686-02E097BD33E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406280" y="1232035"/>
            <a:ext cx="3007882" cy="3007882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lnSpc>
                <a:spcPct val="90000"/>
              </a:lnSpc>
              <a:spcBef>
                <a:spcPts val="1000"/>
              </a:spcBef>
              <a:buNone/>
              <a:defRPr lang="en-US" sz="1200"/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11" name="Google Shape;7;p1">
            <a:extLst>
              <a:ext uri="{FF2B5EF4-FFF2-40B4-BE49-F238E27FC236}">
                <a16:creationId xmlns:a16="http://schemas.microsoft.com/office/drawing/2014/main" id="{589128A7-FA46-4963-B0BF-07FC3C3617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52" y="133072"/>
            <a:ext cx="8474695" cy="7083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1554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yle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">
            <a:extLst>
              <a:ext uri="{FF2B5EF4-FFF2-40B4-BE49-F238E27FC236}">
                <a16:creationId xmlns:a16="http://schemas.microsoft.com/office/drawing/2014/main" id="{85E3046A-F838-4AB5-84D5-AF4A1EF468B5}"/>
              </a:ext>
            </a:extLst>
          </p:cNvPr>
          <p:cNvSpPr/>
          <p:nvPr/>
        </p:nvSpPr>
        <p:spPr>
          <a:xfrm>
            <a:off x="2169990" y="0"/>
            <a:ext cx="6730057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202402"/>
              <a:gd name="f7" fmla="val 6858000"/>
              <a:gd name="f8" fmla="val 2419756"/>
              <a:gd name="f9" fmla="val 9188795"/>
              <a:gd name="f10" fmla="+- 0 0 -90"/>
              <a:gd name="f11" fmla="*/ f3 1 9202402"/>
              <a:gd name="f12" fmla="*/ f4 1 685800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9202402"/>
              <a:gd name="f21" fmla="*/ f17 1 6858000"/>
              <a:gd name="f22" fmla="*/ 2419756 f18 1"/>
              <a:gd name="f23" fmla="*/ 0 f17 1"/>
              <a:gd name="f24" fmla="*/ 9202402 f18 1"/>
              <a:gd name="f25" fmla="*/ 9188795 f18 1"/>
              <a:gd name="f26" fmla="*/ 6858000 f17 1"/>
              <a:gd name="f27" fmla="*/ 0 f18 1"/>
              <a:gd name="f28" fmla="+- f19 0 f1"/>
              <a:gd name="f29" fmla="*/ f22 1 9202402"/>
              <a:gd name="f30" fmla="*/ f23 1 6858000"/>
              <a:gd name="f31" fmla="*/ f24 1 9202402"/>
              <a:gd name="f32" fmla="*/ f25 1 9202402"/>
              <a:gd name="f33" fmla="*/ f26 1 6858000"/>
              <a:gd name="f34" fmla="*/ f27 1 9202402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54" y="f53"/>
              </a:cxn>
            </a:cxnLst>
            <a:rect l="f45" t="f48" r="f46" b="f47"/>
            <a:pathLst>
              <a:path w="9202402" h="6858000">
                <a:moveTo>
                  <a:pt x="f8" y="f5"/>
                </a:moveTo>
                <a:lnTo>
                  <a:pt x="f6" y="f5"/>
                </a:lnTo>
                <a:lnTo>
                  <a:pt x="f9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FFFFF">
              <a:alpha val="2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reeform: Shape 6">
            <a:extLst>
              <a:ext uri="{FF2B5EF4-FFF2-40B4-BE49-F238E27FC236}">
                <a16:creationId xmlns:a16="http://schemas.microsoft.com/office/drawing/2014/main" id="{F5F493CC-0CE4-4EF7-9CE0-729A21536599}"/>
              </a:ext>
            </a:extLst>
          </p:cNvPr>
          <p:cNvSpPr/>
          <p:nvPr/>
        </p:nvSpPr>
        <p:spPr>
          <a:xfrm>
            <a:off x="2413942" y="0"/>
            <a:ext cx="6730057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202402"/>
              <a:gd name="f7" fmla="val 6858000"/>
              <a:gd name="f8" fmla="val 2419756"/>
              <a:gd name="f9" fmla="val 9188795"/>
              <a:gd name="f10" fmla="+- 0 0 -90"/>
              <a:gd name="f11" fmla="*/ f3 1 9202402"/>
              <a:gd name="f12" fmla="*/ f4 1 685800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9202402"/>
              <a:gd name="f21" fmla="*/ f17 1 6858000"/>
              <a:gd name="f22" fmla="*/ 2419756 f18 1"/>
              <a:gd name="f23" fmla="*/ 0 f17 1"/>
              <a:gd name="f24" fmla="*/ 9202402 f18 1"/>
              <a:gd name="f25" fmla="*/ 9188795 f18 1"/>
              <a:gd name="f26" fmla="*/ 6858000 f17 1"/>
              <a:gd name="f27" fmla="*/ 0 f18 1"/>
              <a:gd name="f28" fmla="+- f19 0 f1"/>
              <a:gd name="f29" fmla="*/ f22 1 9202402"/>
              <a:gd name="f30" fmla="*/ f23 1 6858000"/>
              <a:gd name="f31" fmla="*/ f24 1 9202402"/>
              <a:gd name="f32" fmla="*/ f25 1 9202402"/>
              <a:gd name="f33" fmla="*/ f26 1 6858000"/>
              <a:gd name="f34" fmla="*/ f27 1 9202402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54" y="f53"/>
              </a:cxn>
            </a:cxnLst>
            <a:rect l="f45" t="f48" r="f46" b="f47"/>
            <a:pathLst>
              <a:path w="9202402" h="6858000">
                <a:moveTo>
                  <a:pt x="f8" y="f5"/>
                </a:moveTo>
                <a:lnTo>
                  <a:pt x="f6" y="f5"/>
                </a:lnTo>
                <a:lnTo>
                  <a:pt x="f9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060575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C99F560B-4B9A-40CC-BBCC-136FE08F2EFE}"/>
              </a:ext>
            </a:extLst>
          </p:cNvPr>
          <p:cNvCxnSpPr/>
          <p:nvPr/>
        </p:nvCxnSpPr>
        <p:spPr>
          <a:xfrm>
            <a:off x="-1591" y="4935903"/>
            <a:ext cx="9145462" cy="0"/>
          </a:xfrm>
          <a:prstGeom prst="straightConnector1">
            <a:avLst/>
          </a:prstGeom>
          <a:noFill/>
          <a:ln w="25402" cap="flat">
            <a:solidFill>
              <a:srgbClr val="2F85A7"/>
            </a:solidFill>
            <a:prstDash val="solid"/>
          </a:ln>
        </p:spPr>
      </p:cxn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36E3DE88-8451-45AD-B315-ECA93F22F0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792" y="132130"/>
            <a:ext cx="8474695" cy="7083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85A53B-EC52-4CEB-9DA6-5B94DBBD9687}"/>
              </a:ext>
            </a:extLst>
          </p:cNvPr>
          <p:cNvSpPr/>
          <p:nvPr/>
        </p:nvSpPr>
        <p:spPr>
          <a:xfrm>
            <a:off x="-1591" y="7936"/>
            <a:ext cx="258766" cy="833439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D3384F0-745F-4926-8425-AE2FCE0A354A}"/>
              </a:ext>
            </a:extLst>
          </p:cNvPr>
          <p:cNvSpPr/>
          <p:nvPr/>
        </p:nvSpPr>
        <p:spPr>
          <a:xfrm>
            <a:off x="257175" y="819146"/>
            <a:ext cx="8886824" cy="22229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4168003-23D1-4ABE-90B1-1D7C13677A90}"/>
              </a:ext>
            </a:extLst>
          </p:cNvPr>
          <p:cNvSpPr/>
          <p:nvPr/>
        </p:nvSpPr>
        <p:spPr>
          <a:xfrm>
            <a:off x="12701" y="4975222"/>
            <a:ext cx="9131298" cy="16985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rupo 17">
            <a:extLst>
              <a:ext uri="{FF2B5EF4-FFF2-40B4-BE49-F238E27FC236}">
                <a16:creationId xmlns:a16="http://schemas.microsoft.com/office/drawing/2014/main" id="{91D7395E-0646-4E2D-A34F-4363C7227BCD}"/>
              </a:ext>
            </a:extLst>
          </p:cNvPr>
          <p:cNvGrpSpPr/>
          <p:nvPr/>
        </p:nvGrpSpPr>
        <p:grpSpPr>
          <a:xfrm>
            <a:off x="8325154" y="21515"/>
            <a:ext cx="661376" cy="796049"/>
            <a:chOff x="8325154" y="21515"/>
            <a:chExt cx="661376" cy="796049"/>
          </a:xfrm>
        </p:grpSpPr>
        <p:sp>
          <p:nvSpPr>
            <p:cNvPr id="8" name="Forma libre: forma 18">
              <a:extLst>
                <a:ext uri="{FF2B5EF4-FFF2-40B4-BE49-F238E27FC236}">
                  <a16:creationId xmlns:a16="http://schemas.microsoft.com/office/drawing/2014/main" id="{A4ABF1F2-4BD1-4ECA-8BA8-6D3F80400769}"/>
                </a:ext>
              </a:extLst>
            </p:cNvPr>
            <p:cNvSpPr/>
            <p:nvPr/>
          </p:nvSpPr>
          <p:spPr>
            <a:xfrm>
              <a:off x="8325154" y="192252"/>
              <a:ext cx="661376" cy="6253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0518"/>
                <a:gd name="f7" fmla="val 1040511"/>
                <a:gd name="f8" fmla="val 391383"/>
                <a:gd name="f9" fmla="val 537496"/>
                <a:gd name="f10" fmla="val 319278"/>
                <a:gd name="f11" fmla="val 533591"/>
                <a:gd name="f12" fmla="val 279654"/>
                <a:gd name="f13" fmla="val 488442"/>
                <a:gd name="f14" fmla="val 255175"/>
                <a:gd name="f15" fmla="val 427863"/>
                <a:gd name="f16" fmla="val 211931"/>
                <a:gd name="f17" fmla="val 320897"/>
                <a:gd name="f18" fmla="val 199740"/>
                <a:gd name="f19" fmla="val 209169"/>
                <a:gd name="f20" fmla="val 212027"/>
                <a:gd name="f21" fmla="val 94583"/>
                <a:gd name="f22" fmla="val 212217"/>
                <a:gd name="f23" fmla="val 92392"/>
                <a:gd name="f24" fmla="val 212884"/>
                <a:gd name="f25" fmla="val 90297"/>
                <a:gd name="f26" fmla="val 213551"/>
                <a:gd name="f27" fmla="val 87344"/>
                <a:gd name="f28" fmla="val 236030"/>
                <a:gd name="f29" fmla="val 99155"/>
                <a:gd name="f30" fmla="val 255556"/>
                <a:gd name="f31" fmla="val 93916"/>
                <a:gd name="f32" fmla="val 275940"/>
                <a:gd name="f33" fmla="val 81343"/>
                <a:gd name="f34" fmla="val 305848"/>
                <a:gd name="f35" fmla="val 62960"/>
                <a:gd name="f36" fmla="val 337281"/>
                <a:gd name="f37" fmla="val 47054"/>
                <a:gd name="f38" fmla="val 372523"/>
                <a:gd name="f39" fmla="val 27718"/>
                <a:gd name="f40" fmla="val 347949"/>
                <a:gd name="f41" fmla="val 68389"/>
                <a:gd name="f42" fmla="val 345853"/>
                <a:gd name="f43" fmla="val 109442"/>
                <a:gd name="f44" fmla="val 345758"/>
                <a:gd name="f45" fmla="val 150876"/>
                <a:gd name="f46" fmla="val 163735"/>
                <a:gd name="f47" fmla="val 341948"/>
                <a:gd name="f48" fmla="val 167068"/>
                <a:gd name="f49" fmla="val 330041"/>
                <a:gd name="f50" fmla="val 159830"/>
                <a:gd name="f51" fmla="val 312515"/>
                <a:gd name="f52" fmla="val 149162"/>
                <a:gd name="f53" fmla="val 303943"/>
                <a:gd name="f54" fmla="val 153638"/>
                <a:gd name="f55" fmla="val 305086"/>
                <a:gd name="f56" fmla="val 174117"/>
                <a:gd name="f57" fmla="val 307181"/>
                <a:gd name="f58" fmla="val 212979"/>
                <a:gd name="f59" fmla="val 321183"/>
                <a:gd name="f60" fmla="val 246983"/>
                <a:gd name="f61" fmla="val 350425"/>
                <a:gd name="f62" fmla="val 273939"/>
                <a:gd name="f63" fmla="val 356140"/>
                <a:gd name="f64" fmla="val 279273"/>
                <a:gd name="f65" fmla="val 361474"/>
                <a:gd name="f66" fmla="val 286036"/>
                <a:gd name="f67" fmla="val 364427"/>
                <a:gd name="f68" fmla="val 293180"/>
                <a:gd name="f69" fmla="val 387382"/>
                <a:gd name="f70" fmla="val 350330"/>
                <a:gd name="f71" fmla="val 419481"/>
                <a:gd name="f72" fmla="val 401098"/>
                <a:gd name="f73" fmla="val 471964"/>
                <a:gd name="f74" fmla="val 434816"/>
                <a:gd name="f75" fmla="val 542640"/>
                <a:gd name="f76" fmla="val 480251"/>
                <a:gd name="f77" fmla="val 571215"/>
                <a:gd name="f78" fmla="val 479488"/>
                <a:gd name="f79" fmla="val 642081"/>
                <a:gd name="f80" fmla="val 433483"/>
                <a:gd name="f81" fmla="val 689896"/>
                <a:gd name="f82" fmla="val 402526"/>
                <a:gd name="f83" fmla="val 719804"/>
                <a:gd name="f84" fmla="val 356045"/>
                <a:gd name="f85" fmla="val 742950"/>
                <a:gd name="f86" fmla="val 304800"/>
                <a:gd name="f87" fmla="val 749046"/>
                <a:gd name="f88" fmla="val 291275"/>
                <a:gd name="f89" fmla="val 757238"/>
                <a:gd name="f90" fmla="val 278797"/>
                <a:gd name="f91" fmla="val 765334"/>
                <a:gd name="f92" fmla="val 264414"/>
                <a:gd name="f93" fmla="val 703802"/>
                <a:gd name="f94" fmla="val 218313"/>
                <a:gd name="f95" fmla="val 669131"/>
                <a:gd name="f96" fmla="val 147257"/>
                <a:gd name="f97" fmla="val 627888"/>
                <a:gd name="f98" fmla="val 80963"/>
                <a:gd name="f99" fmla="val 610838"/>
                <a:gd name="f100" fmla="val 53435"/>
                <a:gd name="f101" fmla="val 590265"/>
                <a:gd name="f102" fmla="val 28099"/>
                <a:gd name="f103" fmla="val 570072"/>
                <a:gd name="f104" fmla="val 584168"/>
                <a:gd name="f105" fmla="val 1619"/>
                <a:gd name="f106" fmla="val 598932"/>
                <a:gd name="f107" fmla="val 2572"/>
                <a:gd name="f108" fmla="val 613506"/>
                <a:gd name="f109" fmla="val 4953"/>
                <a:gd name="f110" fmla="val 683133"/>
                <a:gd name="f111" fmla="val 16573"/>
                <a:gd name="f112" fmla="val 746760"/>
                <a:gd name="f113" fmla="val 43910"/>
                <a:gd name="f114" fmla="val 806482"/>
                <a:gd name="f115" fmla="val 80677"/>
                <a:gd name="f116" fmla="val 838105"/>
                <a:gd name="f117" fmla="val 100203"/>
                <a:gd name="f118" fmla="val 852297"/>
                <a:gd name="f119" fmla="val 99917"/>
                <a:gd name="f120" fmla="val 882301"/>
                <a:gd name="f121" fmla="val 75914"/>
                <a:gd name="f122" fmla="val 883920"/>
                <a:gd name="f123" fmla="val 88106"/>
                <a:gd name="f124" fmla="val 886016"/>
                <a:gd name="f125" fmla="val 99441"/>
                <a:gd name="f126" fmla="val 886873"/>
                <a:gd name="f127" fmla="val 110776"/>
                <a:gd name="f128" fmla="val 894398"/>
                <a:gd name="f129" fmla="val 220218"/>
                <a:gd name="f130" fmla="val 883254"/>
                <a:gd name="f131" fmla="val 327184"/>
                <a:gd name="f132" fmla="val 841248"/>
                <a:gd name="f133" fmla="val 429292"/>
                <a:gd name="f134" fmla="val 825913"/>
                <a:gd name="f135" fmla="val 466534"/>
                <a:gd name="f136" fmla="val 803720"/>
                <a:gd name="f137" fmla="val 499682"/>
                <a:gd name="f138" fmla="val 766858"/>
                <a:gd name="f139" fmla="val 519208"/>
                <a:gd name="f140" fmla="val 752094"/>
                <a:gd name="f141" fmla="val 527018"/>
                <a:gd name="f142" fmla="val 735330"/>
                <a:gd name="f143" fmla="val 531114"/>
                <a:gd name="f144" fmla="val 717804"/>
                <a:gd name="f145" fmla="val 740188"/>
                <a:gd name="f146" fmla="val 544544"/>
                <a:gd name="f147" fmla="val 762286"/>
                <a:gd name="f148" fmla="val 550545"/>
                <a:gd name="f149" fmla="val 783622"/>
                <a:gd name="f150" fmla="val 558546"/>
                <a:gd name="f151" fmla="val 851059"/>
                <a:gd name="f152" fmla="val 583978"/>
                <a:gd name="f153" fmla="val 918306"/>
                <a:gd name="f154" fmla="val 610076"/>
                <a:gd name="f155" fmla="val 985457"/>
                <a:gd name="f156" fmla="val 636175"/>
                <a:gd name="f157" fmla="val 991077"/>
                <a:gd name="f158" fmla="val 638366"/>
                <a:gd name="f159" fmla="val 996029"/>
                <a:gd name="f160" fmla="val 642176"/>
                <a:gd name="f161" fmla="val 1001459"/>
                <a:gd name="f162" fmla="val 644843"/>
                <a:gd name="f163" fmla="val 1018509"/>
                <a:gd name="f164" fmla="val 653129"/>
                <a:gd name="f165" fmla="val 1027081"/>
                <a:gd name="f166" fmla="val 666179"/>
                <a:gd name="f167" fmla="val 1030796"/>
                <a:gd name="f168" fmla="val 685419"/>
                <a:gd name="f169" fmla="val 1053179"/>
                <a:gd name="f170" fmla="val 801434"/>
                <a:gd name="f171" fmla="val 1076802"/>
                <a:gd name="f172" fmla="val 917162"/>
                <a:gd name="f173" fmla="val 1099947"/>
                <a:gd name="f174" fmla="val 1032986"/>
                <a:gd name="f175" fmla="val 1100328"/>
                <a:gd name="f176" fmla="val 1035082"/>
                <a:gd name="f177" fmla="val 1037272"/>
                <a:gd name="f178" fmla="val 1100519"/>
                <a:gd name="f179" fmla="val 733902"/>
                <a:gd name="f180" fmla="val 367761"/>
                <a:gd name="f181" fmla="val 8192"/>
                <a:gd name="f182" fmla="val 1004411"/>
                <a:gd name="f183" fmla="val 16193"/>
                <a:gd name="f184" fmla="val 969074"/>
                <a:gd name="f185" fmla="val 24289"/>
                <a:gd name="f186" fmla="val 933736"/>
                <a:gd name="f187" fmla="val 44005"/>
                <a:gd name="f188" fmla="val 847630"/>
                <a:gd name="f189" fmla="val 63341"/>
                <a:gd name="f190" fmla="val 761429"/>
                <a:gd name="f191" fmla="val 84106"/>
                <a:gd name="f192" fmla="val 675608"/>
                <a:gd name="f193" fmla="val 86487"/>
                <a:gd name="f194" fmla="val 665798"/>
                <a:gd name="f195" fmla="val 95345"/>
                <a:gd name="f196" fmla="val 654177"/>
                <a:gd name="f197" fmla="val 104299"/>
                <a:gd name="f198" fmla="val 649796"/>
                <a:gd name="f199" fmla="val 147828"/>
                <a:gd name="f200" fmla="val 628555"/>
                <a:gd name="f201" fmla="val 191738"/>
                <a:gd name="f202" fmla="val 607600"/>
                <a:gd name="f203" fmla="val 236792"/>
                <a:gd name="f204" fmla="val 590169"/>
                <a:gd name="f205" fmla="val 287560"/>
                <a:gd name="f206" fmla="val 570738"/>
                <a:gd name="f207" fmla="val 339853"/>
                <a:gd name="f208" fmla="val 554926"/>
                <a:gd name="f209" fmla="val 778288"/>
                <a:gd name="f210" fmla="val 810768"/>
                <a:gd name="f211" fmla="val 808863"/>
                <a:gd name="f212" fmla="val 778193"/>
                <a:gd name="f213" fmla="val 807053"/>
                <a:gd name="f214" fmla="val 805148"/>
                <a:gd name="f215" fmla="val 780002"/>
                <a:gd name="f216" fmla="val 804482"/>
                <a:gd name="f217" fmla="val 781812"/>
                <a:gd name="f218" fmla="val 803624"/>
                <a:gd name="f219" fmla="val 783717"/>
                <a:gd name="f220" fmla="val 803053"/>
                <a:gd name="f221" fmla="val 823818"/>
                <a:gd name="f222" fmla="val 790670"/>
                <a:gd name="f223" fmla="val 837438"/>
                <a:gd name="f224" fmla="val 752380"/>
                <a:gd name="f225" fmla="val 813054"/>
                <a:gd name="f226" fmla="val 718280"/>
                <a:gd name="f227" fmla="val 805720"/>
                <a:gd name="f228" fmla="val 708089"/>
                <a:gd name="f229" fmla="val 796767"/>
                <a:gd name="f230" fmla="val 698564"/>
                <a:gd name="f231" fmla="val 787051"/>
                <a:gd name="f232" fmla="val 690848"/>
                <a:gd name="f233" fmla="val 782098"/>
                <a:gd name="f234" fmla="val 686943"/>
                <a:gd name="f235" fmla="val 772859"/>
                <a:gd name="f236" fmla="val 684848"/>
                <a:gd name="f237" fmla="val 686562"/>
                <a:gd name="f238" fmla="val 715995"/>
                <a:gd name="f239" fmla="val 701516"/>
                <a:gd name="f240" fmla="val 681228"/>
                <a:gd name="f241" fmla="val 734663"/>
                <a:gd name="f242" fmla="val 660273"/>
                <a:gd name="f243" fmla="val 783146"/>
                <a:gd name="f244" fmla="val 658368"/>
                <a:gd name="f245" fmla="val 787527"/>
                <a:gd name="f246" fmla="val 654558"/>
                <a:gd name="f247" fmla="val 794099"/>
                <a:gd name="f248" fmla="val 651129"/>
                <a:gd name="f249" fmla="val 794385"/>
                <a:gd name="f250" fmla="val 636270"/>
                <a:gd name="f251" fmla="val 795528"/>
                <a:gd name="f252" fmla="val 631698"/>
                <a:gd name="f253" fmla="val 805339"/>
                <a:gd name="f254" fmla="val 629222"/>
                <a:gd name="f255" fmla="val 817245"/>
                <a:gd name="f256" fmla="val 626364"/>
                <a:gd name="f257" fmla="val 831056"/>
                <a:gd name="f258" fmla="val 629317"/>
                <a:gd name="f259" fmla="val 843058"/>
                <a:gd name="f260" fmla="val 639890"/>
                <a:gd name="f261" fmla="val 853440"/>
                <a:gd name="f262" fmla="val 644747"/>
                <a:gd name="f263" fmla="val 858203"/>
                <a:gd name="f264" fmla="val 649320"/>
                <a:gd name="f265" fmla="val 864775"/>
                <a:gd name="f266" fmla="val 650558"/>
                <a:gd name="f267" fmla="val 871157"/>
                <a:gd name="f268" fmla="val 952595"/>
                <a:gd name="f269" fmla="val 733520"/>
                <a:gd name="f270" fmla="val 1009174"/>
                <a:gd name="f271" fmla="val 815245"/>
                <a:gd name="f272" fmla="val 1008888"/>
                <a:gd name="f273" fmla="val 894588"/>
                <a:gd name="f274" fmla="val 1008602"/>
                <a:gd name="f275" fmla="val 961263"/>
                <a:gd name="f276" fmla="val 951357"/>
                <a:gd name="f277" fmla="val 976503"/>
                <a:gd name="f278" fmla="val 871347"/>
                <a:gd name="f279" fmla="val 977742"/>
                <a:gd name="f280" fmla="val 864870"/>
                <a:gd name="f281" fmla="val 982790"/>
                <a:gd name="f282" fmla="val 858488"/>
                <a:gd name="f283" fmla="val 987743"/>
                <a:gd name="f284" fmla="val 853631"/>
                <a:gd name="f285" fmla="val 998411"/>
                <a:gd name="f286" fmla="val 843153"/>
                <a:gd name="f287" fmla="val 1001935"/>
                <a:gd name="f288" fmla="val 830294"/>
                <a:gd name="f289" fmla="val 997934"/>
                <a:gd name="f290" fmla="val 817340"/>
                <a:gd name="f291" fmla="val 995363"/>
                <a:gd name="f292" fmla="val 808958"/>
                <a:gd name="f293" fmla="val 988124"/>
                <a:gd name="f294" fmla="val 797909"/>
                <a:gd name="f295" fmla="val 980885"/>
                <a:gd name="f296" fmla="val 796004"/>
                <a:gd name="f297" fmla="val 971455"/>
                <a:gd name="f298" fmla="val 793528"/>
                <a:gd name="f299" fmla="val 969169"/>
                <a:gd name="f300" fmla="val 788575"/>
                <a:gd name="f301" fmla="val 966311"/>
                <a:gd name="f302" fmla="val 781717"/>
                <a:gd name="f303" fmla="val 949929"/>
                <a:gd name="f304" fmla="val 742283"/>
                <a:gd name="f305" fmla="val 922211"/>
                <a:gd name="f306" fmla="val 713518"/>
                <a:gd name="f307" fmla="val 884015"/>
                <a:gd name="f308" fmla="val 694944"/>
                <a:gd name="f309" fmla="val 878967"/>
                <a:gd name="f310" fmla="val 692468"/>
                <a:gd name="f311" fmla="val 873347"/>
                <a:gd name="f312" fmla="val 691039"/>
                <a:gd name="f313" fmla="val 866870"/>
                <a:gd name="f314" fmla="val 688658"/>
                <a:gd name="f315" fmla="val 865632"/>
                <a:gd name="f316" fmla="val 707708"/>
                <a:gd name="f317" fmla="val 864680"/>
                <a:gd name="f318" fmla="val 724186"/>
                <a:gd name="f319" fmla="val 863346"/>
                <a:gd name="f320" fmla="val 740664"/>
                <a:gd name="f321" fmla="val 860393"/>
                <a:gd name="f322" fmla="val 777145"/>
                <a:gd name="f323" fmla="val 842201"/>
                <a:gd name="f324" fmla="val 800291"/>
                <a:gd name="f325" fmla="val 806672"/>
                <a:gd name="f326" fmla="val 810387"/>
                <a:gd name="f327" fmla="val 797814"/>
                <a:gd name="f328" fmla="val 812864"/>
                <a:gd name="f329" fmla="val 787718"/>
                <a:gd name="f330" fmla="val 623411"/>
                <a:gd name="f331" fmla="val 501777"/>
                <a:gd name="f332" fmla="val 621697"/>
                <a:gd name="f333" fmla="val 501396"/>
                <a:gd name="f334" fmla="val 621125"/>
                <a:gd name="f335" fmla="val 501015"/>
                <a:gd name="f336" fmla="val 620745"/>
                <a:gd name="f337" fmla="val 501110"/>
                <a:gd name="f338" fmla="val 616078"/>
                <a:gd name="f339" fmla="val 502634"/>
                <a:gd name="f340" fmla="val 611315"/>
                <a:gd name="f341" fmla="val 504158"/>
                <a:gd name="f342" fmla="val 606743"/>
                <a:gd name="f343" fmla="val 505873"/>
                <a:gd name="f344" fmla="val 575215"/>
                <a:gd name="f345" fmla="val 517970"/>
                <a:gd name="f346" fmla="val 543020"/>
                <a:gd name="f347" fmla="val 521208"/>
                <a:gd name="f348" fmla="val 511588"/>
                <a:gd name="f349" fmla="val 507301"/>
                <a:gd name="f350" fmla="val 493490"/>
                <a:gd name="f351" fmla="val 499301"/>
                <a:gd name="f352" fmla="val 484537"/>
                <a:gd name="f353" fmla="val 504444"/>
                <a:gd name="f354" fmla="val 477298"/>
                <a:gd name="f355" fmla="val 521113"/>
                <a:gd name="f356" fmla="val 468059"/>
                <a:gd name="f357" fmla="val 542544"/>
                <a:gd name="f358" fmla="val 451009"/>
                <a:gd name="f359" fmla="val 555403"/>
                <a:gd name="f360" fmla="val 429196"/>
                <a:gd name="f361" fmla="val 563594"/>
                <a:gd name="f362" fmla="val 397955"/>
                <a:gd name="f363" fmla="val 575501"/>
                <a:gd name="f364" fmla="val 388144"/>
                <a:gd name="f365" fmla="val 608648"/>
                <a:gd name="f366" fmla="val 409766"/>
                <a:gd name="f367" fmla="val 634175"/>
                <a:gd name="f368" fmla="val 420338"/>
                <a:gd name="f369" fmla="val 646652"/>
                <a:gd name="f370" fmla="val 435674"/>
                <a:gd name="f371" fmla="val 656844"/>
                <a:gd name="f372" fmla="val 450914"/>
                <a:gd name="f373" fmla="val 663226"/>
                <a:gd name="f374" fmla="val 501205"/>
                <a:gd name="f375" fmla="val 684181"/>
                <a:gd name="f376" fmla="val 554165"/>
                <a:gd name="f377" fmla="val 684752"/>
                <a:gd name="f378" fmla="val 607314"/>
                <a:gd name="f379" fmla="val 678466"/>
                <a:gd name="f380" fmla="val 637032"/>
                <a:gd name="f381" fmla="val 674942"/>
                <a:gd name="f382" fmla="val 666084"/>
                <a:gd name="f383" fmla="val 667798"/>
                <a:gd name="f384" fmla="val 691229"/>
                <a:gd name="f385" fmla="val 650367"/>
                <a:gd name="f386" fmla="val 706470"/>
                <a:gd name="f387" fmla="val 639794"/>
                <a:gd name="f388" fmla="val 717614"/>
                <a:gd name="f389" fmla="val 625983"/>
                <a:gd name="f390" fmla="val 606457"/>
                <a:gd name="f391" fmla="val 714280"/>
                <a:gd name="f392" fmla="val 586264"/>
                <a:gd name="f393" fmla="val 703517"/>
                <a:gd name="f394" fmla="val 570452"/>
                <a:gd name="f395" fmla="val 683895"/>
                <a:gd name="f396" fmla="val 564261"/>
                <a:gd name="f397" fmla="val 658654"/>
                <a:gd name="f398" fmla="val 556260"/>
                <a:gd name="f399" fmla="val 643604"/>
                <a:gd name="f400" fmla="val 538544"/>
                <a:gd name="f401" fmla="val 631889"/>
                <a:gd name="f402" fmla="val 516541"/>
                <a:gd name="f403" fmla="val 629127"/>
                <a:gd name="f404" fmla="val 511397"/>
                <a:gd name="f405" fmla="val 506254"/>
                <a:gd name="f406" fmla="+- 0 0 -90"/>
                <a:gd name="f407" fmla="*/ f3 1 1100518"/>
                <a:gd name="f408" fmla="*/ f4 1 1040511"/>
                <a:gd name="f409" fmla="val f5"/>
                <a:gd name="f410" fmla="val f6"/>
                <a:gd name="f411" fmla="val f7"/>
                <a:gd name="f412" fmla="*/ f406 f0 1"/>
                <a:gd name="f413" fmla="+- f411 0 f409"/>
                <a:gd name="f414" fmla="+- f410 0 f409"/>
                <a:gd name="f415" fmla="*/ f412 1 f2"/>
                <a:gd name="f416" fmla="*/ f414 1 1100518"/>
                <a:gd name="f417" fmla="*/ f413 1 1040511"/>
                <a:gd name="f418" fmla="*/ 391383 f414 1"/>
                <a:gd name="f419" fmla="*/ 537496 f413 1"/>
                <a:gd name="f420" fmla="*/ 255175 f414 1"/>
                <a:gd name="f421" fmla="*/ 427863 f413 1"/>
                <a:gd name="f422" fmla="*/ 212027 f414 1"/>
                <a:gd name="f423" fmla="*/ 94583 f413 1"/>
                <a:gd name="f424" fmla="*/ 213551 f414 1"/>
                <a:gd name="f425" fmla="*/ 87344 f413 1"/>
                <a:gd name="f426" fmla="*/ 275940 f414 1"/>
                <a:gd name="f427" fmla="*/ 81343 f413 1"/>
                <a:gd name="f428" fmla="*/ 372523 f414 1"/>
                <a:gd name="f429" fmla="*/ 27718 f413 1"/>
                <a:gd name="f430" fmla="*/ 345758 f414 1"/>
                <a:gd name="f431" fmla="*/ 150876 f413 1"/>
                <a:gd name="f432" fmla="*/ 330041 f414 1"/>
                <a:gd name="f433" fmla="*/ 159830 f413 1"/>
                <a:gd name="f434" fmla="*/ 305086 f414 1"/>
                <a:gd name="f435" fmla="*/ 174117 f413 1"/>
                <a:gd name="f436" fmla="*/ 350425 f414 1"/>
                <a:gd name="f437" fmla="*/ 273939 f413 1"/>
                <a:gd name="f438" fmla="*/ 364427 f414 1"/>
                <a:gd name="f439" fmla="*/ 293180 f413 1"/>
                <a:gd name="f440" fmla="*/ 471964 f414 1"/>
                <a:gd name="f441" fmla="*/ 434816 f413 1"/>
                <a:gd name="f442" fmla="*/ 642081 f414 1"/>
                <a:gd name="f443" fmla="*/ 433483 f413 1"/>
                <a:gd name="f444" fmla="*/ 742950 f414 1"/>
                <a:gd name="f445" fmla="*/ 304800 f413 1"/>
                <a:gd name="f446" fmla="*/ 765334 f414 1"/>
                <a:gd name="f447" fmla="*/ 264414 f413 1"/>
                <a:gd name="f448" fmla="*/ 627888 f414 1"/>
                <a:gd name="f449" fmla="*/ 80963 f413 1"/>
                <a:gd name="f450" fmla="*/ 570072 f414 1"/>
                <a:gd name="f451" fmla="*/ 0 f413 1"/>
                <a:gd name="f452" fmla="*/ 613506 f414 1"/>
                <a:gd name="f453" fmla="*/ 4953 f413 1"/>
                <a:gd name="f454" fmla="*/ 806482 f414 1"/>
                <a:gd name="f455" fmla="*/ 80677 f413 1"/>
                <a:gd name="f456" fmla="*/ 882301 f414 1"/>
                <a:gd name="f457" fmla="*/ 75914 f413 1"/>
                <a:gd name="f458" fmla="*/ 886873 f414 1"/>
                <a:gd name="f459" fmla="*/ 110776 f413 1"/>
                <a:gd name="f460" fmla="*/ 841248 f414 1"/>
                <a:gd name="f461" fmla="*/ 429292 f413 1"/>
                <a:gd name="f462" fmla="*/ 766858 f414 1"/>
                <a:gd name="f463" fmla="*/ 519208 f413 1"/>
                <a:gd name="f464" fmla="*/ 717804 f414 1"/>
                <a:gd name="f465" fmla="*/ 783622 f414 1"/>
                <a:gd name="f466" fmla="*/ 558546 f413 1"/>
                <a:gd name="f467" fmla="*/ 985457 f414 1"/>
                <a:gd name="f468" fmla="*/ 636175 f413 1"/>
                <a:gd name="f469" fmla="*/ 1001459 f414 1"/>
                <a:gd name="f470" fmla="*/ 644843 f413 1"/>
                <a:gd name="f471" fmla="*/ 1030796 f414 1"/>
                <a:gd name="f472" fmla="*/ 685419 f413 1"/>
                <a:gd name="f473" fmla="*/ 1099947 f414 1"/>
                <a:gd name="f474" fmla="*/ 1032986 f413 1"/>
                <a:gd name="f475" fmla="*/ 1100519 f414 1"/>
                <a:gd name="f476" fmla="*/ 1040511 f413 1"/>
                <a:gd name="f477" fmla="*/ 0 f414 1"/>
                <a:gd name="f478" fmla="*/ 24289 f414 1"/>
                <a:gd name="f479" fmla="*/ 933736 f413 1"/>
                <a:gd name="f480" fmla="*/ 84106 f414 1"/>
                <a:gd name="f481" fmla="*/ 675608 f413 1"/>
                <a:gd name="f482" fmla="*/ 104299 f414 1"/>
                <a:gd name="f483" fmla="*/ 649796 f413 1"/>
                <a:gd name="f484" fmla="*/ 236792 f414 1"/>
                <a:gd name="f485" fmla="*/ 590169 f413 1"/>
                <a:gd name="f486" fmla="*/ 778288 f414 1"/>
                <a:gd name="f487" fmla="*/ 810768 f413 1"/>
                <a:gd name="f488" fmla="*/ 778193 f414 1"/>
                <a:gd name="f489" fmla="*/ 805148 f413 1"/>
                <a:gd name="f490" fmla="*/ 783717 f414 1"/>
                <a:gd name="f491" fmla="*/ 803053 f413 1"/>
                <a:gd name="f492" fmla="*/ 813054 f414 1"/>
                <a:gd name="f493" fmla="*/ 718280 f413 1"/>
                <a:gd name="f494" fmla="*/ 787051 f414 1"/>
                <a:gd name="f495" fmla="*/ 690848 f413 1"/>
                <a:gd name="f496" fmla="*/ 686562 f413 1"/>
                <a:gd name="f497" fmla="*/ 660273 f414 1"/>
                <a:gd name="f498" fmla="*/ 783146 f413 1"/>
                <a:gd name="f499" fmla="*/ 651129 f414 1"/>
                <a:gd name="f500" fmla="*/ 794385 f413 1"/>
                <a:gd name="f501" fmla="*/ 629222 f414 1"/>
                <a:gd name="f502" fmla="*/ 817245 f413 1"/>
                <a:gd name="f503" fmla="*/ 639890 f414 1"/>
                <a:gd name="f504" fmla="*/ 853440 f413 1"/>
                <a:gd name="f505" fmla="*/ 650558 f414 1"/>
                <a:gd name="f506" fmla="*/ 871157 f413 1"/>
                <a:gd name="f507" fmla="*/ 815245 f414 1"/>
                <a:gd name="f508" fmla="*/ 1008888 f413 1"/>
                <a:gd name="f509" fmla="*/ 976503 f414 1"/>
                <a:gd name="f510" fmla="*/ 871347 f413 1"/>
                <a:gd name="f511" fmla="*/ 987743 f414 1"/>
                <a:gd name="f512" fmla="*/ 853631 f413 1"/>
                <a:gd name="f513" fmla="*/ 997934 f414 1"/>
                <a:gd name="f514" fmla="*/ 817340 f413 1"/>
                <a:gd name="f515" fmla="*/ 980885 f414 1"/>
                <a:gd name="f516" fmla="*/ 796004 f413 1"/>
                <a:gd name="f517" fmla="*/ 966311 f414 1"/>
                <a:gd name="f518" fmla="*/ 781717 f413 1"/>
                <a:gd name="f519" fmla="*/ 884015 f414 1"/>
                <a:gd name="f520" fmla="*/ 694944 f413 1"/>
                <a:gd name="f521" fmla="*/ 866870 f414 1"/>
                <a:gd name="f522" fmla="*/ 688658 f413 1"/>
                <a:gd name="f523" fmla="*/ 863346 f414 1"/>
                <a:gd name="f524" fmla="*/ 740664 f413 1"/>
                <a:gd name="f525" fmla="*/ 806672 f414 1"/>
                <a:gd name="f526" fmla="*/ 810387 f413 1"/>
                <a:gd name="f527" fmla="*/ 623411 f414 1"/>
                <a:gd name="f528" fmla="*/ 501777 f413 1"/>
                <a:gd name="f529" fmla="*/ 620745 f414 1"/>
                <a:gd name="f530" fmla="*/ 501110 f413 1"/>
                <a:gd name="f531" fmla="*/ 606743 f414 1"/>
                <a:gd name="f532" fmla="*/ 505873 f413 1"/>
                <a:gd name="f533" fmla="*/ 511588 f414 1"/>
                <a:gd name="f534" fmla="*/ 507301 f413 1"/>
                <a:gd name="f535" fmla="*/ 477298 f414 1"/>
                <a:gd name="f536" fmla="*/ 521113 f413 1"/>
                <a:gd name="f537" fmla="*/ 429196 f414 1"/>
                <a:gd name="f538" fmla="*/ 563594 f413 1"/>
                <a:gd name="f539" fmla="*/ 409766 f414 1"/>
                <a:gd name="f540" fmla="*/ 634175 f413 1"/>
                <a:gd name="f541" fmla="*/ 450914 f414 1"/>
                <a:gd name="f542" fmla="*/ 663226 f413 1"/>
                <a:gd name="f543" fmla="*/ 607314 f414 1"/>
                <a:gd name="f544" fmla="*/ 678466 f413 1"/>
                <a:gd name="f545" fmla="*/ 691229 f414 1"/>
                <a:gd name="f546" fmla="*/ 650367 f413 1"/>
                <a:gd name="f547" fmla="*/ 715995 f414 1"/>
                <a:gd name="f548" fmla="*/ 606457 f413 1"/>
                <a:gd name="f549" fmla="*/ 683895 f414 1"/>
                <a:gd name="f550" fmla="*/ 564261 f413 1"/>
                <a:gd name="f551" fmla="*/ 631889 f414 1"/>
                <a:gd name="f552" fmla="*/ 516541 f413 1"/>
                <a:gd name="f553" fmla="+- f415 0 f1"/>
                <a:gd name="f554" fmla="*/ f418 1 1100518"/>
                <a:gd name="f555" fmla="*/ f419 1 1040511"/>
                <a:gd name="f556" fmla="*/ f420 1 1100518"/>
                <a:gd name="f557" fmla="*/ f421 1 1040511"/>
                <a:gd name="f558" fmla="*/ f422 1 1100518"/>
                <a:gd name="f559" fmla="*/ f423 1 1040511"/>
                <a:gd name="f560" fmla="*/ f424 1 1100518"/>
                <a:gd name="f561" fmla="*/ f425 1 1040511"/>
                <a:gd name="f562" fmla="*/ f426 1 1100518"/>
                <a:gd name="f563" fmla="*/ f427 1 1040511"/>
                <a:gd name="f564" fmla="*/ f428 1 1100518"/>
                <a:gd name="f565" fmla="*/ f429 1 1040511"/>
                <a:gd name="f566" fmla="*/ f430 1 1100518"/>
                <a:gd name="f567" fmla="*/ f431 1 1040511"/>
                <a:gd name="f568" fmla="*/ f432 1 1100518"/>
                <a:gd name="f569" fmla="*/ f433 1 1040511"/>
                <a:gd name="f570" fmla="*/ f434 1 1100518"/>
                <a:gd name="f571" fmla="*/ f435 1 1040511"/>
                <a:gd name="f572" fmla="*/ f436 1 1100518"/>
                <a:gd name="f573" fmla="*/ f437 1 1040511"/>
                <a:gd name="f574" fmla="*/ f438 1 1100518"/>
                <a:gd name="f575" fmla="*/ f439 1 1040511"/>
                <a:gd name="f576" fmla="*/ f440 1 1100518"/>
                <a:gd name="f577" fmla="*/ f441 1 1040511"/>
                <a:gd name="f578" fmla="*/ f442 1 1100518"/>
                <a:gd name="f579" fmla="*/ f443 1 1040511"/>
                <a:gd name="f580" fmla="*/ f444 1 1100518"/>
                <a:gd name="f581" fmla="*/ f445 1 1040511"/>
                <a:gd name="f582" fmla="*/ f446 1 1100518"/>
                <a:gd name="f583" fmla="*/ f447 1 1040511"/>
                <a:gd name="f584" fmla="*/ f448 1 1100518"/>
                <a:gd name="f585" fmla="*/ f449 1 1040511"/>
                <a:gd name="f586" fmla="*/ f450 1 1100518"/>
                <a:gd name="f587" fmla="*/ f451 1 1040511"/>
                <a:gd name="f588" fmla="*/ f452 1 1100518"/>
                <a:gd name="f589" fmla="*/ f453 1 1040511"/>
                <a:gd name="f590" fmla="*/ f454 1 1100518"/>
                <a:gd name="f591" fmla="*/ f455 1 1040511"/>
                <a:gd name="f592" fmla="*/ f456 1 1100518"/>
                <a:gd name="f593" fmla="*/ f457 1 1040511"/>
                <a:gd name="f594" fmla="*/ f458 1 1100518"/>
                <a:gd name="f595" fmla="*/ f459 1 1040511"/>
                <a:gd name="f596" fmla="*/ f460 1 1100518"/>
                <a:gd name="f597" fmla="*/ f461 1 1040511"/>
                <a:gd name="f598" fmla="*/ f462 1 1100518"/>
                <a:gd name="f599" fmla="*/ f463 1 1040511"/>
                <a:gd name="f600" fmla="*/ f464 1 1100518"/>
                <a:gd name="f601" fmla="*/ f465 1 1100518"/>
                <a:gd name="f602" fmla="*/ f466 1 1040511"/>
                <a:gd name="f603" fmla="*/ f467 1 1100518"/>
                <a:gd name="f604" fmla="*/ f468 1 1040511"/>
                <a:gd name="f605" fmla="*/ f469 1 1100518"/>
                <a:gd name="f606" fmla="*/ f470 1 1040511"/>
                <a:gd name="f607" fmla="*/ f471 1 1100518"/>
                <a:gd name="f608" fmla="*/ f472 1 1040511"/>
                <a:gd name="f609" fmla="*/ f473 1 1100518"/>
                <a:gd name="f610" fmla="*/ f474 1 1040511"/>
                <a:gd name="f611" fmla="*/ f475 1 1100518"/>
                <a:gd name="f612" fmla="*/ f476 1 1040511"/>
                <a:gd name="f613" fmla="*/ f477 1 1100518"/>
                <a:gd name="f614" fmla="*/ f478 1 1100518"/>
                <a:gd name="f615" fmla="*/ f479 1 1040511"/>
                <a:gd name="f616" fmla="*/ f480 1 1100518"/>
                <a:gd name="f617" fmla="*/ f481 1 1040511"/>
                <a:gd name="f618" fmla="*/ f482 1 1100518"/>
                <a:gd name="f619" fmla="*/ f483 1 1040511"/>
                <a:gd name="f620" fmla="*/ f484 1 1100518"/>
                <a:gd name="f621" fmla="*/ f485 1 1040511"/>
                <a:gd name="f622" fmla="*/ f486 1 1100518"/>
                <a:gd name="f623" fmla="*/ f487 1 1040511"/>
                <a:gd name="f624" fmla="*/ f488 1 1100518"/>
                <a:gd name="f625" fmla="*/ f489 1 1040511"/>
                <a:gd name="f626" fmla="*/ f490 1 1100518"/>
                <a:gd name="f627" fmla="*/ f491 1 1040511"/>
                <a:gd name="f628" fmla="*/ f492 1 1100518"/>
                <a:gd name="f629" fmla="*/ f493 1 1040511"/>
                <a:gd name="f630" fmla="*/ f494 1 1100518"/>
                <a:gd name="f631" fmla="*/ f495 1 1040511"/>
                <a:gd name="f632" fmla="*/ f496 1 1040511"/>
                <a:gd name="f633" fmla="*/ f497 1 1100518"/>
                <a:gd name="f634" fmla="*/ f498 1 1040511"/>
                <a:gd name="f635" fmla="*/ f499 1 1100518"/>
                <a:gd name="f636" fmla="*/ f500 1 1040511"/>
                <a:gd name="f637" fmla="*/ f501 1 1100518"/>
                <a:gd name="f638" fmla="*/ f502 1 1040511"/>
                <a:gd name="f639" fmla="*/ f503 1 1100518"/>
                <a:gd name="f640" fmla="*/ f504 1 1040511"/>
                <a:gd name="f641" fmla="*/ f505 1 1100518"/>
                <a:gd name="f642" fmla="*/ f506 1 1040511"/>
                <a:gd name="f643" fmla="*/ f507 1 1100518"/>
                <a:gd name="f644" fmla="*/ f508 1 1040511"/>
                <a:gd name="f645" fmla="*/ f509 1 1100518"/>
                <a:gd name="f646" fmla="*/ f510 1 1040511"/>
                <a:gd name="f647" fmla="*/ f511 1 1100518"/>
                <a:gd name="f648" fmla="*/ f512 1 1040511"/>
                <a:gd name="f649" fmla="*/ f513 1 1100518"/>
                <a:gd name="f650" fmla="*/ f514 1 1040511"/>
                <a:gd name="f651" fmla="*/ f515 1 1100518"/>
                <a:gd name="f652" fmla="*/ f516 1 1040511"/>
                <a:gd name="f653" fmla="*/ f517 1 1100518"/>
                <a:gd name="f654" fmla="*/ f518 1 1040511"/>
                <a:gd name="f655" fmla="*/ f519 1 1100518"/>
                <a:gd name="f656" fmla="*/ f520 1 1040511"/>
                <a:gd name="f657" fmla="*/ f521 1 1100518"/>
                <a:gd name="f658" fmla="*/ f522 1 1040511"/>
                <a:gd name="f659" fmla="*/ f523 1 1100518"/>
                <a:gd name="f660" fmla="*/ f524 1 1040511"/>
                <a:gd name="f661" fmla="*/ f525 1 1100518"/>
                <a:gd name="f662" fmla="*/ f526 1 1040511"/>
                <a:gd name="f663" fmla="*/ f527 1 1100518"/>
                <a:gd name="f664" fmla="*/ f528 1 1040511"/>
                <a:gd name="f665" fmla="*/ f529 1 1100518"/>
                <a:gd name="f666" fmla="*/ f530 1 1040511"/>
                <a:gd name="f667" fmla="*/ f531 1 1100518"/>
                <a:gd name="f668" fmla="*/ f532 1 1040511"/>
                <a:gd name="f669" fmla="*/ f533 1 1100518"/>
                <a:gd name="f670" fmla="*/ f534 1 1040511"/>
                <a:gd name="f671" fmla="*/ f535 1 1100518"/>
                <a:gd name="f672" fmla="*/ f536 1 1040511"/>
                <a:gd name="f673" fmla="*/ f537 1 1100518"/>
                <a:gd name="f674" fmla="*/ f538 1 1040511"/>
                <a:gd name="f675" fmla="*/ f539 1 1100518"/>
                <a:gd name="f676" fmla="*/ f540 1 1040511"/>
                <a:gd name="f677" fmla="*/ f541 1 1100518"/>
                <a:gd name="f678" fmla="*/ f542 1 1040511"/>
                <a:gd name="f679" fmla="*/ f543 1 1100518"/>
                <a:gd name="f680" fmla="*/ f544 1 1040511"/>
                <a:gd name="f681" fmla="*/ f545 1 1100518"/>
                <a:gd name="f682" fmla="*/ f546 1 1040511"/>
                <a:gd name="f683" fmla="*/ f547 1 1100518"/>
                <a:gd name="f684" fmla="*/ f548 1 1040511"/>
                <a:gd name="f685" fmla="*/ f549 1 1100518"/>
                <a:gd name="f686" fmla="*/ f550 1 1040511"/>
                <a:gd name="f687" fmla="*/ f551 1 1100518"/>
                <a:gd name="f688" fmla="*/ f552 1 1040511"/>
                <a:gd name="f689" fmla="*/ f409 1 f416"/>
                <a:gd name="f690" fmla="*/ f410 1 f416"/>
                <a:gd name="f691" fmla="*/ f409 1 f417"/>
                <a:gd name="f692" fmla="*/ f411 1 f417"/>
                <a:gd name="f693" fmla="*/ f554 1 f416"/>
                <a:gd name="f694" fmla="*/ f555 1 f417"/>
                <a:gd name="f695" fmla="*/ f556 1 f416"/>
                <a:gd name="f696" fmla="*/ f557 1 f417"/>
                <a:gd name="f697" fmla="*/ f558 1 f416"/>
                <a:gd name="f698" fmla="*/ f559 1 f417"/>
                <a:gd name="f699" fmla="*/ f560 1 f416"/>
                <a:gd name="f700" fmla="*/ f561 1 f417"/>
                <a:gd name="f701" fmla="*/ f562 1 f416"/>
                <a:gd name="f702" fmla="*/ f563 1 f417"/>
                <a:gd name="f703" fmla="*/ f564 1 f416"/>
                <a:gd name="f704" fmla="*/ f565 1 f417"/>
                <a:gd name="f705" fmla="*/ f566 1 f416"/>
                <a:gd name="f706" fmla="*/ f567 1 f417"/>
                <a:gd name="f707" fmla="*/ f568 1 f416"/>
                <a:gd name="f708" fmla="*/ f569 1 f417"/>
                <a:gd name="f709" fmla="*/ f570 1 f416"/>
                <a:gd name="f710" fmla="*/ f571 1 f417"/>
                <a:gd name="f711" fmla="*/ f572 1 f416"/>
                <a:gd name="f712" fmla="*/ f573 1 f417"/>
                <a:gd name="f713" fmla="*/ f574 1 f416"/>
                <a:gd name="f714" fmla="*/ f575 1 f417"/>
                <a:gd name="f715" fmla="*/ f576 1 f416"/>
                <a:gd name="f716" fmla="*/ f577 1 f417"/>
                <a:gd name="f717" fmla="*/ f578 1 f416"/>
                <a:gd name="f718" fmla="*/ f579 1 f417"/>
                <a:gd name="f719" fmla="*/ f580 1 f416"/>
                <a:gd name="f720" fmla="*/ f581 1 f417"/>
                <a:gd name="f721" fmla="*/ f582 1 f416"/>
                <a:gd name="f722" fmla="*/ f583 1 f417"/>
                <a:gd name="f723" fmla="*/ f584 1 f416"/>
                <a:gd name="f724" fmla="*/ f585 1 f417"/>
                <a:gd name="f725" fmla="*/ f586 1 f416"/>
                <a:gd name="f726" fmla="*/ f587 1 f417"/>
                <a:gd name="f727" fmla="*/ f588 1 f416"/>
                <a:gd name="f728" fmla="*/ f589 1 f417"/>
                <a:gd name="f729" fmla="*/ f590 1 f416"/>
                <a:gd name="f730" fmla="*/ f591 1 f417"/>
                <a:gd name="f731" fmla="*/ f592 1 f416"/>
                <a:gd name="f732" fmla="*/ f593 1 f417"/>
                <a:gd name="f733" fmla="*/ f594 1 f416"/>
                <a:gd name="f734" fmla="*/ f595 1 f417"/>
                <a:gd name="f735" fmla="*/ f596 1 f416"/>
                <a:gd name="f736" fmla="*/ f597 1 f417"/>
                <a:gd name="f737" fmla="*/ f598 1 f416"/>
                <a:gd name="f738" fmla="*/ f599 1 f417"/>
                <a:gd name="f739" fmla="*/ f600 1 f416"/>
                <a:gd name="f740" fmla="*/ f601 1 f416"/>
                <a:gd name="f741" fmla="*/ f602 1 f417"/>
                <a:gd name="f742" fmla="*/ f603 1 f416"/>
                <a:gd name="f743" fmla="*/ f604 1 f417"/>
                <a:gd name="f744" fmla="*/ f605 1 f416"/>
                <a:gd name="f745" fmla="*/ f606 1 f417"/>
                <a:gd name="f746" fmla="*/ f607 1 f416"/>
                <a:gd name="f747" fmla="*/ f608 1 f417"/>
                <a:gd name="f748" fmla="*/ f609 1 f416"/>
                <a:gd name="f749" fmla="*/ f610 1 f417"/>
                <a:gd name="f750" fmla="*/ f611 1 f416"/>
                <a:gd name="f751" fmla="*/ f612 1 f417"/>
                <a:gd name="f752" fmla="*/ f613 1 f416"/>
                <a:gd name="f753" fmla="*/ f614 1 f416"/>
                <a:gd name="f754" fmla="*/ f615 1 f417"/>
                <a:gd name="f755" fmla="*/ f616 1 f416"/>
                <a:gd name="f756" fmla="*/ f617 1 f417"/>
                <a:gd name="f757" fmla="*/ f618 1 f416"/>
                <a:gd name="f758" fmla="*/ f619 1 f417"/>
                <a:gd name="f759" fmla="*/ f620 1 f416"/>
                <a:gd name="f760" fmla="*/ f621 1 f417"/>
                <a:gd name="f761" fmla="*/ f622 1 f416"/>
                <a:gd name="f762" fmla="*/ f623 1 f417"/>
                <a:gd name="f763" fmla="*/ f624 1 f416"/>
                <a:gd name="f764" fmla="*/ f625 1 f417"/>
                <a:gd name="f765" fmla="*/ f626 1 f416"/>
                <a:gd name="f766" fmla="*/ f627 1 f417"/>
                <a:gd name="f767" fmla="*/ f628 1 f416"/>
                <a:gd name="f768" fmla="*/ f629 1 f417"/>
                <a:gd name="f769" fmla="*/ f630 1 f416"/>
                <a:gd name="f770" fmla="*/ f631 1 f417"/>
                <a:gd name="f771" fmla="*/ f632 1 f417"/>
                <a:gd name="f772" fmla="*/ f633 1 f416"/>
                <a:gd name="f773" fmla="*/ f634 1 f417"/>
                <a:gd name="f774" fmla="*/ f635 1 f416"/>
                <a:gd name="f775" fmla="*/ f636 1 f417"/>
                <a:gd name="f776" fmla="*/ f637 1 f416"/>
                <a:gd name="f777" fmla="*/ f638 1 f417"/>
                <a:gd name="f778" fmla="*/ f639 1 f416"/>
                <a:gd name="f779" fmla="*/ f640 1 f417"/>
                <a:gd name="f780" fmla="*/ f641 1 f416"/>
                <a:gd name="f781" fmla="*/ f642 1 f417"/>
                <a:gd name="f782" fmla="*/ f643 1 f416"/>
                <a:gd name="f783" fmla="*/ f644 1 f417"/>
                <a:gd name="f784" fmla="*/ f645 1 f416"/>
                <a:gd name="f785" fmla="*/ f646 1 f417"/>
                <a:gd name="f786" fmla="*/ f647 1 f416"/>
                <a:gd name="f787" fmla="*/ f648 1 f417"/>
                <a:gd name="f788" fmla="*/ f649 1 f416"/>
                <a:gd name="f789" fmla="*/ f650 1 f417"/>
                <a:gd name="f790" fmla="*/ f651 1 f416"/>
                <a:gd name="f791" fmla="*/ f652 1 f417"/>
                <a:gd name="f792" fmla="*/ f653 1 f416"/>
                <a:gd name="f793" fmla="*/ f654 1 f417"/>
                <a:gd name="f794" fmla="*/ f655 1 f416"/>
                <a:gd name="f795" fmla="*/ f656 1 f417"/>
                <a:gd name="f796" fmla="*/ f657 1 f416"/>
                <a:gd name="f797" fmla="*/ f658 1 f417"/>
                <a:gd name="f798" fmla="*/ f659 1 f416"/>
                <a:gd name="f799" fmla="*/ f660 1 f417"/>
                <a:gd name="f800" fmla="*/ f661 1 f416"/>
                <a:gd name="f801" fmla="*/ f662 1 f417"/>
                <a:gd name="f802" fmla="*/ f663 1 f416"/>
                <a:gd name="f803" fmla="*/ f664 1 f417"/>
                <a:gd name="f804" fmla="*/ f665 1 f416"/>
                <a:gd name="f805" fmla="*/ f666 1 f417"/>
                <a:gd name="f806" fmla="*/ f667 1 f416"/>
                <a:gd name="f807" fmla="*/ f668 1 f417"/>
                <a:gd name="f808" fmla="*/ f669 1 f416"/>
                <a:gd name="f809" fmla="*/ f670 1 f417"/>
                <a:gd name="f810" fmla="*/ f671 1 f416"/>
                <a:gd name="f811" fmla="*/ f672 1 f417"/>
                <a:gd name="f812" fmla="*/ f673 1 f416"/>
                <a:gd name="f813" fmla="*/ f674 1 f417"/>
                <a:gd name="f814" fmla="*/ f675 1 f416"/>
                <a:gd name="f815" fmla="*/ f676 1 f417"/>
                <a:gd name="f816" fmla="*/ f677 1 f416"/>
                <a:gd name="f817" fmla="*/ f678 1 f417"/>
                <a:gd name="f818" fmla="*/ f679 1 f416"/>
                <a:gd name="f819" fmla="*/ f680 1 f417"/>
                <a:gd name="f820" fmla="*/ f681 1 f416"/>
                <a:gd name="f821" fmla="*/ f682 1 f417"/>
                <a:gd name="f822" fmla="*/ f683 1 f416"/>
                <a:gd name="f823" fmla="*/ f684 1 f417"/>
                <a:gd name="f824" fmla="*/ f685 1 f416"/>
                <a:gd name="f825" fmla="*/ f686 1 f417"/>
                <a:gd name="f826" fmla="*/ f687 1 f416"/>
                <a:gd name="f827" fmla="*/ f688 1 f417"/>
                <a:gd name="f828" fmla="*/ f689 f407 1"/>
                <a:gd name="f829" fmla="*/ f690 f407 1"/>
                <a:gd name="f830" fmla="*/ f692 f408 1"/>
                <a:gd name="f831" fmla="*/ f691 f408 1"/>
                <a:gd name="f832" fmla="*/ f693 f407 1"/>
                <a:gd name="f833" fmla="*/ f694 f408 1"/>
                <a:gd name="f834" fmla="*/ f695 f407 1"/>
                <a:gd name="f835" fmla="*/ f696 f408 1"/>
                <a:gd name="f836" fmla="*/ f697 f407 1"/>
                <a:gd name="f837" fmla="*/ f698 f408 1"/>
                <a:gd name="f838" fmla="*/ f699 f407 1"/>
                <a:gd name="f839" fmla="*/ f700 f408 1"/>
                <a:gd name="f840" fmla="*/ f701 f407 1"/>
                <a:gd name="f841" fmla="*/ f702 f408 1"/>
                <a:gd name="f842" fmla="*/ f703 f407 1"/>
                <a:gd name="f843" fmla="*/ f704 f408 1"/>
                <a:gd name="f844" fmla="*/ f705 f407 1"/>
                <a:gd name="f845" fmla="*/ f706 f408 1"/>
                <a:gd name="f846" fmla="*/ f707 f407 1"/>
                <a:gd name="f847" fmla="*/ f708 f408 1"/>
                <a:gd name="f848" fmla="*/ f709 f407 1"/>
                <a:gd name="f849" fmla="*/ f710 f408 1"/>
                <a:gd name="f850" fmla="*/ f711 f407 1"/>
                <a:gd name="f851" fmla="*/ f712 f408 1"/>
                <a:gd name="f852" fmla="*/ f713 f407 1"/>
                <a:gd name="f853" fmla="*/ f714 f408 1"/>
                <a:gd name="f854" fmla="*/ f715 f407 1"/>
                <a:gd name="f855" fmla="*/ f716 f408 1"/>
                <a:gd name="f856" fmla="*/ f717 f407 1"/>
                <a:gd name="f857" fmla="*/ f718 f408 1"/>
                <a:gd name="f858" fmla="*/ f719 f407 1"/>
                <a:gd name="f859" fmla="*/ f720 f408 1"/>
                <a:gd name="f860" fmla="*/ f721 f407 1"/>
                <a:gd name="f861" fmla="*/ f722 f408 1"/>
                <a:gd name="f862" fmla="*/ f723 f407 1"/>
                <a:gd name="f863" fmla="*/ f724 f408 1"/>
                <a:gd name="f864" fmla="*/ f725 f407 1"/>
                <a:gd name="f865" fmla="*/ f726 f408 1"/>
                <a:gd name="f866" fmla="*/ f727 f407 1"/>
                <a:gd name="f867" fmla="*/ f728 f408 1"/>
                <a:gd name="f868" fmla="*/ f729 f407 1"/>
                <a:gd name="f869" fmla="*/ f730 f408 1"/>
                <a:gd name="f870" fmla="*/ f731 f407 1"/>
                <a:gd name="f871" fmla="*/ f732 f408 1"/>
                <a:gd name="f872" fmla="*/ f733 f407 1"/>
                <a:gd name="f873" fmla="*/ f734 f408 1"/>
                <a:gd name="f874" fmla="*/ f735 f407 1"/>
                <a:gd name="f875" fmla="*/ f736 f408 1"/>
                <a:gd name="f876" fmla="*/ f737 f407 1"/>
                <a:gd name="f877" fmla="*/ f738 f408 1"/>
                <a:gd name="f878" fmla="*/ f739 f407 1"/>
                <a:gd name="f879" fmla="*/ f740 f407 1"/>
                <a:gd name="f880" fmla="*/ f741 f408 1"/>
                <a:gd name="f881" fmla="*/ f742 f407 1"/>
                <a:gd name="f882" fmla="*/ f743 f408 1"/>
                <a:gd name="f883" fmla="*/ f744 f407 1"/>
                <a:gd name="f884" fmla="*/ f745 f408 1"/>
                <a:gd name="f885" fmla="*/ f746 f407 1"/>
                <a:gd name="f886" fmla="*/ f747 f408 1"/>
                <a:gd name="f887" fmla="*/ f748 f407 1"/>
                <a:gd name="f888" fmla="*/ f749 f408 1"/>
                <a:gd name="f889" fmla="*/ f750 f407 1"/>
                <a:gd name="f890" fmla="*/ f751 f408 1"/>
                <a:gd name="f891" fmla="*/ f752 f407 1"/>
                <a:gd name="f892" fmla="*/ f753 f407 1"/>
                <a:gd name="f893" fmla="*/ f754 f408 1"/>
                <a:gd name="f894" fmla="*/ f755 f407 1"/>
                <a:gd name="f895" fmla="*/ f756 f408 1"/>
                <a:gd name="f896" fmla="*/ f757 f407 1"/>
                <a:gd name="f897" fmla="*/ f758 f408 1"/>
                <a:gd name="f898" fmla="*/ f759 f407 1"/>
                <a:gd name="f899" fmla="*/ f760 f408 1"/>
                <a:gd name="f900" fmla="*/ f761 f407 1"/>
                <a:gd name="f901" fmla="*/ f762 f408 1"/>
                <a:gd name="f902" fmla="*/ f763 f407 1"/>
                <a:gd name="f903" fmla="*/ f764 f408 1"/>
                <a:gd name="f904" fmla="*/ f765 f407 1"/>
                <a:gd name="f905" fmla="*/ f766 f408 1"/>
                <a:gd name="f906" fmla="*/ f767 f407 1"/>
                <a:gd name="f907" fmla="*/ f768 f408 1"/>
                <a:gd name="f908" fmla="*/ f769 f407 1"/>
                <a:gd name="f909" fmla="*/ f770 f408 1"/>
                <a:gd name="f910" fmla="*/ f771 f408 1"/>
                <a:gd name="f911" fmla="*/ f772 f407 1"/>
                <a:gd name="f912" fmla="*/ f773 f408 1"/>
                <a:gd name="f913" fmla="*/ f774 f407 1"/>
                <a:gd name="f914" fmla="*/ f775 f408 1"/>
                <a:gd name="f915" fmla="*/ f776 f407 1"/>
                <a:gd name="f916" fmla="*/ f777 f408 1"/>
                <a:gd name="f917" fmla="*/ f778 f407 1"/>
                <a:gd name="f918" fmla="*/ f779 f408 1"/>
                <a:gd name="f919" fmla="*/ f780 f407 1"/>
                <a:gd name="f920" fmla="*/ f781 f408 1"/>
                <a:gd name="f921" fmla="*/ f782 f407 1"/>
                <a:gd name="f922" fmla="*/ f783 f408 1"/>
                <a:gd name="f923" fmla="*/ f784 f407 1"/>
                <a:gd name="f924" fmla="*/ f785 f408 1"/>
                <a:gd name="f925" fmla="*/ f786 f407 1"/>
                <a:gd name="f926" fmla="*/ f787 f408 1"/>
                <a:gd name="f927" fmla="*/ f788 f407 1"/>
                <a:gd name="f928" fmla="*/ f789 f408 1"/>
                <a:gd name="f929" fmla="*/ f790 f407 1"/>
                <a:gd name="f930" fmla="*/ f791 f408 1"/>
                <a:gd name="f931" fmla="*/ f792 f407 1"/>
                <a:gd name="f932" fmla="*/ f793 f408 1"/>
                <a:gd name="f933" fmla="*/ f794 f407 1"/>
                <a:gd name="f934" fmla="*/ f795 f408 1"/>
                <a:gd name="f935" fmla="*/ f796 f407 1"/>
                <a:gd name="f936" fmla="*/ f797 f408 1"/>
                <a:gd name="f937" fmla="*/ f798 f407 1"/>
                <a:gd name="f938" fmla="*/ f799 f408 1"/>
                <a:gd name="f939" fmla="*/ f800 f407 1"/>
                <a:gd name="f940" fmla="*/ f801 f408 1"/>
                <a:gd name="f941" fmla="*/ f802 f407 1"/>
                <a:gd name="f942" fmla="*/ f803 f408 1"/>
                <a:gd name="f943" fmla="*/ f804 f407 1"/>
                <a:gd name="f944" fmla="*/ f805 f408 1"/>
                <a:gd name="f945" fmla="*/ f806 f407 1"/>
                <a:gd name="f946" fmla="*/ f807 f408 1"/>
                <a:gd name="f947" fmla="*/ f808 f407 1"/>
                <a:gd name="f948" fmla="*/ f809 f408 1"/>
                <a:gd name="f949" fmla="*/ f810 f407 1"/>
                <a:gd name="f950" fmla="*/ f811 f408 1"/>
                <a:gd name="f951" fmla="*/ f812 f407 1"/>
                <a:gd name="f952" fmla="*/ f813 f408 1"/>
                <a:gd name="f953" fmla="*/ f814 f407 1"/>
                <a:gd name="f954" fmla="*/ f815 f408 1"/>
                <a:gd name="f955" fmla="*/ f816 f407 1"/>
                <a:gd name="f956" fmla="*/ f817 f408 1"/>
                <a:gd name="f957" fmla="*/ f818 f407 1"/>
                <a:gd name="f958" fmla="*/ f819 f408 1"/>
                <a:gd name="f959" fmla="*/ f820 f407 1"/>
                <a:gd name="f960" fmla="*/ f821 f408 1"/>
                <a:gd name="f961" fmla="*/ f822 f407 1"/>
                <a:gd name="f962" fmla="*/ f823 f408 1"/>
                <a:gd name="f963" fmla="*/ f824 f407 1"/>
                <a:gd name="f964" fmla="*/ f825 f408 1"/>
                <a:gd name="f965" fmla="*/ f826 f407 1"/>
                <a:gd name="f966" fmla="*/ f827 f4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3">
                  <a:pos x="f832" y="f833"/>
                </a:cxn>
                <a:cxn ang="f553">
                  <a:pos x="f834" y="f835"/>
                </a:cxn>
                <a:cxn ang="f553">
                  <a:pos x="f836" y="f837"/>
                </a:cxn>
                <a:cxn ang="f553">
                  <a:pos x="f838" y="f839"/>
                </a:cxn>
                <a:cxn ang="f553">
                  <a:pos x="f840" y="f841"/>
                </a:cxn>
                <a:cxn ang="f553">
                  <a:pos x="f842" y="f843"/>
                </a:cxn>
                <a:cxn ang="f553">
                  <a:pos x="f844" y="f845"/>
                </a:cxn>
                <a:cxn ang="f553">
                  <a:pos x="f846" y="f847"/>
                </a:cxn>
                <a:cxn ang="f553">
                  <a:pos x="f848" y="f849"/>
                </a:cxn>
                <a:cxn ang="f553">
                  <a:pos x="f850" y="f851"/>
                </a:cxn>
                <a:cxn ang="f553">
                  <a:pos x="f852" y="f853"/>
                </a:cxn>
                <a:cxn ang="f553">
                  <a:pos x="f854" y="f855"/>
                </a:cxn>
                <a:cxn ang="f553">
                  <a:pos x="f856" y="f857"/>
                </a:cxn>
                <a:cxn ang="f553">
                  <a:pos x="f858" y="f859"/>
                </a:cxn>
                <a:cxn ang="f553">
                  <a:pos x="f860" y="f861"/>
                </a:cxn>
                <a:cxn ang="f553">
                  <a:pos x="f862" y="f863"/>
                </a:cxn>
                <a:cxn ang="f553">
                  <a:pos x="f864" y="f865"/>
                </a:cxn>
                <a:cxn ang="f553">
                  <a:pos x="f866" y="f867"/>
                </a:cxn>
                <a:cxn ang="f553">
                  <a:pos x="f868" y="f869"/>
                </a:cxn>
                <a:cxn ang="f553">
                  <a:pos x="f870" y="f871"/>
                </a:cxn>
                <a:cxn ang="f553">
                  <a:pos x="f872" y="f873"/>
                </a:cxn>
                <a:cxn ang="f553">
                  <a:pos x="f874" y="f875"/>
                </a:cxn>
                <a:cxn ang="f553">
                  <a:pos x="f876" y="f877"/>
                </a:cxn>
                <a:cxn ang="f553">
                  <a:pos x="f878" y="f833"/>
                </a:cxn>
                <a:cxn ang="f553">
                  <a:pos x="f879" y="f880"/>
                </a:cxn>
                <a:cxn ang="f553">
                  <a:pos x="f881" y="f882"/>
                </a:cxn>
                <a:cxn ang="f553">
                  <a:pos x="f883" y="f884"/>
                </a:cxn>
                <a:cxn ang="f553">
                  <a:pos x="f885" y="f886"/>
                </a:cxn>
                <a:cxn ang="f553">
                  <a:pos x="f887" y="f888"/>
                </a:cxn>
                <a:cxn ang="f553">
                  <a:pos x="f889" y="f890"/>
                </a:cxn>
                <a:cxn ang="f553">
                  <a:pos x="f891" y="f890"/>
                </a:cxn>
                <a:cxn ang="f553">
                  <a:pos x="f892" y="f893"/>
                </a:cxn>
                <a:cxn ang="f553">
                  <a:pos x="f894" y="f895"/>
                </a:cxn>
                <a:cxn ang="f553">
                  <a:pos x="f896" y="f897"/>
                </a:cxn>
                <a:cxn ang="f553">
                  <a:pos x="f898" y="f899"/>
                </a:cxn>
                <a:cxn ang="f553">
                  <a:pos x="f832" y="f833"/>
                </a:cxn>
                <a:cxn ang="f553">
                  <a:pos x="f900" y="f901"/>
                </a:cxn>
                <a:cxn ang="f553">
                  <a:pos x="f902" y="f903"/>
                </a:cxn>
                <a:cxn ang="f553">
                  <a:pos x="f904" y="f905"/>
                </a:cxn>
                <a:cxn ang="f553">
                  <a:pos x="f906" y="f907"/>
                </a:cxn>
                <a:cxn ang="f553">
                  <a:pos x="f908" y="f909"/>
                </a:cxn>
                <a:cxn ang="f553">
                  <a:pos x="f876" y="f910"/>
                </a:cxn>
                <a:cxn ang="f553">
                  <a:pos x="f911" y="f912"/>
                </a:cxn>
                <a:cxn ang="f553">
                  <a:pos x="f913" y="f914"/>
                </a:cxn>
                <a:cxn ang="f553">
                  <a:pos x="f915" y="f916"/>
                </a:cxn>
                <a:cxn ang="f553">
                  <a:pos x="f917" y="f918"/>
                </a:cxn>
                <a:cxn ang="f553">
                  <a:pos x="f919" y="f920"/>
                </a:cxn>
                <a:cxn ang="f553">
                  <a:pos x="f921" y="f922"/>
                </a:cxn>
                <a:cxn ang="f553">
                  <a:pos x="f923" y="f924"/>
                </a:cxn>
                <a:cxn ang="f553">
                  <a:pos x="f925" y="f926"/>
                </a:cxn>
                <a:cxn ang="f553">
                  <a:pos x="f927" y="f928"/>
                </a:cxn>
                <a:cxn ang="f553">
                  <a:pos x="f929" y="f930"/>
                </a:cxn>
                <a:cxn ang="f553">
                  <a:pos x="f931" y="f932"/>
                </a:cxn>
                <a:cxn ang="f553">
                  <a:pos x="f933" y="f934"/>
                </a:cxn>
                <a:cxn ang="f553">
                  <a:pos x="f935" y="f936"/>
                </a:cxn>
                <a:cxn ang="f553">
                  <a:pos x="f937" y="f938"/>
                </a:cxn>
                <a:cxn ang="f553">
                  <a:pos x="f939" y="f940"/>
                </a:cxn>
                <a:cxn ang="f553">
                  <a:pos x="f900" y="f901"/>
                </a:cxn>
                <a:cxn ang="f553">
                  <a:pos x="f941" y="f942"/>
                </a:cxn>
                <a:cxn ang="f553">
                  <a:pos x="f943" y="f944"/>
                </a:cxn>
                <a:cxn ang="f553">
                  <a:pos x="f945" y="f946"/>
                </a:cxn>
                <a:cxn ang="f553">
                  <a:pos x="f947" y="f948"/>
                </a:cxn>
                <a:cxn ang="f553">
                  <a:pos x="f949" y="f950"/>
                </a:cxn>
                <a:cxn ang="f553">
                  <a:pos x="f951" y="f952"/>
                </a:cxn>
                <a:cxn ang="f553">
                  <a:pos x="f953" y="f954"/>
                </a:cxn>
                <a:cxn ang="f553">
                  <a:pos x="f955" y="f956"/>
                </a:cxn>
                <a:cxn ang="f553">
                  <a:pos x="f957" y="f958"/>
                </a:cxn>
                <a:cxn ang="f553">
                  <a:pos x="f959" y="f960"/>
                </a:cxn>
                <a:cxn ang="f553">
                  <a:pos x="f961" y="f962"/>
                </a:cxn>
                <a:cxn ang="f553">
                  <a:pos x="f963" y="f964"/>
                </a:cxn>
                <a:cxn ang="f553">
                  <a:pos x="f965" y="f966"/>
                </a:cxn>
                <a:cxn ang="f553">
                  <a:pos x="f941" y="f942"/>
                </a:cxn>
              </a:cxnLst>
              <a:rect l="f828" t="f831" r="f829" b="f830"/>
              <a:pathLst>
                <a:path w="1100518" h="104051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4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5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9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5" y="f177"/>
                    <a:pt x="f178" y="f7"/>
                  </a:cubicBezTo>
                  <a:cubicBezTo>
                    <a:pt x="f179" y="f7"/>
                    <a:pt x="f180" y="f7"/>
                    <a:pt x="f5" y="f7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8" y="f9"/>
                  </a:cubicBezTo>
                  <a:close/>
                  <a:moveTo>
                    <a:pt x="f209" y="f210"/>
                  </a:moveTo>
                  <a:cubicBezTo>
                    <a:pt x="f209" y="f211"/>
                    <a:pt x="f212" y="f213"/>
                    <a:pt x="f212" y="f214"/>
                  </a:cubicBez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138" y="f237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166" y="f268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3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210"/>
                    <a:pt x="f209" y="f210"/>
                  </a:cubicBezTo>
                  <a:close/>
                  <a:moveTo>
                    <a:pt x="f330" y="f331"/>
                  </a:moveTo>
                  <a:cubicBezTo>
                    <a:pt x="f332" y="f333"/>
                    <a:pt x="f334" y="f335"/>
                    <a:pt x="f336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cubicBezTo>
                    <a:pt x="f380" y="f381"/>
                    <a:pt x="f382" y="f383"/>
                    <a:pt x="f384" y="f385"/>
                  </a:cubicBezTo>
                  <a:cubicBezTo>
                    <a:pt x="f386" y="f387"/>
                    <a:pt x="f388" y="f389"/>
                    <a:pt x="f238" y="f390"/>
                  </a:cubicBezTo>
                  <a:cubicBezTo>
                    <a:pt x="f391" y="f392"/>
                    <a:pt x="f393" y="f394"/>
                    <a:pt x="f395" y="f396"/>
                  </a:cubicBezTo>
                  <a:cubicBezTo>
                    <a:pt x="f397" y="f398"/>
                    <a:pt x="f399" y="f400"/>
                    <a:pt x="f401" y="f402"/>
                  </a:cubicBezTo>
                  <a:cubicBezTo>
                    <a:pt x="f403" y="f404"/>
                    <a:pt x="f389" y="f405"/>
                    <a:pt x="f330" y="f331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orma libre: forma 19">
              <a:extLst>
                <a:ext uri="{FF2B5EF4-FFF2-40B4-BE49-F238E27FC236}">
                  <a16:creationId xmlns:a16="http://schemas.microsoft.com/office/drawing/2014/main" id="{727523CC-6909-4129-817B-22E4B8F0242B}"/>
                </a:ext>
              </a:extLst>
            </p:cNvPr>
            <p:cNvSpPr/>
            <p:nvPr/>
          </p:nvSpPr>
          <p:spPr>
            <a:xfrm>
              <a:off x="8469812" y="21515"/>
              <a:ext cx="361361" cy="1989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1302"/>
                <a:gd name="f7" fmla="val 331065"/>
                <a:gd name="f8" fmla="val 85"/>
                <a:gd name="f9" fmla="val 322016"/>
                <a:gd name="f10" fmla="val 316111"/>
                <a:gd name="f11" fmla="val 310110"/>
                <a:gd name="f12" fmla="val 244959"/>
                <a:gd name="f13" fmla="val -106"/>
                <a:gd name="f14" fmla="val 179713"/>
                <a:gd name="f15" fmla="val 114562"/>
                <a:gd name="f16" fmla="val 275"/>
                <a:gd name="f17" fmla="val 43601"/>
                <a:gd name="f18" fmla="val 43804"/>
                <a:gd name="f19" fmla="val 167"/>
                <a:gd name="f20" fmla="val 114956"/>
                <a:gd name="f21" fmla="val 71"/>
                <a:gd name="f22" fmla="val 239257"/>
                <a:gd name="f23" fmla="val -24"/>
                <a:gd name="f24" fmla="val 363559"/>
                <a:gd name="f25" fmla="val 487860"/>
                <a:gd name="f26" fmla="val 557964"/>
                <a:gd name="f27" fmla="val 601207"/>
                <a:gd name="f28" fmla="val 43886"/>
                <a:gd name="f29" fmla="val 601303"/>
                <a:gd name="f30" fmla="val 114181"/>
                <a:gd name="f31" fmla="val 181618"/>
                <a:gd name="f32" fmla="val 248960"/>
                <a:gd name="f33" fmla="val 316397"/>
                <a:gd name="f34" fmla="val 320111"/>
                <a:gd name="f35" fmla="val 323826"/>
                <a:gd name="f36" fmla="val 330875"/>
                <a:gd name="f37" fmla="val 400802"/>
                <a:gd name="f38" fmla="val 203049"/>
                <a:gd name="f39" fmla="val 201729"/>
                <a:gd name="f40" fmla="val 204764"/>
                <a:gd name="f41" fmla="val 327078"/>
                <a:gd name="f42" fmla="val 140089"/>
                <a:gd name="f43" fmla="val 153710"/>
                <a:gd name="f44" fmla="val 325840"/>
                <a:gd name="f45" fmla="val 165997"/>
                <a:gd name="f46" fmla="val 327650"/>
                <a:gd name="f47" fmla="val 177808"/>
                <a:gd name="f48" fmla="val 328411"/>
                <a:gd name="f49" fmla="val 182951"/>
                <a:gd name="f50" fmla="val 335460"/>
                <a:gd name="f51" fmla="val 187238"/>
                <a:gd name="f52" fmla="val 339746"/>
                <a:gd name="f53" fmla="val 191810"/>
                <a:gd name="f54" fmla="val 343461"/>
                <a:gd name="f55" fmla="val 186857"/>
                <a:gd name="f56" fmla="val 350224"/>
                <a:gd name="f57" fmla="val 181999"/>
                <a:gd name="f58" fmla="val 350414"/>
                <a:gd name="f59" fmla="val 176855"/>
                <a:gd name="f60" fmla="val 351367"/>
                <a:gd name="f61" fmla="val 145899"/>
                <a:gd name="f62" fmla="val 114943"/>
                <a:gd name="f63" fmla="val 350319"/>
                <a:gd name="f64" fmla="val 83987"/>
                <a:gd name="f65" fmla="val 350129"/>
                <a:gd name="f66" fmla="val 78748"/>
                <a:gd name="f67" fmla="val 344509"/>
                <a:gd name="f68" fmla="val 70271"/>
                <a:gd name="f69" fmla="val 340032"/>
                <a:gd name="f70" fmla="val 69223"/>
                <a:gd name="f71" fmla="val 330221"/>
                <a:gd name="f72" fmla="val 66937"/>
                <a:gd name="f73" fmla="val 327173"/>
                <a:gd name="f74" fmla="val 75128"/>
                <a:gd name="f75" fmla="val 83796"/>
                <a:gd name="f76" fmla="val 326983"/>
                <a:gd name="f77" fmla="val 93988"/>
                <a:gd name="f78" fmla="val 104180"/>
                <a:gd name="f79" fmla="val 113800"/>
                <a:gd name="f80" fmla="val 310600"/>
                <a:gd name="f81" fmla="val 297170"/>
                <a:gd name="f82" fmla="val 282691"/>
                <a:gd name="f83" fmla="val 102560"/>
                <a:gd name="f84" fmla="val 284120"/>
                <a:gd name="f85" fmla="val 92273"/>
                <a:gd name="f86" fmla="val 282120"/>
                <a:gd name="f87" fmla="val 82748"/>
                <a:gd name="f88" fmla="val 280977"/>
                <a:gd name="f89" fmla="val 77414"/>
                <a:gd name="f90" fmla="val 274405"/>
                <a:gd name="f91" fmla="val 73128"/>
                <a:gd name="f92" fmla="val 270309"/>
                <a:gd name="f93" fmla="val 68366"/>
                <a:gd name="f94" fmla="val 266594"/>
                <a:gd name="f95" fmla="val 73319"/>
                <a:gd name="f96" fmla="val 259736"/>
                <a:gd name="f97" fmla="val 78272"/>
                <a:gd name="f98" fmla="val 259641"/>
                <a:gd name="f99" fmla="val 83320"/>
                <a:gd name="f100" fmla="val 258593"/>
                <a:gd name="f101" fmla="val 114276"/>
                <a:gd name="f102" fmla="val 258498"/>
                <a:gd name="f103" fmla="val 145232"/>
                <a:gd name="f104" fmla="val 259450"/>
                <a:gd name="f105" fmla="val 176093"/>
                <a:gd name="f106" fmla="val 181332"/>
                <a:gd name="f107" fmla="val 265356"/>
                <a:gd name="f108" fmla="val 189619"/>
                <a:gd name="f109" fmla="val 269928"/>
                <a:gd name="f110" fmla="val 190762"/>
                <a:gd name="f111" fmla="val 279929"/>
                <a:gd name="f112" fmla="val 193238"/>
                <a:gd name="f113" fmla="val 184952"/>
                <a:gd name="f114" fmla="val 282787"/>
                <a:gd name="f115" fmla="val 176284"/>
                <a:gd name="f116" fmla="val 282882"/>
                <a:gd name="f117" fmla="val 164378"/>
                <a:gd name="f118" fmla="val 152376"/>
                <a:gd name="f119" fmla="val 139803"/>
                <a:gd name="f120" fmla="val 298122"/>
                <a:gd name="f121" fmla="val 311266"/>
                <a:gd name="f122" fmla="+- 0 0 -90"/>
                <a:gd name="f123" fmla="*/ f3 1 601302"/>
                <a:gd name="f124" fmla="*/ f4 1 331065"/>
                <a:gd name="f125" fmla="val f5"/>
                <a:gd name="f126" fmla="val f6"/>
                <a:gd name="f127" fmla="val f7"/>
                <a:gd name="f128" fmla="*/ f122 f0 1"/>
                <a:gd name="f129" fmla="+- f127 0 f125"/>
                <a:gd name="f130" fmla="+- f126 0 f125"/>
                <a:gd name="f131" fmla="*/ f128 1 f2"/>
                <a:gd name="f132" fmla="*/ f130 1 601302"/>
                <a:gd name="f133" fmla="*/ f129 1 331065"/>
                <a:gd name="f134" fmla="*/ 85 f130 1"/>
                <a:gd name="f135" fmla="*/ 331065 f129 1"/>
                <a:gd name="f136" fmla="*/ 310110 f129 1"/>
                <a:gd name="f137" fmla="*/ 114562 f129 1"/>
                <a:gd name="f138" fmla="*/ 114956 f130 1"/>
                <a:gd name="f139" fmla="*/ 71 f129 1"/>
                <a:gd name="f140" fmla="*/ 487860 f130 1"/>
                <a:gd name="f141" fmla="*/ 601303 f130 1"/>
                <a:gd name="f142" fmla="*/ 114181 f129 1"/>
                <a:gd name="f143" fmla="*/ 316397 f129 1"/>
                <a:gd name="f144" fmla="*/ 330875 f129 1"/>
                <a:gd name="f145" fmla="*/ 327078 f130 1"/>
                <a:gd name="f146" fmla="*/ 140089 f129 1"/>
                <a:gd name="f147" fmla="*/ 327650 f130 1"/>
                <a:gd name="f148" fmla="*/ 177808 f129 1"/>
                <a:gd name="f149" fmla="*/ 339746 f130 1"/>
                <a:gd name="f150" fmla="*/ 191810 f129 1"/>
                <a:gd name="f151" fmla="*/ 350414 f130 1"/>
                <a:gd name="f152" fmla="*/ 176855 f129 1"/>
                <a:gd name="f153" fmla="*/ 350319 f130 1"/>
                <a:gd name="f154" fmla="*/ 83987 f129 1"/>
                <a:gd name="f155" fmla="*/ 340032 f130 1"/>
                <a:gd name="f156" fmla="*/ 69223 f129 1"/>
                <a:gd name="f157" fmla="*/ 83796 f129 1"/>
                <a:gd name="f158" fmla="*/ 113800 f129 1"/>
                <a:gd name="f159" fmla="*/ 282691 f130 1"/>
                <a:gd name="f160" fmla="*/ 282120 f130 1"/>
                <a:gd name="f161" fmla="*/ 82748 f129 1"/>
                <a:gd name="f162" fmla="*/ 270309 f130 1"/>
                <a:gd name="f163" fmla="*/ 68366 f129 1"/>
                <a:gd name="f164" fmla="*/ 259641 f130 1"/>
                <a:gd name="f165" fmla="*/ 83320 f129 1"/>
                <a:gd name="f166" fmla="*/ 259450 f130 1"/>
                <a:gd name="f167" fmla="*/ 176093 f129 1"/>
                <a:gd name="f168" fmla="*/ 269928 f130 1"/>
                <a:gd name="f169" fmla="*/ 190762 f129 1"/>
                <a:gd name="f170" fmla="*/ 282787 f130 1"/>
                <a:gd name="f171" fmla="*/ 176284 f129 1"/>
                <a:gd name="f172" fmla="*/ 139803 f129 1"/>
                <a:gd name="f173" fmla="+- f131 0 f1"/>
                <a:gd name="f174" fmla="*/ f134 1 601302"/>
                <a:gd name="f175" fmla="*/ f135 1 331065"/>
                <a:gd name="f176" fmla="*/ f136 1 331065"/>
                <a:gd name="f177" fmla="*/ f137 1 331065"/>
                <a:gd name="f178" fmla="*/ f138 1 601302"/>
                <a:gd name="f179" fmla="*/ f139 1 331065"/>
                <a:gd name="f180" fmla="*/ f140 1 601302"/>
                <a:gd name="f181" fmla="*/ f141 1 601302"/>
                <a:gd name="f182" fmla="*/ f142 1 331065"/>
                <a:gd name="f183" fmla="*/ f143 1 331065"/>
                <a:gd name="f184" fmla="*/ f144 1 331065"/>
                <a:gd name="f185" fmla="*/ f145 1 601302"/>
                <a:gd name="f186" fmla="*/ f146 1 331065"/>
                <a:gd name="f187" fmla="*/ f147 1 601302"/>
                <a:gd name="f188" fmla="*/ f148 1 331065"/>
                <a:gd name="f189" fmla="*/ f149 1 601302"/>
                <a:gd name="f190" fmla="*/ f150 1 331065"/>
                <a:gd name="f191" fmla="*/ f151 1 601302"/>
                <a:gd name="f192" fmla="*/ f152 1 331065"/>
                <a:gd name="f193" fmla="*/ f153 1 601302"/>
                <a:gd name="f194" fmla="*/ f154 1 331065"/>
                <a:gd name="f195" fmla="*/ f155 1 601302"/>
                <a:gd name="f196" fmla="*/ f156 1 331065"/>
                <a:gd name="f197" fmla="*/ f157 1 331065"/>
                <a:gd name="f198" fmla="*/ f158 1 331065"/>
                <a:gd name="f199" fmla="*/ f159 1 601302"/>
                <a:gd name="f200" fmla="*/ f160 1 601302"/>
                <a:gd name="f201" fmla="*/ f161 1 331065"/>
                <a:gd name="f202" fmla="*/ f162 1 601302"/>
                <a:gd name="f203" fmla="*/ f163 1 331065"/>
                <a:gd name="f204" fmla="*/ f164 1 601302"/>
                <a:gd name="f205" fmla="*/ f165 1 331065"/>
                <a:gd name="f206" fmla="*/ f166 1 601302"/>
                <a:gd name="f207" fmla="*/ f167 1 331065"/>
                <a:gd name="f208" fmla="*/ f168 1 601302"/>
                <a:gd name="f209" fmla="*/ f169 1 331065"/>
                <a:gd name="f210" fmla="*/ f170 1 601302"/>
                <a:gd name="f211" fmla="*/ f171 1 331065"/>
                <a:gd name="f212" fmla="*/ f172 1 331065"/>
                <a:gd name="f213" fmla="*/ f125 1 f132"/>
                <a:gd name="f214" fmla="*/ f126 1 f132"/>
                <a:gd name="f215" fmla="*/ f125 1 f133"/>
                <a:gd name="f216" fmla="*/ f127 1 f133"/>
                <a:gd name="f217" fmla="*/ f174 1 f132"/>
                <a:gd name="f218" fmla="*/ f175 1 f133"/>
                <a:gd name="f219" fmla="*/ f176 1 f133"/>
                <a:gd name="f220" fmla="*/ f177 1 f133"/>
                <a:gd name="f221" fmla="*/ f178 1 f132"/>
                <a:gd name="f222" fmla="*/ f179 1 f133"/>
                <a:gd name="f223" fmla="*/ f180 1 f132"/>
                <a:gd name="f224" fmla="*/ f181 1 f132"/>
                <a:gd name="f225" fmla="*/ f182 1 f133"/>
                <a:gd name="f226" fmla="*/ f183 1 f133"/>
                <a:gd name="f227" fmla="*/ f184 1 f133"/>
                <a:gd name="f228" fmla="*/ f185 1 f132"/>
                <a:gd name="f229" fmla="*/ f186 1 f133"/>
                <a:gd name="f230" fmla="*/ f187 1 f132"/>
                <a:gd name="f231" fmla="*/ f188 1 f133"/>
                <a:gd name="f232" fmla="*/ f189 1 f132"/>
                <a:gd name="f233" fmla="*/ f190 1 f133"/>
                <a:gd name="f234" fmla="*/ f191 1 f132"/>
                <a:gd name="f235" fmla="*/ f192 1 f133"/>
                <a:gd name="f236" fmla="*/ f193 1 f132"/>
                <a:gd name="f237" fmla="*/ f194 1 f133"/>
                <a:gd name="f238" fmla="*/ f195 1 f132"/>
                <a:gd name="f239" fmla="*/ f196 1 f133"/>
                <a:gd name="f240" fmla="*/ f197 1 f133"/>
                <a:gd name="f241" fmla="*/ f198 1 f133"/>
                <a:gd name="f242" fmla="*/ f199 1 f132"/>
                <a:gd name="f243" fmla="*/ f200 1 f132"/>
                <a:gd name="f244" fmla="*/ f201 1 f133"/>
                <a:gd name="f245" fmla="*/ f202 1 f132"/>
                <a:gd name="f246" fmla="*/ f203 1 f133"/>
                <a:gd name="f247" fmla="*/ f204 1 f132"/>
                <a:gd name="f248" fmla="*/ f205 1 f133"/>
                <a:gd name="f249" fmla="*/ f206 1 f132"/>
                <a:gd name="f250" fmla="*/ f207 1 f133"/>
                <a:gd name="f251" fmla="*/ f208 1 f132"/>
                <a:gd name="f252" fmla="*/ f209 1 f133"/>
                <a:gd name="f253" fmla="*/ f210 1 f132"/>
                <a:gd name="f254" fmla="*/ f211 1 f133"/>
                <a:gd name="f255" fmla="*/ f212 1 f133"/>
                <a:gd name="f256" fmla="*/ f213 f123 1"/>
                <a:gd name="f257" fmla="*/ f214 f123 1"/>
                <a:gd name="f258" fmla="*/ f216 f124 1"/>
                <a:gd name="f259" fmla="*/ f215 f124 1"/>
                <a:gd name="f260" fmla="*/ f217 f123 1"/>
                <a:gd name="f261" fmla="*/ f218 f124 1"/>
                <a:gd name="f262" fmla="*/ f219 f124 1"/>
                <a:gd name="f263" fmla="*/ f220 f124 1"/>
                <a:gd name="f264" fmla="*/ f221 f123 1"/>
                <a:gd name="f265" fmla="*/ f222 f124 1"/>
                <a:gd name="f266" fmla="*/ f223 f123 1"/>
                <a:gd name="f267" fmla="*/ f224 f123 1"/>
                <a:gd name="f268" fmla="*/ f225 f124 1"/>
                <a:gd name="f269" fmla="*/ f226 f124 1"/>
                <a:gd name="f270" fmla="*/ f227 f124 1"/>
                <a:gd name="f271" fmla="*/ f228 f123 1"/>
                <a:gd name="f272" fmla="*/ f229 f124 1"/>
                <a:gd name="f273" fmla="*/ f230 f123 1"/>
                <a:gd name="f274" fmla="*/ f231 f124 1"/>
                <a:gd name="f275" fmla="*/ f232 f123 1"/>
                <a:gd name="f276" fmla="*/ f233 f124 1"/>
                <a:gd name="f277" fmla="*/ f234 f123 1"/>
                <a:gd name="f278" fmla="*/ f235 f124 1"/>
                <a:gd name="f279" fmla="*/ f236 f123 1"/>
                <a:gd name="f280" fmla="*/ f237 f124 1"/>
                <a:gd name="f281" fmla="*/ f238 f123 1"/>
                <a:gd name="f282" fmla="*/ f239 f124 1"/>
                <a:gd name="f283" fmla="*/ f240 f124 1"/>
                <a:gd name="f284" fmla="*/ f241 f124 1"/>
                <a:gd name="f285" fmla="*/ f242 f123 1"/>
                <a:gd name="f286" fmla="*/ f243 f123 1"/>
                <a:gd name="f287" fmla="*/ f244 f124 1"/>
                <a:gd name="f288" fmla="*/ f245 f123 1"/>
                <a:gd name="f289" fmla="*/ f246 f124 1"/>
                <a:gd name="f290" fmla="*/ f247 f123 1"/>
                <a:gd name="f291" fmla="*/ f248 f124 1"/>
                <a:gd name="f292" fmla="*/ f249 f123 1"/>
                <a:gd name="f293" fmla="*/ f250 f124 1"/>
                <a:gd name="f294" fmla="*/ f251 f123 1"/>
                <a:gd name="f295" fmla="*/ f252 f124 1"/>
                <a:gd name="f296" fmla="*/ f253 f123 1"/>
                <a:gd name="f297" fmla="*/ f254 f124 1"/>
                <a:gd name="f298" fmla="*/ f255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3">
                  <a:pos x="f260" y="f261"/>
                </a:cxn>
                <a:cxn ang="f173">
                  <a:pos x="f260" y="f262"/>
                </a:cxn>
                <a:cxn ang="f173">
                  <a:pos x="f260" y="f263"/>
                </a:cxn>
                <a:cxn ang="f173">
                  <a:pos x="f264" y="f265"/>
                </a:cxn>
                <a:cxn ang="f173">
                  <a:pos x="f266" y="f265"/>
                </a:cxn>
                <a:cxn ang="f173">
                  <a:pos x="f267" y="f268"/>
                </a:cxn>
                <a:cxn ang="f173">
                  <a:pos x="f267" y="f269"/>
                </a:cxn>
                <a:cxn ang="f173">
                  <a:pos x="f267" y="f270"/>
                </a:cxn>
                <a:cxn ang="f173">
                  <a:pos x="f260" y="f261"/>
                </a:cxn>
                <a:cxn ang="f173">
                  <a:pos x="f271" y="f272"/>
                </a:cxn>
                <a:cxn ang="f173">
                  <a:pos x="f273" y="f274"/>
                </a:cxn>
                <a:cxn ang="f173">
                  <a:pos x="f275" y="f276"/>
                </a:cxn>
                <a:cxn ang="f173">
                  <a:pos x="f277" y="f278"/>
                </a:cxn>
                <a:cxn ang="f173">
                  <a:pos x="f279" y="f280"/>
                </a:cxn>
                <a:cxn ang="f173">
                  <a:pos x="f281" y="f282"/>
                </a:cxn>
                <a:cxn ang="f173">
                  <a:pos x="f271" y="f283"/>
                </a:cxn>
                <a:cxn ang="f173">
                  <a:pos x="f271" y="f284"/>
                </a:cxn>
                <a:cxn ang="f173">
                  <a:pos x="f285" y="f284"/>
                </a:cxn>
                <a:cxn ang="f173">
                  <a:pos x="f286" y="f287"/>
                </a:cxn>
                <a:cxn ang="f173">
                  <a:pos x="f288" y="f289"/>
                </a:cxn>
                <a:cxn ang="f173">
                  <a:pos x="f290" y="f291"/>
                </a:cxn>
                <a:cxn ang="f173">
                  <a:pos x="f292" y="f293"/>
                </a:cxn>
                <a:cxn ang="f173">
                  <a:pos x="f294" y="f295"/>
                </a:cxn>
                <a:cxn ang="f173">
                  <a:pos x="f296" y="f297"/>
                </a:cxn>
                <a:cxn ang="f173">
                  <a:pos x="f296" y="f298"/>
                </a:cxn>
                <a:cxn ang="f173">
                  <a:pos x="f271" y="f272"/>
                </a:cxn>
              </a:cxnLst>
              <a:rect l="f256" t="f259" r="f257" b="f258"/>
              <a:pathLst>
                <a:path w="601302" h="331065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8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3"/>
                    <a:pt x="f25" y="f21"/>
                  </a:cubicBezTo>
                  <a:cubicBezTo>
                    <a:pt x="f26" y="f19"/>
                    <a:pt x="f27" y="f28"/>
                    <a:pt x="f29" y="f30"/>
                  </a:cubicBezTo>
                  <a:cubicBezTo>
                    <a:pt x="f29" y="f31"/>
                    <a:pt x="f29" y="f32"/>
                    <a:pt x="f29" y="f33"/>
                  </a:cubicBezTo>
                  <a:cubicBezTo>
                    <a:pt x="f29" y="f34"/>
                    <a:pt x="f29" y="f35"/>
                    <a:pt x="f29" y="f36"/>
                  </a:cubicBezTo>
                  <a:cubicBezTo>
                    <a:pt x="f37" y="f38"/>
                    <a:pt x="f39" y="f40"/>
                    <a:pt x="f8" y="f7"/>
                  </a:cubicBezTo>
                  <a:close/>
                  <a:moveTo>
                    <a:pt x="f41" y="f42"/>
                  </a:move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0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41" y="f75"/>
                  </a:cubicBezTo>
                  <a:cubicBezTo>
                    <a:pt x="f76" y="f77"/>
                    <a:pt x="f41" y="f78"/>
                    <a:pt x="f41" y="f79"/>
                  </a:cubicBezTo>
                  <a:cubicBezTo>
                    <a:pt x="f80" y="f79"/>
                    <a:pt x="f81" y="f79"/>
                    <a:pt x="f82" y="f79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98" y="f106"/>
                    <a:pt x="f107" y="f108"/>
                    <a:pt x="f109" y="f110"/>
                  </a:cubicBezTo>
                  <a:cubicBezTo>
                    <a:pt x="f111" y="f112"/>
                    <a:pt x="f82" y="f113"/>
                    <a:pt x="f114" y="f115"/>
                  </a:cubicBezTo>
                  <a:cubicBezTo>
                    <a:pt x="f116" y="f117"/>
                    <a:pt x="f114" y="f118"/>
                    <a:pt x="f114" y="f119"/>
                  </a:cubicBezTo>
                  <a:cubicBezTo>
                    <a:pt x="f120" y="f42"/>
                    <a:pt x="f121" y="f42"/>
                    <a:pt x="f41" y="f42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20">
              <a:extLst>
                <a:ext uri="{FF2B5EF4-FFF2-40B4-BE49-F238E27FC236}">
                  <a16:creationId xmlns:a16="http://schemas.microsoft.com/office/drawing/2014/main" id="{95C94B51-B734-4592-8209-6C6807C3B660}"/>
                </a:ext>
              </a:extLst>
            </p:cNvPr>
            <p:cNvSpPr/>
            <p:nvPr/>
          </p:nvSpPr>
          <p:spPr>
            <a:xfrm>
              <a:off x="8779977" y="746296"/>
              <a:ext cx="67244" cy="17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1898"/>
                <a:gd name="f7" fmla="val 28325"/>
                <a:gd name="f8" fmla="val 72719"/>
                <a:gd name="f9" fmla="val 26478"/>
                <a:gd name="f10" fmla="val 63289"/>
                <a:gd name="f11" fmla="val 28859"/>
                <a:gd name="f12" fmla="val 53383"/>
                <a:gd name="f13" fmla="val 28955"/>
                <a:gd name="f14" fmla="val 43953"/>
                <a:gd name="f15" fmla="val 26668"/>
                <a:gd name="f16" fmla="val 31952"/>
                <a:gd name="f17" fmla="val 23811"/>
                <a:gd name="f18" fmla="val 20236"/>
                <a:gd name="f19" fmla="val 21049"/>
                <a:gd name="f20" fmla="val 8711"/>
                <a:gd name="f21" fmla="val 17429"/>
                <a:gd name="f22" fmla="val 4996"/>
                <a:gd name="f23" fmla="val 16286"/>
                <a:gd name="f24" fmla="val -1290"/>
                <a:gd name="f25" fmla="val 10285"/>
                <a:gd name="f26" fmla="val 234"/>
                <a:gd name="f27" fmla="val 5618"/>
                <a:gd name="f28" fmla="val 1853"/>
                <a:gd name="f29" fmla="val 665"/>
                <a:gd name="f30" fmla="val 11092"/>
                <a:gd name="f31" fmla="val -382"/>
                <a:gd name="f32" fmla="val 14997"/>
                <a:gd name="f33" fmla="val 951"/>
                <a:gd name="f34" fmla="val 42620"/>
                <a:gd name="f35" fmla="val 10666"/>
                <a:gd name="f36" fmla="val 69671"/>
                <a:gd name="f37" fmla="val 12857"/>
                <a:gd name="f38" fmla="val 97294"/>
                <a:gd name="f39" fmla="val 856"/>
                <a:gd name="f40" fmla="val 100913"/>
                <a:gd name="f41" fmla="val -668"/>
                <a:gd name="f42" fmla="val 109581"/>
                <a:gd name="f43" fmla="val -478"/>
                <a:gd name="f44" fmla="val 111486"/>
                <a:gd name="f45" fmla="val 4094"/>
                <a:gd name="f46" fmla="val 113581"/>
                <a:gd name="f47" fmla="val 9047"/>
                <a:gd name="f48" fmla="val 107199"/>
                <a:gd name="f49" fmla="val 16191"/>
                <a:gd name="f50" fmla="val 103389"/>
                <a:gd name="f51" fmla="val 17620"/>
                <a:gd name="f52" fmla="val 93388"/>
                <a:gd name="f53" fmla="val 21144"/>
                <a:gd name="f54" fmla="val 83196"/>
                <a:gd name="f55" fmla="+- 0 0 -90"/>
                <a:gd name="f56" fmla="*/ f3 1 111898"/>
                <a:gd name="f57" fmla="*/ f4 1 28325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11898"/>
                <a:gd name="f66" fmla="*/ f62 1 28325"/>
                <a:gd name="f67" fmla="*/ 72719 f63 1"/>
                <a:gd name="f68" fmla="*/ 26478 f62 1"/>
                <a:gd name="f69" fmla="*/ 43953 f63 1"/>
                <a:gd name="f70" fmla="*/ 26668 f62 1"/>
                <a:gd name="f71" fmla="*/ 8711 f63 1"/>
                <a:gd name="f72" fmla="*/ 17429 f62 1"/>
                <a:gd name="f73" fmla="*/ 234 f63 1"/>
                <a:gd name="f74" fmla="*/ 5618 f62 1"/>
                <a:gd name="f75" fmla="*/ 14997 f63 1"/>
                <a:gd name="f76" fmla="*/ 951 f62 1"/>
                <a:gd name="f77" fmla="*/ 97294 f63 1"/>
                <a:gd name="f78" fmla="*/ 856 f62 1"/>
                <a:gd name="f79" fmla="*/ 111486 f63 1"/>
                <a:gd name="f80" fmla="*/ 4094 f62 1"/>
                <a:gd name="f81" fmla="*/ 103389 f63 1"/>
                <a:gd name="f82" fmla="*/ 17620 f62 1"/>
                <a:gd name="f83" fmla="+- f64 0 f1"/>
                <a:gd name="f84" fmla="*/ f67 1 111898"/>
                <a:gd name="f85" fmla="*/ f68 1 28325"/>
                <a:gd name="f86" fmla="*/ f69 1 111898"/>
                <a:gd name="f87" fmla="*/ f70 1 28325"/>
                <a:gd name="f88" fmla="*/ f71 1 111898"/>
                <a:gd name="f89" fmla="*/ f72 1 28325"/>
                <a:gd name="f90" fmla="*/ f73 1 111898"/>
                <a:gd name="f91" fmla="*/ f74 1 28325"/>
                <a:gd name="f92" fmla="*/ f75 1 111898"/>
                <a:gd name="f93" fmla="*/ f76 1 28325"/>
                <a:gd name="f94" fmla="*/ f77 1 111898"/>
                <a:gd name="f95" fmla="*/ f78 1 28325"/>
                <a:gd name="f96" fmla="*/ f79 1 111898"/>
                <a:gd name="f97" fmla="*/ f80 1 28325"/>
                <a:gd name="f98" fmla="*/ f81 1 111898"/>
                <a:gd name="f99" fmla="*/ f82 1 28325"/>
                <a:gd name="f100" fmla="*/ f58 1 f65"/>
                <a:gd name="f101" fmla="*/ f59 1 f65"/>
                <a:gd name="f102" fmla="*/ f58 1 f66"/>
                <a:gd name="f103" fmla="*/ f60 1 f66"/>
                <a:gd name="f104" fmla="*/ f84 1 f65"/>
                <a:gd name="f105" fmla="*/ f85 1 f66"/>
                <a:gd name="f106" fmla="*/ f86 1 f65"/>
                <a:gd name="f107" fmla="*/ f87 1 f66"/>
                <a:gd name="f108" fmla="*/ f88 1 f65"/>
                <a:gd name="f109" fmla="*/ f89 1 f66"/>
                <a:gd name="f110" fmla="*/ f90 1 f65"/>
                <a:gd name="f111" fmla="*/ f91 1 f66"/>
                <a:gd name="f112" fmla="*/ f92 1 f65"/>
                <a:gd name="f113" fmla="*/ f93 1 f66"/>
                <a:gd name="f114" fmla="*/ f94 1 f65"/>
                <a:gd name="f115" fmla="*/ f95 1 f66"/>
                <a:gd name="f116" fmla="*/ f96 1 f65"/>
                <a:gd name="f117" fmla="*/ f97 1 f66"/>
                <a:gd name="f118" fmla="*/ f98 1 f65"/>
                <a:gd name="f119" fmla="*/ f99 1 f66"/>
                <a:gd name="f120" fmla="*/ f100 f56 1"/>
                <a:gd name="f121" fmla="*/ f101 f56 1"/>
                <a:gd name="f122" fmla="*/ f103 f57 1"/>
                <a:gd name="f123" fmla="*/ f102 f57 1"/>
                <a:gd name="f124" fmla="*/ f104 f56 1"/>
                <a:gd name="f125" fmla="*/ f105 f57 1"/>
                <a:gd name="f126" fmla="*/ f106 f56 1"/>
                <a:gd name="f127" fmla="*/ f107 f57 1"/>
                <a:gd name="f128" fmla="*/ f108 f56 1"/>
                <a:gd name="f129" fmla="*/ f109 f57 1"/>
                <a:gd name="f130" fmla="*/ f110 f56 1"/>
                <a:gd name="f131" fmla="*/ f111 f57 1"/>
                <a:gd name="f132" fmla="*/ f112 f56 1"/>
                <a:gd name="f133" fmla="*/ f113 f57 1"/>
                <a:gd name="f134" fmla="*/ f114 f56 1"/>
                <a:gd name="f135" fmla="*/ f115 f57 1"/>
                <a:gd name="f136" fmla="*/ f116 f56 1"/>
                <a:gd name="f137" fmla="*/ f117 f57 1"/>
                <a:gd name="f138" fmla="*/ f118 f56 1"/>
                <a:gd name="f139" fmla="*/ f119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24" y="f125"/>
                </a:cxn>
                <a:cxn ang="f83">
                  <a:pos x="f126" y="f127"/>
                </a:cxn>
                <a:cxn ang="f83">
                  <a:pos x="f128" y="f129"/>
                </a:cxn>
                <a:cxn ang="f83">
                  <a:pos x="f130" y="f131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24" y="f125"/>
                </a:cxn>
              </a:cxnLst>
              <a:rect l="f120" t="f123" r="f121" b="f122"/>
              <a:pathLst>
                <a:path w="111898" h="2832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17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orma libre: forma 21">
              <a:extLst>
                <a:ext uri="{FF2B5EF4-FFF2-40B4-BE49-F238E27FC236}">
                  <a16:creationId xmlns:a16="http://schemas.microsoft.com/office/drawing/2014/main" id="{8441E9FD-2BCA-48EF-A4A1-AC83D8ECAD2A}"/>
                </a:ext>
              </a:extLst>
            </p:cNvPr>
            <p:cNvSpPr/>
            <p:nvPr/>
          </p:nvSpPr>
          <p:spPr>
            <a:xfrm>
              <a:off x="8758927" y="683385"/>
              <a:ext cx="19312" cy="2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139"/>
                <a:gd name="f7" fmla="val 35153"/>
                <a:gd name="f8" fmla="val 19825"/>
                <a:gd name="f9" fmla="val 95"/>
                <a:gd name="f10" fmla="val 24301"/>
                <a:gd name="f11" fmla="val 6572"/>
                <a:gd name="f12" fmla="val 32683"/>
                <a:gd name="f13" fmla="val 13335"/>
                <a:gd name="f14" fmla="val 32112"/>
                <a:gd name="f15" fmla="val 19336"/>
                <a:gd name="f16" fmla="val 31445"/>
                <a:gd name="f17" fmla="val 25432"/>
                <a:gd name="f18" fmla="val 22301"/>
                <a:gd name="f19" fmla="val 34862"/>
                <a:gd name="f20" fmla="val 16491"/>
                <a:gd name="f21" fmla="val 35147"/>
                <a:gd name="f22" fmla="val 10871"/>
                <a:gd name="f23" fmla="val 35433"/>
                <a:gd name="f24" fmla="val 298"/>
                <a:gd name="f25" fmla="val 26099"/>
                <a:gd name="f26" fmla="val 13"/>
                <a:gd name="f27" fmla="val 20574"/>
                <a:gd name="f28" fmla="val -368"/>
                <a:gd name="f29" fmla="val 14002"/>
                <a:gd name="f30" fmla="val 7919"/>
                <a:gd name="f31" fmla="val 6858"/>
                <a:gd name="f32" fmla="val 12395"/>
                <a:gd name="f33" fmla="val 14872"/>
                <a:gd name="f34" fmla="val 17348"/>
                <a:gd name="f35" fmla="+- 0 0 -90"/>
                <a:gd name="f36" fmla="*/ f3 1 32139"/>
                <a:gd name="f37" fmla="*/ f4 1 35153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32139"/>
                <a:gd name="f46" fmla="*/ f42 1 35153"/>
                <a:gd name="f47" fmla="*/ 19825 f43 1"/>
                <a:gd name="f48" fmla="*/ 95 f42 1"/>
                <a:gd name="f49" fmla="*/ 32112 f43 1"/>
                <a:gd name="f50" fmla="*/ 19336 f42 1"/>
                <a:gd name="f51" fmla="*/ 16491 f43 1"/>
                <a:gd name="f52" fmla="*/ 35147 f42 1"/>
                <a:gd name="f53" fmla="*/ 13 f43 1"/>
                <a:gd name="f54" fmla="*/ 20574 f42 1"/>
                <a:gd name="f55" fmla="*/ 12395 f43 1"/>
                <a:gd name="f56" fmla="*/ 0 f42 1"/>
                <a:gd name="f57" fmla="+- f44 0 f1"/>
                <a:gd name="f58" fmla="*/ f47 1 32139"/>
                <a:gd name="f59" fmla="*/ f48 1 35153"/>
                <a:gd name="f60" fmla="*/ f49 1 32139"/>
                <a:gd name="f61" fmla="*/ f50 1 35153"/>
                <a:gd name="f62" fmla="*/ f51 1 32139"/>
                <a:gd name="f63" fmla="*/ f52 1 35153"/>
                <a:gd name="f64" fmla="*/ f53 1 32139"/>
                <a:gd name="f65" fmla="*/ f54 1 35153"/>
                <a:gd name="f66" fmla="*/ f55 1 32139"/>
                <a:gd name="f67" fmla="*/ f56 1 35153"/>
                <a:gd name="f68" fmla="*/ f38 1 f45"/>
                <a:gd name="f69" fmla="*/ f39 1 f45"/>
                <a:gd name="f70" fmla="*/ f38 1 f46"/>
                <a:gd name="f71" fmla="*/ f40 1 f46"/>
                <a:gd name="f72" fmla="*/ f58 1 f45"/>
                <a:gd name="f73" fmla="*/ f59 1 f46"/>
                <a:gd name="f74" fmla="*/ f60 1 f45"/>
                <a:gd name="f75" fmla="*/ f61 1 f46"/>
                <a:gd name="f76" fmla="*/ f62 1 f45"/>
                <a:gd name="f77" fmla="*/ f63 1 f46"/>
                <a:gd name="f78" fmla="*/ f64 1 f45"/>
                <a:gd name="f79" fmla="*/ f65 1 f46"/>
                <a:gd name="f80" fmla="*/ f66 1 f45"/>
                <a:gd name="f81" fmla="*/ f67 1 f46"/>
                <a:gd name="f82" fmla="*/ f68 f36 1"/>
                <a:gd name="f83" fmla="*/ f69 f36 1"/>
                <a:gd name="f84" fmla="*/ f71 f37 1"/>
                <a:gd name="f85" fmla="*/ f70 f37 1"/>
                <a:gd name="f86" fmla="*/ f72 f36 1"/>
                <a:gd name="f87" fmla="*/ f73 f37 1"/>
                <a:gd name="f88" fmla="*/ f74 f36 1"/>
                <a:gd name="f89" fmla="*/ f75 f37 1"/>
                <a:gd name="f90" fmla="*/ f76 f36 1"/>
                <a:gd name="f91" fmla="*/ f77 f37 1"/>
                <a:gd name="f92" fmla="*/ f78 f36 1"/>
                <a:gd name="f93" fmla="*/ f79 f37 1"/>
                <a:gd name="f94" fmla="*/ f80 f36 1"/>
                <a:gd name="f95" fmla="*/ f81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86" y="f87"/>
                </a:cxn>
                <a:cxn ang="f57">
                  <a:pos x="f88" y="f89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86" y="f87"/>
                </a:cxn>
              </a:cxnLst>
              <a:rect l="f82" t="f85" r="f83" b="f84"/>
              <a:pathLst>
                <a:path w="32139" h="3515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5"/>
                  </a:cubicBezTo>
                  <a:cubicBezTo>
                    <a:pt x="f33" y="f5"/>
                    <a:pt x="f34" y="f9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22">
              <a:extLst>
                <a:ext uri="{FF2B5EF4-FFF2-40B4-BE49-F238E27FC236}">
                  <a16:creationId xmlns:a16="http://schemas.microsoft.com/office/drawing/2014/main" id="{9D909D25-8DBE-4AB9-AA86-049744ED74EA}"/>
                </a:ext>
              </a:extLst>
            </p:cNvPr>
            <p:cNvSpPr/>
            <p:nvPr/>
          </p:nvSpPr>
          <p:spPr>
            <a:xfrm>
              <a:off x="8852123" y="685644"/>
              <a:ext cx="21003" cy="18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957"/>
                <a:gd name="f7" fmla="val 31437"/>
                <a:gd name="f8" fmla="val 34958"/>
                <a:gd name="f9" fmla="val 19493"/>
                <a:gd name="f10" fmla="val 28576"/>
                <a:gd name="f11" fmla="val 23780"/>
                <a:gd name="f12" fmla="val 21813"/>
                <a:gd name="f13" fmla="val 32066"/>
                <a:gd name="f14" fmla="val 16003"/>
                <a:gd name="f15" fmla="val 31400"/>
                <a:gd name="f16" fmla="val 9716"/>
                <a:gd name="f17" fmla="val 30638"/>
                <a:gd name="f18" fmla="val 96"/>
                <a:gd name="f19" fmla="val 21589"/>
                <a:gd name="f20" fmla="val 1"/>
                <a:gd name="f21" fmla="val 16160"/>
                <a:gd name="f22" fmla="val -94"/>
                <a:gd name="f23" fmla="val 10445"/>
                <a:gd name="f24" fmla="val 9145"/>
                <a:gd name="f25" fmla="val 920"/>
                <a:gd name="f26" fmla="val 15241"/>
                <a:gd name="f27" fmla="val 62"/>
                <a:gd name="f28" fmla="val 21051"/>
                <a:gd name="f29" fmla="val -795"/>
                <a:gd name="f30" fmla="val 28195"/>
                <a:gd name="f31" fmla="val 7397"/>
                <a:gd name="f32" fmla="val 34672"/>
                <a:gd name="f33" fmla="val 11683"/>
                <a:gd name="f34" fmla="val 34863"/>
                <a:gd name="f35" fmla="val 14159"/>
                <a:gd name="f36" fmla="val 16826"/>
                <a:gd name="f37" fmla="+- 0 0 -90"/>
                <a:gd name="f38" fmla="*/ f3 1 34957"/>
                <a:gd name="f39" fmla="*/ f4 1 31437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34957"/>
                <a:gd name="f48" fmla="*/ f44 1 31437"/>
                <a:gd name="f49" fmla="*/ 34958 f45 1"/>
                <a:gd name="f50" fmla="*/ 19493 f44 1"/>
                <a:gd name="f51" fmla="*/ 16003 f45 1"/>
                <a:gd name="f52" fmla="*/ 31400 f44 1"/>
                <a:gd name="f53" fmla="*/ 1 f45 1"/>
                <a:gd name="f54" fmla="*/ 16160 f44 1"/>
                <a:gd name="f55" fmla="*/ 15241 f45 1"/>
                <a:gd name="f56" fmla="*/ 62 f44 1"/>
                <a:gd name="f57" fmla="*/ 34672 f45 1"/>
                <a:gd name="f58" fmla="*/ 11683 f44 1"/>
                <a:gd name="f59" fmla="+- f46 0 f1"/>
                <a:gd name="f60" fmla="*/ f49 1 34957"/>
                <a:gd name="f61" fmla="*/ f50 1 31437"/>
                <a:gd name="f62" fmla="*/ f51 1 34957"/>
                <a:gd name="f63" fmla="*/ f52 1 31437"/>
                <a:gd name="f64" fmla="*/ f53 1 34957"/>
                <a:gd name="f65" fmla="*/ f54 1 31437"/>
                <a:gd name="f66" fmla="*/ f55 1 34957"/>
                <a:gd name="f67" fmla="*/ f56 1 31437"/>
                <a:gd name="f68" fmla="*/ f57 1 34957"/>
                <a:gd name="f69" fmla="*/ f58 1 31437"/>
                <a:gd name="f70" fmla="*/ f40 1 f47"/>
                <a:gd name="f71" fmla="*/ f41 1 f47"/>
                <a:gd name="f72" fmla="*/ f40 1 f48"/>
                <a:gd name="f73" fmla="*/ f42 1 f48"/>
                <a:gd name="f74" fmla="*/ f60 1 f47"/>
                <a:gd name="f75" fmla="*/ f61 1 f48"/>
                <a:gd name="f76" fmla="*/ f62 1 f47"/>
                <a:gd name="f77" fmla="*/ f63 1 f48"/>
                <a:gd name="f78" fmla="*/ f64 1 f47"/>
                <a:gd name="f79" fmla="*/ f65 1 f48"/>
                <a:gd name="f80" fmla="*/ f66 1 f47"/>
                <a:gd name="f81" fmla="*/ f67 1 f48"/>
                <a:gd name="f82" fmla="*/ f68 1 f47"/>
                <a:gd name="f83" fmla="*/ f69 1 f48"/>
                <a:gd name="f84" fmla="*/ f70 f38 1"/>
                <a:gd name="f85" fmla="*/ f71 f38 1"/>
                <a:gd name="f86" fmla="*/ f73 f39 1"/>
                <a:gd name="f87" fmla="*/ f72 f39 1"/>
                <a:gd name="f88" fmla="*/ f74 f38 1"/>
                <a:gd name="f89" fmla="*/ f75 f39 1"/>
                <a:gd name="f90" fmla="*/ f76 f38 1"/>
                <a:gd name="f91" fmla="*/ f77 f39 1"/>
                <a:gd name="f92" fmla="*/ f78 f38 1"/>
                <a:gd name="f93" fmla="*/ f79 f39 1"/>
                <a:gd name="f94" fmla="*/ f80 f38 1"/>
                <a:gd name="f95" fmla="*/ f81 f39 1"/>
                <a:gd name="f96" fmla="*/ f82 f38 1"/>
                <a:gd name="f97" fmla="*/ f8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88" y="f89"/>
                </a:cxn>
                <a:cxn ang="f59">
                  <a:pos x="f90" y="f91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88" y="f89"/>
                </a:cxn>
              </a:cxnLst>
              <a:rect l="f84" t="f87" r="f85" b="f86"/>
              <a:pathLst>
                <a:path w="34957" h="314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8" y="f36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23">
              <a:extLst>
                <a:ext uri="{FF2B5EF4-FFF2-40B4-BE49-F238E27FC236}">
                  <a16:creationId xmlns:a16="http://schemas.microsoft.com/office/drawing/2014/main" id="{9733D700-92F3-40AF-A956-303BC4CD2812}"/>
                </a:ext>
              </a:extLst>
            </p:cNvPr>
            <p:cNvSpPr/>
            <p:nvPr/>
          </p:nvSpPr>
          <p:spPr>
            <a:xfrm>
              <a:off x="8758937" y="683440"/>
              <a:ext cx="20948" cy="209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61"/>
                <a:gd name="f7" fmla="+- 0 0 1"/>
                <a:gd name="f8" fmla="val 17431"/>
                <a:gd name="f9" fmla="val 27058"/>
                <a:gd name="f10" fmla="val 27057"/>
                <a:gd name="f11" fmla="val 34862"/>
                <a:gd name="f12" fmla="val 17430"/>
                <a:gd name="f13" fmla="val 7804"/>
                <a:gd name="f14" fmla="val -1"/>
                <a:gd name="f15" fmla="+- 0 0 -90"/>
                <a:gd name="f16" fmla="*/ f3 1 34861"/>
                <a:gd name="f17" fmla="*/ f4 1 34861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34861"/>
                <a:gd name="f24" fmla="*/ 34861 f21 1"/>
                <a:gd name="f25" fmla="*/ 17431 f21 1"/>
                <a:gd name="f26" fmla="*/ 17430 f21 1"/>
                <a:gd name="f27" fmla="*/ 34862 f21 1"/>
                <a:gd name="f28" fmla="*/ f7 f21 1"/>
                <a:gd name="f29" fmla="*/ 0 f21 1"/>
                <a:gd name="f30" fmla="+- f22 0 f1"/>
                <a:gd name="f31" fmla="*/ f24 1 34861"/>
                <a:gd name="f32" fmla="*/ f25 1 34861"/>
                <a:gd name="f33" fmla="*/ f26 1 34861"/>
                <a:gd name="f34" fmla="*/ f27 1 34861"/>
                <a:gd name="f35" fmla="*/ f28 1 34861"/>
                <a:gd name="f36" fmla="*/ f29 1 34861"/>
                <a:gd name="f37" fmla="*/ f18 1 f23"/>
                <a:gd name="f38" fmla="*/ f19 1 f23"/>
                <a:gd name="f39" fmla="*/ f31 1 f23"/>
                <a:gd name="f40" fmla="*/ f32 1 f23"/>
                <a:gd name="f41" fmla="*/ f33 1 f23"/>
                <a:gd name="f42" fmla="*/ f34 1 f23"/>
                <a:gd name="f43" fmla="*/ f35 1 f23"/>
                <a:gd name="f44" fmla="*/ f36 1 f23"/>
                <a:gd name="f45" fmla="*/ f37 f16 1"/>
                <a:gd name="f46" fmla="*/ f38 f16 1"/>
                <a:gd name="f47" fmla="*/ f38 f17 1"/>
                <a:gd name="f48" fmla="*/ f37 f17 1"/>
                <a:gd name="f49" fmla="*/ f39 f16 1"/>
                <a:gd name="f50" fmla="*/ f40 f17 1"/>
                <a:gd name="f51" fmla="*/ f41 f16 1"/>
                <a:gd name="f52" fmla="*/ f42 f17 1"/>
                <a:gd name="f53" fmla="*/ f43 f16 1"/>
                <a:gd name="f54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0"/>
                </a:cxn>
                <a:cxn ang="f30">
                  <a:pos x="f51" y="f54"/>
                </a:cxn>
                <a:cxn ang="f30">
                  <a:pos x="f49" y="f50"/>
                </a:cxn>
              </a:cxnLst>
              <a:rect l="f45" t="f48" r="f46" b="f47"/>
              <a:pathLst>
                <a:path w="34861" h="34861">
                  <a:moveTo>
                    <a:pt x="f6" y="f8"/>
                  </a:moveTo>
                  <a:cubicBezTo>
                    <a:pt x="f6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cubicBezTo>
                    <a:pt x="f14" y="f13"/>
                    <a:pt x="f13" y="f5"/>
                    <a:pt x="f12" y="f5"/>
                  </a:cubicBezTo>
                  <a:cubicBezTo>
                    <a:pt x="f10" y="f5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24">
              <a:extLst>
                <a:ext uri="{FF2B5EF4-FFF2-40B4-BE49-F238E27FC236}">
                  <a16:creationId xmlns:a16="http://schemas.microsoft.com/office/drawing/2014/main" id="{02CCA2A2-189B-40F8-84B2-2493CDECE720}"/>
                </a:ext>
              </a:extLst>
            </p:cNvPr>
            <p:cNvSpPr/>
            <p:nvPr/>
          </p:nvSpPr>
          <p:spPr>
            <a:xfrm>
              <a:off x="8852187" y="683440"/>
              <a:ext cx="20948" cy="209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61"/>
                <a:gd name="f7" fmla="val 34862"/>
                <a:gd name="f8" fmla="val 17431"/>
                <a:gd name="f9" fmla="val 27058"/>
                <a:gd name="f10" fmla="val 27057"/>
                <a:gd name="f11" fmla="val 7804"/>
                <a:gd name="f12" fmla="+- 0 0 -90"/>
                <a:gd name="f13" fmla="*/ f3 1 34861"/>
                <a:gd name="f14" fmla="*/ f4 1 3486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4861"/>
                <a:gd name="f21" fmla="*/ 34862 f18 1"/>
                <a:gd name="f22" fmla="*/ 17431 f18 1"/>
                <a:gd name="f23" fmla="*/ 0 f18 1"/>
                <a:gd name="f24" fmla="+- f19 0 f1"/>
                <a:gd name="f25" fmla="*/ f21 1 34861"/>
                <a:gd name="f26" fmla="*/ f22 1 34861"/>
                <a:gd name="f27" fmla="*/ f23 1 34861"/>
                <a:gd name="f28" fmla="*/ f15 1 f20"/>
                <a:gd name="f29" fmla="*/ f16 1 f20"/>
                <a:gd name="f30" fmla="*/ f25 1 f20"/>
                <a:gd name="f31" fmla="*/ f26 1 f20"/>
                <a:gd name="f32" fmla="*/ f27 1 f20"/>
                <a:gd name="f33" fmla="*/ f28 f13 1"/>
                <a:gd name="f34" fmla="*/ f29 f13 1"/>
                <a:gd name="f35" fmla="*/ f29 f14 1"/>
                <a:gd name="f36" fmla="*/ f28 f14 1"/>
                <a:gd name="f37" fmla="*/ f30 f13 1"/>
                <a:gd name="f38" fmla="*/ f31 f14 1"/>
                <a:gd name="f39" fmla="*/ f31 f13 1"/>
                <a:gd name="f40" fmla="*/ f30 f14 1"/>
                <a:gd name="f41" fmla="*/ f32 f13 1"/>
                <a:gd name="f42" fmla="*/ f3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7" y="f38"/>
                </a:cxn>
                <a:cxn ang="f24">
                  <a:pos x="f39" y="f40"/>
                </a:cxn>
                <a:cxn ang="f24">
                  <a:pos x="f41" y="f38"/>
                </a:cxn>
                <a:cxn ang="f24">
                  <a:pos x="f39" y="f42"/>
                </a:cxn>
                <a:cxn ang="f24">
                  <a:pos x="f37" y="f38"/>
                </a:cxn>
              </a:cxnLst>
              <a:rect l="f33" t="f36" r="f34" b="f35"/>
              <a:pathLst>
                <a:path w="34861" h="34861">
                  <a:moveTo>
                    <a:pt x="f7" y="f8"/>
                  </a:moveTo>
                  <a:cubicBezTo>
                    <a:pt x="f7" y="f9"/>
                    <a:pt x="f10" y="f7"/>
                    <a:pt x="f8" y="f7"/>
                  </a:cubicBezTo>
                  <a:cubicBezTo>
                    <a:pt x="f11" y="f7"/>
                    <a:pt x="f5" y="f9"/>
                    <a:pt x="f5" y="f8"/>
                  </a:cubicBezTo>
                  <a:cubicBezTo>
                    <a:pt x="f5" y="f11"/>
                    <a:pt x="f11" y="f5"/>
                    <a:pt x="f8" y="f5"/>
                  </a:cubicBezTo>
                  <a:cubicBezTo>
                    <a:pt x="f10" y="f5"/>
                    <a:pt x="f7" y="f11"/>
                    <a:pt x="f7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80266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251177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5">
            <a:extLst>
              <a:ext uri="{FF2B5EF4-FFF2-40B4-BE49-F238E27FC236}">
                <a16:creationId xmlns:a16="http://schemas.microsoft.com/office/drawing/2014/main" id="{04943058-A5A9-48A0-9701-388CA05D5F42}"/>
              </a:ext>
            </a:extLst>
          </p:cNvPr>
          <p:cNvSpPr/>
          <p:nvPr/>
        </p:nvSpPr>
        <p:spPr>
          <a:xfrm>
            <a:off x="8674199" y="4673699"/>
            <a:ext cx="469800" cy="469800"/>
          </a:xfrm>
          <a:prstGeom prst="rect">
            <a:avLst/>
          </a:prstGeom>
          <a:solidFill>
            <a:srgbClr val="CED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9;p5">
            <a:extLst>
              <a:ext uri="{FF2B5EF4-FFF2-40B4-BE49-F238E27FC236}">
                <a16:creationId xmlns:a16="http://schemas.microsoft.com/office/drawing/2014/main" id="{F0679B5E-4845-45CB-874A-F89FAEF0A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22D879-A72C-47C7-BCB3-2B4AAFFF4218}" type="slidenum">
              <a:t>‹#›</a:t>
            </a:fld>
            <a:endParaRPr lang="en-US"/>
          </a:p>
        </p:txBody>
      </p:sp>
      <p:sp>
        <p:nvSpPr>
          <p:cNvPr id="4" name="Google Shape;7;p1">
            <a:extLst>
              <a:ext uri="{FF2B5EF4-FFF2-40B4-BE49-F238E27FC236}">
                <a16:creationId xmlns:a16="http://schemas.microsoft.com/office/drawing/2014/main" id="{B4DDEE8D-E280-4C6B-8E08-32DA06753A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52" y="133072"/>
            <a:ext cx="8474695" cy="7083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3D25F0-5CFE-4D79-8D03-CEF053CD9772}"/>
              </a:ext>
            </a:extLst>
          </p:cNvPr>
          <p:cNvSpPr/>
          <p:nvPr/>
        </p:nvSpPr>
        <p:spPr>
          <a:xfrm>
            <a:off x="-1591" y="7936"/>
            <a:ext cx="258766" cy="833439"/>
          </a:xfrm>
          <a:prstGeom prst="rect">
            <a:avLst/>
          </a:prstGeom>
          <a:solidFill>
            <a:srgbClr val="2FAC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9514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9">
            <a:extLst>
              <a:ext uri="{FF2B5EF4-FFF2-40B4-BE49-F238E27FC236}">
                <a16:creationId xmlns:a16="http://schemas.microsoft.com/office/drawing/2014/main" id="{BFF51B22-0540-4C90-90EB-CF59247AED8A}"/>
              </a:ext>
            </a:extLst>
          </p:cNvPr>
          <p:cNvSpPr/>
          <p:nvPr/>
        </p:nvSpPr>
        <p:spPr>
          <a:xfrm>
            <a:off x="-7004" y="353699"/>
            <a:ext cx="126296" cy="708303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rgbClr val="3494BA"/>
              </a:gs>
            </a:gsLst>
            <a:lin ang="16200000"/>
          </a:gra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4;p9">
            <a:extLst>
              <a:ext uri="{FF2B5EF4-FFF2-40B4-BE49-F238E27FC236}">
                <a16:creationId xmlns:a16="http://schemas.microsoft.com/office/drawing/2014/main" id="{024B7ABE-2543-4B76-9C1A-CAAEFEFF17B1}"/>
              </a:ext>
            </a:extLst>
          </p:cNvPr>
          <p:cNvSpPr/>
          <p:nvPr/>
        </p:nvSpPr>
        <p:spPr>
          <a:xfrm>
            <a:off x="8674199" y="4673699"/>
            <a:ext cx="469800" cy="469800"/>
          </a:xfrm>
          <a:prstGeom prst="rect">
            <a:avLst/>
          </a:prstGeom>
          <a:solidFill>
            <a:srgbClr val="CED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5;p9">
            <a:extLst>
              <a:ext uri="{FF2B5EF4-FFF2-40B4-BE49-F238E27FC236}">
                <a16:creationId xmlns:a16="http://schemas.microsoft.com/office/drawing/2014/main" id="{F9BFC499-39FA-48B3-A637-A22E93ED669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56;p9">
            <a:extLst>
              <a:ext uri="{FF2B5EF4-FFF2-40B4-BE49-F238E27FC236}">
                <a16:creationId xmlns:a16="http://schemas.microsoft.com/office/drawing/2014/main" id="{3B3ED39F-DB43-4283-8981-39EA7C0A9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AA98DC-DD8C-4471-B801-C9D03316E80C}" type="slidenum">
              <a:t>‹#›</a:t>
            </a:fld>
            <a:endParaRPr lang="en-US"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219D5ADE-6310-4F89-B31B-782E456BF858}"/>
              </a:ext>
            </a:extLst>
          </p:cNvPr>
          <p:cNvSpPr/>
          <p:nvPr/>
        </p:nvSpPr>
        <p:spPr>
          <a:xfrm>
            <a:off x="199375" y="4546049"/>
            <a:ext cx="8474695" cy="551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21090"/>
              <a:gd name="f7" fmla="val 372428"/>
              <a:gd name="f8" fmla="val 258207"/>
              <a:gd name="f9" fmla="val 5117710"/>
              <a:gd name="f10" fmla="val 263843"/>
              <a:gd name="f11" fmla="val 5090088"/>
              <a:gd name="f12" fmla="val 301943"/>
              <a:gd name="f13" fmla="val 5050082"/>
              <a:gd name="f14" fmla="val 132398"/>
              <a:gd name="f15" fmla="val 5013888"/>
              <a:gd name="f16" fmla="val 4926257"/>
              <a:gd name="f17" fmla="val 4912922"/>
              <a:gd name="f18" fmla="val 314325"/>
              <a:gd name="f19" fmla="val 4889110"/>
              <a:gd name="f20" fmla="val 256223"/>
              <a:gd name="f21" fmla="val 4865297"/>
              <a:gd name="f22" fmla="val 300990"/>
              <a:gd name="f23" fmla="val 4820530"/>
              <a:gd name="f24" fmla="val 4765285"/>
              <a:gd name="f25" fmla="val 4744330"/>
              <a:gd name="f26" fmla="val 4518588"/>
              <a:gd name="f27" fmla="val 4489060"/>
              <a:gd name="f28" fmla="val 322898"/>
              <a:gd name="f29" fmla="val 4453817"/>
              <a:gd name="f30" fmla="val 129540"/>
              <a:gd name="f31" fmla="val 4410955"/>
              <a:gd name="f32" fmla="val 4324277"/>
              <a:gd name="f33" fmla="val 4299513"/>
              <a:gd name="f34" fmla="val 4273795"/>
              <a:gd name="f35" fmla="val 254318"/>
              <a:gd name="f36" fmla="val 4240457"/>
              <a:gd name="f37" fmla="val 315278"/>
              <a:gd name="f38" fmla="val 4209025"/>
              <a:gd name="f39" fmla="val 51435"/>
              <a:gd name="f40" fmla="val 4168067"/>
              <a:gd name="f41" fmla="val 356235"/>
              <a:gd name="f42" fmla="val 4140445"/>
              <a:gd name="f43" fmla="val 4070913"/>
              <a:gd name="f44" fmla="val 4042338"/>
              <a:gd name="f45" fmla="val 216218"/>
              <a:gd name="f46" fmla="val 4009952"/>
              <a:gd name="f47" fmla="val 269478"/>
              <a:gd name="f48" fmla="+- 0 0 -90"/>
              <a:gd name="f49" fmla="*/ f3 1 5721090"/>
              <a:gd name="f50" fmla="*/ f4 1 372428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5721090"/>
              <a:gd name="f59" fmla="*/ f55 1 372428"/>
              <a:gd name="f60" fmla="*/ 263843 f55 1"/>
              <a:gd name="f61" fmla="*/ 301943 f55 1"/>
              <a:gd name="f62" fmla="*/ 132398 f55 1"/>
              <a:gd name="f63" fmla="*/ 314325 f55 1"/>
              <a:gd name="f64" fmla="*/ 256223 f55 1"/>
              <a:gd name="f65" fmla="*/ 300990 f55 1"/>
              <a:gd name="f66" fmla="*/ 0 f55 1"/>
              <a:gd name="f67" fmla="*/ 372428 f55 1"/>
              <a:gd name="f68" fmla="*/ 322898 f55 1"/>
              <a:gd name="f69" fmla="*/ 129540 f55 1"/>
              <a:gd name="f70" fmla="*/ 254318 f55 1"/>
              <a:gd name="f71" fmla="*/ 315278 f55 1"/>
              <a:gd name="f72" fmla="*/ 51435 f55 1"/>
              <a:gd name="f73" fmla="*/ 356235 f55 1"/>
              <a:gd name="f74" fmla="*/ 216218 f55 1"/>
              <a:gd name="f75" fmla="*/ 5721090 f56 1"/>
              <a:gd name="f76" fmla="*/ 5117710 f56 1"/>
              <a:gd name="f77" fmla="*/ 5090088 f56 1"/>
              <a:gd name="f78" fmla="*/ 5050082 f56 1"/>
              <a:gd name="f79" fmla="*/ 5013888 f56 1"/>
              <a:gd name="f80" fmla="*/ 4926257 f56 1"/>
              <a:gd name="f81" fmla="*/ 4912922 f56 1"/>
              <a:gd name="f82" fmla="*/ 4889110 f56 1"/>
              <a:gd name="f83" fmla="*/ 4865297 f56 1"/>
              <a:gd name="f84" fmla="*/ 4820530 f56 1"/>
              <a:gd name="f85" fmla="*/ 4765285 f56 1"/>
              <a:gd name="f86" fmla="*/ 4744330 f56 1"/>
              <a:gd name="f87" fmla="*/ 4518588 f56 1"/>
              <a:gd name="f88" fmla="*/ 4489060 f56 1"/>
              <a:gd name="f89" fmla="*/ 4453817 f56 1"/>
              <a:gd name="f90" fmla="*/ 4410955 f56 1"/>
              <a:gd name="f91" fmla="*/ 4324277 f56 1"/>
              <a:gd name="f92" fmla="*/ 4299513 f56 1"/>
              <a:gd name="f93" fmla="*/ 4273795 f56 1"/>
              <a:gd name="f94" fmla="*/ 4240457 f56 1"/>
              <a:gd name="f95" fmla="*/ 4209025 f56 1"/>
              <a:gd name="f96" fmla="*/ 4168067 f56 1"/>
              <a:gd name="f97" fmla="*/ 4140445 f56 1"/>
              <a:gd name="f98" fmla="*/ 4070913 f56 1"/>
              <a:gd name="f99" fmla="*/ 4042338 f56 1"/>
              <a:gd name="f100" fmla="*/ 4009952 f56 1"/>
              <a:gd name="f101" fmla="*/ 0 f56 1"/>
              <a:gd name="f102" fmla="*/ 258207 f55 1"/>
              <a:gd name="f103" fmla="*/ 269478 f55 1"/>
              <a:gd name="f104" fmla="+- f57 0 f1"/>
              <a:gd name="f105" fmla="*/ f60 1 372428"/>
              <a:gd name="f106" fmla="*/ f61 1 372428"/>
              <a:gd name="f107" fmla="*/ f62 1 372428"/>
              <a:gd name="f108" fmla="*/ f63 1 372428"/>
              <a:gd name="f109" fmla="*/ f64 1 372428"/>
              <a:gd name="f110" fmla="*/ f65 1 372428"/>
              <a:gd name="f111" fmla="*/ f66 1 372428"/>
              <a:gd name="f112" fmla="*/ f67 1 372428"/>
              <a:gd name="f113" fmla="*/ f68 1 372428"/>
              <a:gd name="f114" fmla="*/ f69 1 372428"/>
              <a:gd name="f115" fmla="*/ f70 1 372428"/>
              <a:gd name="f116" fmla="*/ f71 1 372428"/>
              <a:gd name="f117" fmla="*/ f72 1 372428"/>
              <a:gd name="f118" fmla="*/ f73 1 372428"/>
              <a:gd name="f119" fmla="*/ f74 1 372428"/>
              <a:gd name="f120" fmla="*/ f75 1 5721090"/>
              <a:gd name="f121" fmla="*/ f76 1 5721090"/>
              <a:gd name="f122" fmla="*/ f77 1 5721090"/>
              <a:gd name="f123" fmla="*/ f78 1 5721090"/>
              <a:gd name="f124" fmla="*/ f79 1 5721090"/>
              <a:gd name="f125" fmla="*/ f80 1 5721090"/>
              <a:gd name="f126" fmla="*/ f81 1 5721090"/>
              <a:gd name="f127" fmla="*/ f82 1 5721090"/>
              <a:gd name="f128" fmla="*/ f83 1 5721090"/>
              <a:gd name="f129" fmla="*/ f84 1 5721090"/>
              <a:gd name="f130" fmla="*/ f85 1 5721090"/>
              <a:gd name="f131" fmla="*/ f86 1 5721090"/>
              <a:gd name="f132" fmla="*/ f87 1 5721090"/>
              <a:gd name="f133" fmla="*/ f88 1 5721090"/>
              <a:gd name="f134" fmla="*/ f89 1 5721090"/>
              <a:gd name="f135" fmla="*/ f90 1 5721090"/>
              <a:gd name="f136" fmla="*/ f91 1 5721090"/>
              <a:gd name="f137" fmla="*/ f92 1 5721090"/>
              <a:gd name="f138" fmla="*/ f93 1 5721090"/>
              <a:gd name="f139" fmla="*/ f94 1 5721090"/>
              <a:gd name="f140" fmla="*/ f95 1 5721090"/>
              <a:gd name="f141" fmla="*/ f96 1 5721090"/>
              <a:gd name="f142" fmla="*/ f97 1 5721090"/>
              <a:gd name="f143" fmla="*/ f98 1 5721090"/>
              <a:gd name="f144" fmla="*/ f99 1 5721090"/>
              <a:gd name="f145" fmla="*/ f100 1 5721090"/>
              <a:gd name="f146" fmla="*/ f101 1 5721090"/>
              <a:gd name="f147" fmla="*/ f102 1 372428"/>
              <a:gd name="f148" fmla="*/ f103 1 372428"/>
              <a:gd name="f149" fmla="*/ f51 1 f58"/>
              <a:gd name="f150" fmla="*/ f52 1 f58"/>
              <a:gd name="f151" fmla="*/ f51 1 f59"/>
              <a:gd name="f152" fmla="*/ f53 1 f59"/>
              <a:gd name="f153" fmla="*/ f120 1 f58"/>
              <a:gd name="f154" fmla="*/ f147 1 f59"/>
              <a:gd name="f155" fmla="*/ f121 1 f58"/>
              <a:gd name="f156" fmla="*/ f105 1 f59"/>
              <a:gd name="f157" fmla="*/ f122 1 f58"/>
              <a:gd name="f158" fmla="*/ f106 1 f59"/>
              <a:gd name="f159" fmla="*/ f123 1 f58"/>
              <a:gd name="f160" fmla="*/ f107 1 f59"/>
              <a:gd name="f161" fmla="*/ f124 1 f58"/>
              <a:gd name="f162" fmla="*/ f125 1 f58"/>
              <a:gd name="f163" fmla="*/ f126 1 f58"/>
              <a:gd name="f164" fmla="*/ f108 1 f59"/>
              <a:gd name="f165" fmla="*/ f127 1 f58"/>
              <a:gd name="f166" fmla="*/ f109 1 f59"/>
              <a:gd name="f167" fmla="*/ f128 1 f58"/>
              <a:gd name="f168" fmla="*/ f110 1 f59"/>
              <a:gd name="f169" fmla="*/ f129 1 f58"/>
              <a:gd name="f170" fmla="*/ f111 1 f59"/>
              <a:gd name="f171" fmla="*/ f130 1 f58"/>
              <a:gd name="f172" fmla="*/ f112 1 f59"/>
              <a:gd name="f173" fmla="*/ f131 1 f58"/>
              <a:gd name="f174" fmla="*/ f132 1 f58"/>
              <a:gd name="f175" fmla="*/ f133 1 f58"/>
              <a:gd name="f176" fmla="*/ f113 1 f59"/>
              <a:gd name="f177" fmla="*/ f134 1 f58"/>
              <a:gd name="f178" fmla="*/ f114 1 f59"/>
              <a:gd name="f179" fmla="*/ f135 1 f58"/>
              <a:gd name="f180" fmla="*/ f136 1 f58"/>
              <a:gd name="f181" fmla="*/ f137 1 f58"/>
              <a:gd name="f182" fmla="*/ f138 1 f58"/>
              <a:gd name="f183" fmla="*/ f115 1 f59"/>
              <a:gd name="f184" fmla="*/ f139 1 f58"/>
              <a:gd name="f185" fmla="*/ f116 1 f59"/>
              <a:gd name="f186" fmla="*/ f140 1 f58"/>
              <a:gd name="f187" fmla="*/ f117 1 f59"/>
              <a:gd name="f188" fmla="*/ f141 1 f58"/>
              <a:gd name="f189" fmla="*/ f118 1 f59"/>
              <a:gd name="f190" fmla="*/ f142 1 f58"/>
              <a:gd name="f191" fmla="*/ f143 1 f58"/>
              <a:gd name="f192" fmla="*/ f144 1 f58"/>
              <a:gd name="f193" fmla="*/ f119 1 f59"/>
              <a:gd name="f194" fmla="*/ f145 1 f58"/>
              <a:gd name="f195" fmla="*/ f146 1 f58"/>
              <a:gd name="f196" fmla="*/ f148 1 f59"/>
              <a:gd name="f197" fmla="*/ f149 f49 1"/>
              <a:gd name="f198" fmla="*/ f150 f49 1"/>
              <a:gd name="f199" fmla="*/ f152 f50 1"/>
              <a:gd name="f200" fmla="*/ f151 f50 1"/>
              <a:gd name="f201" fmla="*/ f153 f49 1"/>
              <a:gd name="f202" fmla="*/ f154 f50 1"/>
              <a:gd name="f203" fmla="*/ f155 f49 1"/>
              <a:gd name="f204" fmla="*/ f156 f50 1"/>
              <a:gd name="f205" fmla="*/ f157 f49 1"/>
              <a:gd name="f206" fmla="*/ f158 f50 1"/>
              <a:gd name="f207" fmla="*/ f159 f49 1"/>
              <a:gd name="f208" fmla="*/ f160 f50 1"/>
              <a:gd name="f209" fmla="*/ f161 f49 1"/>
              <a:gd name="f210" fmla="*/ f162 f49 1"/>
              <a:gd name="f211" fmla="*/ f163 f49 1"/>
              <a:gd name="f212" fmla="*/ f164 f50 1"/>
              <a:gd name="f213" fmla="*/ f165 f49 1"/>
              <a:gd name="f214" fmla="*/ f166 f50 1"/>
              <a:gd name="f215" fmla="*/ f167 f49 1"/>
              <a:gd name="f216" fmla="*/ f168 f50 1"/>
              <a:gd name="f217" fmla="*/ f169 f49 1"/>
              <a:gd name="f218" fmla="*/ f170 f50 1"/>
              <a:gd name="f219" fmla="*/ f171 f49 1"/>
              <a:gd name="f220" fmla="*/ f172 f50 1"/>
              <a:gd name="f221" fmla="*/ f173 f49 1"/>
              <a:gd name="f222" fmla="*/ f174 f49 1"/>
              <a:gd name="f223" fmla="*/ f175 f49 1"/>
              <a:gd name="f224" fmla="*/ f176 f50 1"/>
              <a:gd name="f225" fmla="*/ f177 f49 1"/>
              <a:gd name="f226" fmla="*/ f178 f50 1"/>
              <a:gd name="f227" fmla="*/ f179 f49 1"/>
              <a:gd name="f228" fmla="*/ f180 f49 1"/>
              <a:gd name="f229" fmla="*/ f181 f49 1"/>
              <a:gd name="f230" fmla="*/ f182 f49 1"/>
              <a:gd name="f231" fmla="*/ f183 f50 1"/>
              <a:gd name="f232" fmla="*/ f184 f49 1"/>
              <a:gd name="f233" fmla="*/ f185 f50 1"/>
              <a:gd name="f234" fmla="*/ f186 f49 1"/>
              <a:gd name="f235" fmla="*/ f187 f50 1"/>
              <a:gd name="f236" fmla="*/ f188 f49 1"/>
              <a:gd name="f237" fmla="*/ f189 f50 1"/>
              <a:gd name="f238" fmla="*/ f190 f49 1"/>
              <a:gd name="f239" fmla="*/ f191 f49 1"/>
              <a:gd name="f240" fmla="*/ f192 f49 1"/>
              <a:gd name="f241" fmla="*/ f193 f50 1"/>
              <a:gd name="f242" fmla="*/ f194 f49 1"/>
              <a:gd name="f243" fmla="*/ f195 f49 1"/>
              <a:gd name="f244" fmla="*/ f196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4">
                <a:pos x="f201" y="f202"/>
              </a:cxn>
              <a:cxn ang="f104">
                <a:pos x="f203" y="f204"/>
              </a:cxn>
              <a:cxn ang="f104">
                <a:pos x="f205" y="f206"/>
              </a:cxn>
              <a:cxn ang="f104">
                <a:pos x="f207" y="f208"/>
              </a:cxn>
              <a:cxn ang="f104">
                <a:pos x="f209" y="f204"/>
              </a:cxn>
              <a:cxn ang="f104">
                <a:pos x="f210" y="f204"/>
              </a:cxn>
              <a:cxn ang="f104">
                <a:pos x="f211" y="f212"/>
              </a:cxn>
              <a:cxn ang="f104">
                <a:pos x="f213" y="f214"/>
              </a:cxn>
              <a:cxn ang="f104">
                <a:pos x="f215" y="f216"/>
              </a:cxn>
              <a:cxn ang="f104">
                <a:pos x="f217" y="f218"/>
              </a:cxn>
              <a:cxn ang="f104">
                <a:pos x="f219" y="f220"/>
              </a:cxn>
              <a:cxn ang="f104">
                <a:pos x="f221" y="f204"/>
              </a:cxn>
              <a:cxn ang="f104">
                <a:pos x="f222" y="f204"/>
              </a:cxn>
              <a:cxn ang="f104">
                <a:pos x="f223" y="f224"/>
              </a:cxn>
              <a:cxn ang="f104">
                <a:pos x="f225" y="f226"/>
              </a:cxn>
              <a:cxn ang="f104">
                <a:pos x="f227" y="f204"/>
              </a:cxn>
              <a:cxn ang="f104">
                <a:pos x="f228" y="f204"/>
              </a:cxn>
              <a:cxn ang="f104">
                <a:pos x="f229" y="f216"/>
              </a:cxn>
              <a:cxn ang="f104">
                <a:pos x="f230" y="f231"/>
              </a:cxn>
              <a:cxn ang="f104">
                <a:pos x="f232" y="f233"/>
              </a:cxn>
              <a:cxn ang="f104">
                <a:pos x="f234" y="f235"/>
              </a:cxn>
              <a:cxn ang="f104">
                <a:pos x="f236" y="f237"/>
              </a:cxn>
              <a:cxn ang="f104">
                <a:pos x="f238" y="f204"/>
              </a:cxn>
              <a:cxn ang="f104">
                <a:pos x="f239" y="f204"/>
              </a:cxn>
              <a:cxn ang="f104">
                <a:pos x="f240" y="f241"/>
              </a:cxn>
              <a:cxn ang="f104">
                <a:pos x="f242" y="f204"/>
              </a:cxn>
              <a:cxn ang="f104">
                <a:pos x="f243" y="f244"/>
              </a:cxn>
            </a:cxnLst>
            <a:rect l="f197" t="f200" r="f198" b="f199"/>
            <a:pathLst>
              <a:path w="5721090" h="372428">
                <a:moveTo>
                  <a:pt x="f6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0"/>
                </a:lnTo>
                <a:lnTo>
                  <a:pt x="f16" y="f10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5"/>
                </a:lnTo>
                <a:lnTo>
                  <a:pt x="f24" y="f7"/>
                </a:lnTo>
                <a:lnTo>
                  <a:pt x="f25" y="f10"/>
                </a:lnTo>
                <a:lnTo>
                  <a:pt x="f26" y="f10"/>
                </a:lnTo>
                <a:lnTo>
                  <a:pt x="f27" y="f28"/>
                </a:lnTo>
                <a:lnTo>
                  <a:pt x="f29" y="f30"/>
                </a:lnTo>
                <a:lnTo>
                  <a:pt x="f31" y="f10"/>
                </a:lnTo>
                <a:lnTo>
                  <a:pt x="f32" y="f10"/>
                </a:lnTo>
                <a:lnTo>
                  <a:pt x="f33" y="f22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10"/>
                </a:lnTo>
                <a:lnTo>
                  <a:pt x="f43" y="f10"/>
                </a:lnTo>
                <a:lnTo>
                  <a:pt x="f44" y="f45"/>
                </a:lnTo>
                <a:lnTo>
                  <a:pt x="f46" y="f10"/>
                </a:lnTo>
                <a:lnTo>
                  <a:pt x="f5" y="f47"/>
                </a:lnTo>
              </a:path>
            </a:pathLst>
          </a:custGeom>
          <a:noFill/>
          <a:ln w="28575" cap="rnd">
            <a:solidFill>
              <a:srgbClr val="60BED4"/>
            </a:solidFill>
            <a:prstDash val="solid"/>
            <a:round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29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123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6E140790-C31A-4050-BB12-9873724208E9}"/>
              </a:ext>
            </a:extLst>
          </p:cNvPr>
          <p:cNvSpPr/>
          <p:nvPr/>
        </p:nvSpPr>
        <p:spPr>
          <a:xfrm>
            <a:off x="373056" y="998076"/>
            <a:ext cx="2560640" cy="3885121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E42348E-AE61-4067-BF4A-E1867022AAA9}"/>
              </a:ext>
            </a:extLst>
          </p:cNvPr>
          <p:cNvSpPr/>
          <p:nvPr/>
        </p:nvSpPr>
        <p:spPr>
          <a:xfrm>
            <a:off x="550980" y="1105198"/>
            <a:ext cx="110651" cy="360654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41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Google Shape;55;p9">
            <a:extLst>
              <a:ext uri="{FF2B5EF4-FFF2-40B4-BE49-F238E27FC236}">
                <a16:creationId xmlns:a16="http://schemas.microsoft.com/office/drawing/2014/main" id="{89F5266E-98A6-4165-9079-C28DD88FB5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375" y="147200"/>
            <a:ext cx="8474695" cy="7083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878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0B990FF-0672-4041-99FB-332E03A5C627}"/>
              </a:ext>
            </a:extLst>
          </p:cNvPr>
          <p:cNvSpPr/>
          <p:nvPr/>
        </p:nvSpPr>
        <p:spPr>
          <a:xfrm>
            <a:off x="-1591" y="7936"/>
            <a:ext cx="258766" cy="833439"/>
          </a:xfrm>
          <a:prstGeom prst="rect">
            <a:avLst/>
          </a:prstGeom>
          <a:solidFill>
            <a:srgbClr val="2FAC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1066824-FE9E-4467-B5C5-DF3275FB183F}"/>
              </a:ext>
            </a:extLst>
          </p:cNvPr>
          <p:cNvSpPr/>
          <p:nvPr/>
        </p:nvSpPr>
        <p:spPr>
          <a:xfrm>
            <a:off x="257175" y="7936"/>
            <a:ext cx="7910510" cy="80962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8A52448-942B-4346-AC72-E2C63DAF2725}"/>
              </a:ext>
            </a:extLst>
          </p:cNvPr>
          <p:cNvSpPr/>
          <p:nvPr/>
        </p:nvSpPr>
        <p:spPr>
          <a:xfrm>
            <a:off x="257175" y="819146"/>
            <a:ext cx="8886824" cy="22229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7C14DE19-2631-4A51-8C45-F5784DBC7152}"/>
              </a:ext>
            </a:extLst>
          </p:cNvPr>
          <p:cNvSpPr/>
          <p:nvPr/>
        </p:nvSpPr>
        <p:spPr>
          <a:xfrm>
            <a:off x="12701" y="4975222"/>
            <a:ext cx="9131298" cy="16985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C2EA45FF-4DE9-46A5-9E96-7CB32D3D3B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135" y="121962"/>
            <a:ext cx="7486650" cy="70830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7" name="Grupo 17">
            <a:extLst>
              <a:ext uri="{FF2B5EF4-FFF2-40B4-BE49-F238E27FC236}">
                <a16:creationId xmlns:a16="http://schemas.microsoft.com/office/drawing/2014/main" id="{1884AFF4-036A-405E-89CB-F932CCF9B60B}"/>
              </a:ext>
            </a:extLst>
          </p:cNvPr>
          <p:cNvGrpSpPr/>
          <p:nvPr/>
        </p:nvGrpSpPr>
        <p:grpSpPr>
          <a:xfrm>
            <a:off x="8325154" y="21515"/>
            <a:ext cx="661376" cy="796049"/>
            <a:chOff x="8325154" y="21515"/>
            <a:chExt cx="661376" cy="796049"/>
          </a:xfrm>
        </p:grpSpPr>
        <p:sp>
          <p:nvSpPr>
            <p:cNvPr id="8" name="Forma libre: forma 18">
              <a:extLst>
                <a:ext uri="{FF2B5EF4-FFF2-40B4-BE49-F238E27FC236}">
                  <a16:creationId xmlns:a16="http://schemas.microsoft.com/office/drawing/2014/main" id="{DDEFDF66-64C6-441C-B512-4240A00E6917}"/>
                </a:ext>
              </a:extLst>
            </p:cNvPr>
            <p:cNvSpPr/>
            <p:nvPr/>
          </p:nvSpPr>
          <p:spPr>
            <a:xfrm>
              <a:off x="8325154" y="192252"/>
              <a:ext cx="661376" cy="6253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0518"/>
                <a:gd name="f7" fmla="val 1040511"/>
                <a:gd name="f8" fmla="val 391383"/>
                <a:gd name="f9" fmla="val 537496"/>
                <a:gd name="f10" fmla="val 319278"/>
                <a:gd name="f11" fmla="val 533591"/>
                <a:gd name="f12" fmla="val 279654"/>
                <a:gd name="f13" fmla="val 488442"/>
                <a:gd name="f14" fmla="val 255175"/>
                <a:gd name="f15" fmla="val 427863"/>
                <a:gd name="f16" fmla="val 211931"/>
                <a:gd name="f17" fmla="val 320897"/>
                <a:gd name="f18" fmla="val 199740"/>
                <a:gd name="f19" fmla="val 209169"/>
                <a:gd name="f20" fmla="val 212027"/>
                <a:gd name="f21" fmla="val 94583"/>
                <a:gd name="f22" fmla="val 212217"/>
                <a:gd name="f23" fmla="val 92392"/>
                <a:gd name="f24" fmla="val 212884"/>
                <a:gd name="f25" fmla="val 90297"/>
                <a:gd name="f26" fmla="val 213551"/>
                <a:gd name="f27" fmla="val 87344"/>
                <a:gd name="f28" fmla="val 236030"/>
                <a:gd name="f29" fmla="val 99155"/>
                <a:gd name="f30" fmla="val 255556"/>
                <a:gd name="f31" fmla="val 93916"/>
                <a:gd name="f32" fmla="val 275940"/>
                <a:gd name="f33" fmla="val 81343"/>
                <a:gd name="f34" fmla="val 305848"/>
                <a:gd name="f35" fmla="val 62960"/>
                <a:gd name="f36" fmla="val 337281"/>
                <a:gd name="f37" fmla="val 47054"/>
                <a:gd name="f38" fmla="val 372523"/>
                <a:gd name="f39" fmla="val 27718"/>
                <a:gd name="f40" fmla="val 347949"/>
                <a:gd name="f41" fmla="val 68389"/>
                <a:gd name="f42" fmla="val 345853"/>
                <a:gd name="f43" fmla="val 109442"/>
                <a:gd name="f44" fmla="val 345758"/>
                <a:gd name="f45" fmla="val 150876"/>
                <a:gd name="f46" fmla="val 163735"/>
                <a:gd name="f47" fmla="val 341948"/>
                <a:gd name="f48" fmla="val 167068"/>
                <a:gd name="f49" fmla="val 330041"/>
                <a:gd name="f50" fmla="val 159830"/>
                <a:gd name="f51" fmla="val 312515"/>
                <a:gd name="f52" fmla="val 149162"/>
                <a:gd name="f53" fmla="val 303943"/>
                <a:gd name="f54" fmla="val 153638"/>
                <a:gd name="f55" fmla="val 305086"/>
                <a:gd name="f56" fmla="val 174117"/>
                <a:gd name="f57" fmla="val 307181"/>
                <a:gd name="f58" fmla="val 212979"/>
                <a:gd name="f59" fmla="val 321183"/>
                <a:gd name="f60" fmla="val 246983"/>
                <a:gd name="f61" fmla="val 350425"/>
                <a:gd name="f62" fmla="val 273939"/>
                <a:gd name="f63" fmla="val 356140"/>
                <a:gd name="f64" fmla="val 279273"/>
                <a:gd name="f65" fmla="val 361474"/>
                <a:gd name="f66" fmla="val 286036"/>
                <a:gd name="f67" fmla="val 364427"/>
                <a:gd name="f68" fmla="val 293180"/>
                <a:gd name="f69" fmla="val 387382"/>
                <a:gd name="f70" fmla="val 350330"/>
                <a:gd name="f71" fmla="val 419481"/>
                <a:gd name="f72" fmla="val 401098"/>
                <a:gd name="f73" fmla="val 471964"/>
                <a:gd name="f74" fmla="val 434816"/>
                <a:gd name="f75" fmla="val 542640"/>
                <a:gd name="f76" fmla="val 480251"/>
                <a:gd name="f77" fmla="val 571215"/>
                <a:gd name="f78" fmla="val 479488"/>
                <a:gd name="f79" fmla="val 642081"/>
                <a:gd name="f80" fmla="val 433483"/>
                <a:gd name="f81" fmla="val 689896"/>
                <a:gd name="f82" fmla="val 402526"/>
                <a:gd name="f83" fmla="val 719804"/>
                <a:gd name="f84" fmla="val 356045"/>
                <a:gd name="f85" fmla="val 742950"/>
                <a:gd name="f86" fmla="val 304800"/>
                <a:gd name="f87" fmla="val 749046"/>
                <a:gd name="f88" fmla="val 291275"/>
                <a:gd name="f89" fmla="val 757238"/>
                <a:gd name="f90" fmla="val 278797"/>
                <a:gd name="f91" fmla="val 765334"/>
                <a:gd name="f92" fmla="val 264414"/>
                <a:gd name="f93" fmla="val 703802"/>
                <a:gd name="f94" fmla="val 218313"/>
                <a:gd name="f95" fmla="val 669131"/>
                <a:gd name="f96" fmla="val 147257"/>
                <a:gd name="f97" fmla="val 627888"/>
                <a:gd name="f98" fmla="val 80963"/>
                <a:gd name="f99" fmla="val 610838"/>
                <a:gd name="f100" fmla="val 53435"/>
                <a:gd name="f101" fmla="val 590265"/>
                <a:gd name="f102" fmla="val 28099"/>
                <a:gd name="f103" fmla="val 570072"/>
                <a:gd name="f104" fmla="val 584168"/>
                <a:gd name="f105" fmla="val 1619"/>
                <a:gd name="f106" fmla="val 598932"/>
                <a:gd name="f107" fmla="val 2572"/>
                <a:gd name="f108" fmla="val 613506"/>
                <a:gd name="f109" fmla="val 4953"/>
                <a:gd name="f110" fmla="val 683133"/>
                <a:gd name="f111" fmla="val 16573"/>
                <a:gd name="f112" fmla="val 746760"/>
                <a:gd name="f113" fmla="val 43910"/>
                <a:gd name="f114" fmla="val 806482"/>
                <a:gd name="f115" fmla="val 80677"/>
                <a:gd name="f116" fmla="val 838105"/>
                <a:gd name="f117" fmla="val 100203"/>
                <a:gd name="f118" fmla="val 852297"/>
                <a:gd name="f119" fmla="val 99917"/>
                <a:gd name="f120" fmla="val 882301"/>
                <a:gd name="f121" fmla="val 75914"/>
                <a:gd name="f122" fmla="val 883920"/>
                <a:gd name="f123" fmla="val 88106"/>
                <a:gd name="f124" fmla="val 886016"/>
                <a:gd name="f125" fmla="val 99441"/>
                <a:gd name="f126" fmla="val 886873"/>
                <a:gd name="f127" fmla="val 110776"/>
                <a:gd name="f128" fmla="val 894398"/>
                <a:gd name="f129" fmla="val 220218"/>
                <a:gd name="f130" fmla="val 883254"/>
                <a:gd name="f131" fmla="val 327184"/>
                <a:gd name="f132" fmla="val 841248"/>
                <a:gd name="f133" fmla="val 429292"/>
                <a:gd name="f134" fmla="val 825913"/>
                <a:gd name="f135" fmla="val 466534"/>
                <a:gd name="f136" fmla="val 803720"/>
                <a:gd name="f137" fmla="val 499682"/>
                <a:gd name="f138" fmla="val 766858"/>
                <a:gd name="f139" fmla="val 519208"/>
                <a:gd name="f140" fmla="val 752094"/>
                <a:gd name="f141" fmla="val 527018"/>
                <a:gd name="f142" fmla="val 735330"/>
                <a:gd name="f143" fmla="val 531114"/>
                <a:gd name="f144" fmla="val 717804"/>
                <a:gd name="f145" fmla="val 740188"/>
                <a:gd name="f146" fmla="val 544544"/>
                <a:gd name="f147" fmla="val 762286"/>
                <a:gd name="f148" fmla="val 550545"/>
                <a:gd name="f149" fmla="val 783622"/>
                <a:gd name="f150" fmla="val 558546"/>
                <a:gd name="f151" fmla="val 851059"/>
                <a:gd name="f152" fmla="val 583978"/>
                <a:gd name="f153" fmla="val 918306"/>
                <a:gd name="f154" fmla="val 610076"/>
                <a:gd name="f155" fmla="val 985457"/>
                <a:gd name="f156" fmla="val 636175"/>
                <a:gd name="f157" fmla="val 991077"/>
                <a:gd name="f158" fmla="val 638366"/>
                <a:gd name="f159" fmla="val 996029"/>
                <a:gd name="f160" fmla="val 642176"/>
                <a:gd name="f161" fmla="val 1001459"/>
                <a:gd name="f162" fmla="val 644843"/>
                <a:gd name="f163" fmla="val 1018509"/>
                <a:gd name="f164" fmla="val 653129"/>
                <a:gd name="f165" fmla="val 1027081"/>
                <a:gd name="f166" fmla="val 666179"/>
                <a:gd name="f167" fmla="val 1030796"/>
                <a:gd name="f168" fmla="val 685419"/>
                <a:gd name="f169" fmla="val 1053179"/>
                <a:gd name="f170" fmla="val 801434"/>
                <a:gd name="f171" fmla="val 1076802"/>
                <a:gd name="f172" fmla="val 917162"/>
                <a:gd name="f173" fmla="val 1099947"/>
                <a:gd name="f174" fmla="val 1032986"/>
                <a:gd name="f175" fmla="val 1100328"/>
                <a:gd name="f176" fmla="val 1035082"/>
                <a:gd name="f177" fmla="val 1037272"/>
                <a:gd name="f178" fmla="val 1100519"/>
                <a:gd name="f179" fmla="val 733902"/>
                <a:gd name="f180" fmla="val 367761"/>
                <a:gd name="f181" fmla="val 8192"/>
                <a:gd name="f182" fmla="val 1004411"/>
                <a:gd name="f183" fmla="val 16193"/>
                <a:gd name="f184" fmla="val 969074"/>
                <a:gd name="f185" fmla="val 24289"/>
                <a:gd name="f186" fmla="val 933736"/>
                <a:gd name="f187" fmla="val 44005"/>
                <a:gd name="f188" fmla="val 847630"/>
                <a:gd name="f189" fmla="val 63341"/>
                <a:gd name="f190" fmla="val 761429"/>
                <a:gd name="f191" fmla="val 84106"/>
                <a:gd name="f192" fmla="val 675608"/>
                <a:gd name="f193" fmla="val 86487"/>
                <a:gd name="f194" fmla="val 665798"/>
                <a:gd name="f195" fmla="val 95345"/>
                <a:gd name="f196" fmla="val 654177"/>
                <a:gd name="f197" fmla="val 104299"/>
                <a:gd name="f198" fmla="val 649796"/>
                <a:gd name="f199" fmla="val 147828"/>
                <a:gd name="f200" fmla="val 628555"/>
                <a:gd name="f201" fmla="val 191738"/>
                <a:gd name="f202" fmla="val 607600"/>
                <a:gd name="f203" fmla="val 236792"/>
                <a:gd name="f204" fmla="val 590169"/>
                <a:gd name="f205" fmla="val 287560"/>
                <a:gd name="f206" fmla="val 570738"/>
                <a:gd name="f207" fmla="val 339853"/>
                <a:gd name="f208" fmla="val 554926"/>
                <a:gd name="f209" fmla="val 778288"/>
                <a:gd name="f210" fmla="val 810768"/>
                <a:gd name="f211" fmla="val 808863"/>
                <a:gd name="f212" fmla="val 778193"/>
                <a:gd name="f213" fmla="val 807053"/>
                <a:gd name="f214" fmla="val 805148"/>
                <a:gd name="f215" fmla="val 780002"/>
                <a:gd name="f216" fmla="val 804482"/>
                <a:gd name="f217" fmla="val 781812"/>
                <a:gd name="f218" fmla="val 803624"/>
                <a:gd name="f219" fmla="val 783717"/>
                <a:gd name="f220" fmla="val 803053"/>
                <a:gd name="f221" fmla="val 823818"/>
                <a:gd name="f222" fmla="val 790670"/>
                <a:gd name="f223" fmla="val 837438"/>
                <a:gd name="f224" fmla="val 752380"/>
                <a:gd name="f225" fmla="val 813054"/>
                <a:gd name="f226" fmla="val 718280"/>
                <a:gd name="f227" fmla="val 805720"/>
                <a:gd name="f228" fmla="val 708089"/>
                <a:gd name="f229" fmla="val 796767"/>
                <a:gd name="f230" fmla="val 698564"/>
                <a:gd name="f231" fmla="val 787051"/>
                <a:gd name="f232" fmla="val 690848"/>
                <a:gd name="f233" fmla="val 782098"/>
                <a:gd name="f234" fmla="val 686943"/>
                <a:gd name="f235" fmla="val 772859"/>
                <a:gd name="f236" fmla="val 684848"/>
                <a:gd name="f237" fmla="val 686562"/>
                <a:gd name="f238" fmla="val 715995"/>
                <a:gd name="f239" fmla="val 701516"/>
                <a:gd name="f240" fmla="val 681228"/>
                <a:gd name="f241" fmla="val 734663"/>
                <a:gd name="f242" fmla="val 660273"/>
                <a:gd name="f243" fmla="val 783146"/>
                <a:gd name="f244" fmla="val 658368"/>
                <a:gd name="f245" fmla="val 787527"/>
                <a:gd name="f246" fmla="val 654558"/>
                <a:gd name="f247" fmla="val 794099"/>
                <a:gd name="f248" fmla="val 651129"/>
                <a:gd name="f249" fmla="val 794385"/>
                <a:gd name="f250" fmla="val 636270"/>
                <a:gd name="f251" fmla="val 795528"/>
                <a:gd name="f252" fmla="val 631698"/>
                <a:gd name="f253" fmla="val 805339"/>
                <a:gd name="f254" fmla="val 629222"/>
                <a:gd name="f255" fmla="val 817245"/>
                <a:gd name="f256" fmla="val 626364"/>
                <a:gd name="f257" fmla="val 831056"/>
                <a:gd name="f258" fmla="val 629317"/>
                <a:gd name="f259" fmla="val 843058"/>
                <a:gd name="f260" fmla="val 639890"/>
                <a:gd name="f261" fmla="val 853440"/>
                <a:gd name="f262" fmla="val 644747"/>
                <a:gd name="f263" fmla="val 858203"/>
                <a:gd name="f264" fmla="val 649320"/>
                <a:gd name="f265" fmla="val 864775"/>
                <a:gd name="f266" fmla="val 650558"/>
                <a:gd name="f267" fmla="val 871157"/>
                <a:gd name="f268" fmla="val 952595"/>
                <a:gd name="f269" fmla="val 733520"/>
                <a:gd name="f270" fmla="val 1009174"/>
                <a:gd name="f271" fmla="val 815245"/>
                <a:gd name="f272" fmla="val 1008888"/>
                <a:gd name="f273" fmla="val 894588"/>
                <a:gd name="f274" fmla="val 1008602"/>
                <a:gd name="f275" fmla="val 961263"/>
                <a:gd name="f276" fmla="val 951357"/>
                <a:gd name="f277" fmla="val 976503"/>
                <a:gd name="f278" fmla="val 871347"/>
                <a:gd name="f279" fmla="val 977742"/>
                <a:gd name="f280" fmla="val 864870"/>
                <a:gd name="f281" fmla="val 982790"/>
                <a:gd name="f282" fmla="val 858488"/>
                <a:gd name="f283" fmla="val 987743"/>
                <a:gd name="f284" fmla="val 853631"/>
                <a:gd name="f285" fmla="val 998411"/>
                <a:gd name="f286" fmla="val 843153"/>
                <a:gd name="f287" fmla="val 1001935"/>
                <a:gd name="f288" fmla="val 830294"/>
                <a:gd name="f289" fmla="val 997934"/>
                <a:gd name="f290" fmla="val 817340"/>
                <a:gd name="f291" fmla="val 995363"/>
                <a:gd name="f292" fmla="val 808958"/>
                <a:gd name="f293" fmla="val 988124"/>
                <a:gd name="f294" fmla="val 797909"/>
                <a:gd name="f295" fmla="val 980885"/>
                <a:gd name="f296" fmla="val 796004"/>
                <a:gd name="f297" fmla="val 971455"/>
                <a:gd name="f298" fmla="val 793528"/>
                <a:gd name="f299" fmla="val 969169"/>
                <a:gd name="f300" fmla="val 788575"/>
                <a:gd name="f301" fmla="val 966311"/>
                <a:gd name="f302" fmla="val 781717"/>
                <a:gd name="f303" fmla="val 949929"/>
                <a:gd name="f304" fmla="val 742283"/>
                <a:gd name="f305" fmla="val 922211"/>
                <a:gd name="f306" fmla="val 713518"/>
                <a:gd name="f307" fmla="val 884015"/>
                <a:gd name="f308" fmla="val 694944"/>
                <a:gd name="f309" fmla="val 878967"/>
                <a:gd name="f310" fmla="val 692468"/>
                <a:gd name="f311" fmla="val 873347"/>
                <a:gd name="f312" fmla="val 691039"/>
                <a:gd name="f313" fmla="val 866870"/>
                <a:gd name="f314" fmla="val 688658"/>
                <a:gd name="f315" fmla="val 865632"/>
                <a:gd name="f316" fmla="val 707708"/>
                <a:gd name="f317" fmla="val 864680"/>
                <a:gd name="f318" fmla="val 724186"/>
                <a:gd name="f319" fmla="val 863346"/>
                <a:gd name="f320" fmla="val 740664"/>
                <a:gd name="f321" fmla="val 860393"/>
                <a:gd name="f322" fmla="val 777145"/>
                <a:gd name="f323" fmla="val 842201"/>
                <a:gd name="f324" fmla="val 800291"/>
                <a:gd name="f325" fmla="val 806672"/>
                <a:gd name="f326" fmla="val 810387"/>
                <a:gd name="f327" fmla="val 797814"/>
                <a:gd name="f328" fmla="val 812864"/>
                <a:gd name="f329" fmla="val 787718"/>
                <a:gd name="f330" fmla="val 623411"/>
                <a:gd name="f331" fmla="val 501777"/>
                <a:gd name="f332" fmla="val 621697"/>
                <a:gd name="f333" fmla="val 501396"/>
                <a:gd name="f334" fmla="val 621125"/>
                <a:gd name="f335" fmla="val 501015"/>
                <a:gd name="f336" fmla="val 620745"/>
                <a:gd name="f337" fmla="val 501110"/>
                <a:gd name="f338" fmla="val 616078"/>
                <a:gd name="f339" fmla="val 502634"/>
                <a:gd name="f340" fmla="val 611315"/>
                <a:gd name="f341" fmla="val 504158"/>
                <a:gd name="f342" fmla="val 606743"/>
                <a:gd name="f343" fmla="val 505873"/>
                <a:gd name="f344" fmla="val 575215"/>
                <a:gd name="f345" fmla="val 517970"/>
                <a:gd name="f346" fmla="val 543020"/>
                <a:gd name="f347" fmla="val 521208"/>
                <a:gd name="f348" fmla="val 511588"/>
                <a:gd name="f349" fmla="val 507301"/>
                <a:gd name="f350" fmla="val 493490"/>
                <a:gd name="f351" fmla="val 499301"/>
                <a:gd name="f352" fmla="val 484537"/>
                <a:gd name="f353" fmla="val 504444"/>
                <a:gd name="f354" fmla="val 477298"/>
                <a:gd name="f355" fmla="val 521113"/>
                <a:gd name="f356" fmla="val 468059"/>
                <a:gd name="f357" fmla="val 542544"/>
                <a:gd name="f358" fmla="val 451009"/>
                <a:gd name="f359" fmla="val 555403"/>
                <a:gd name="f360" fmla="val 429196"/>
                <a:gd name="f361" fmla="val 563594"/>
                <a:gd name="f362" fmla="val 397955"/>
                <a:gd name="f363" fmla="val 575501"/>
                <a:gd name="f364" fmla="val 388144"/>
                <a:gd name="f365" fmla="val 608648"/>
                <a:gd name="f366" fmla="val 409766"/>
                <a:gd name="f367" fmla="val 634175"/>
                <a:gd name="f368" fmla="val 420338"/>
                <a:gd name="f369" fmla="val 646652"/>
                <a:gd name="f370" fmla="val 435674"/>
                <a:gd name="f371" fmla="val 656844"/>
                <a:gd name="f372" fmla="val 450914"/>
                <a:gd name="f373" fmla="val 663226"/>
                <a:gd name="f374" fmla="val 501205"/>
                <a:gd name="f375" fmla="val 684181"/>
                <a:gd name="f376" fmla="val 554165"/>
                <a:gd name="f377" fmla="val 684752"/>
                <a:gd name="f378" fmla="val 607314"/>
                <a:gd name="f379" fmla="val 678466"/>
                <a:gd name="f380" fmla="val 637032"/>
                <a:gd name="f381" fmla="val 674942"/>
                <a:gd name="f382" fmla="val 666084"/>
                <a:gd name="f383" fmla="val 667798"/>
                <a:gd name="f384" fmla="val 691229"/>
                <a:gd name="f385" fmla="val 650367"/>
                <a:gd name="f386" fmla="val 706470"/>
                <a:gd name="f387" fmla="val 639794"/>
                <a:gd name="f388" fmla="val 717614"/>
                <a:gd name="f389" fmla="val 625983"/>
                <a:gd name="f390" fmla="val 606457"/>
                <a:gd name="f391" fmla="val 714280"/>
                <a:gd name="f392" fmla="val 586264"/>
                <a:gd name="f393" fmla="val 703517"/>
                <a:gd name="f394" fmla="val 570452"/>
                <a:gd name="f395" fmla="val 683895"/>
                <a:gd name="f396" fmla="val 564261"/>
                <a:gd name="f397" fmla="val 658654"/>
                <a:gd name="f398" fmla="val 556260"/>
                <a:gd name="f399" fmla="val 643604"/>
                <a:gd name="f400" fmla="val 538544"/>
                <a:gd name="f401" fmla="val 631889"/>
                <a:gd name="f402" fmla="val 516541"/>
                <a:gd name="f403" fmla="val 629127"/>
                <a:gd name="f404" fmla="val 511397"/>
                <a:gd name="f405" fmla="val 506254"/>
                <a:gd name="f406" fmla="+- 0 0 -90"/>
                <a:gd name="f407" fmla="*/ f3 1 1100518"/>
                <a:gd name="f408" fmla="*/ f4 1 1040511"/>
                <a:gd name="f409" fmla="val f5"/>
                <a:gd name="f410" fmla="val f6"/>
                <a:gd name="f411" fmla="val f7"/>
                <a:gd name="f412" fmla="*/ f406 f0 1"/>
                <a:gd name="f413" fmla="+- f411 0 f409"/>
                <a:gd name="f414" fmla="+- f410 0 f409"/>
                <a:gd name="f415" fmla="*/ f412 1 f2"/>
                <a:gd name="f416" fmla="*/ f414 1 1100518"/>
                <a:gd name="f417" fmla="*/ f413 1 1040511"/>
                <a:gd name="f418" fmla="*/ 391383 f414 1"/>
                <a:gd name="f419" fmla="*/ 537496 f413 1"/>
                <a:gd name="f420" fmla="*/ 255175 f414 1"/>
                <a:gd name="f421" fmla="*/ 427863 f413 1"/>
                <a:gd name="f422" fmla="*/ 212027 f414 1"/>
                <a:gd name="f423" fmla="*/ 94583 f413 1"/>
                <a:gd name="f424" fmla="*/ 213551 f414 1"/>
                <a:gd name="f425" fmla="*/ 87344 f413 1"/>
                <a:gd name="f426" fmla="*/ 275940 f414 1"/>
                <a:gd name="f427" fmla="*/ 81343 f413 1"/>
                <a:gd name="f428" fmla="*/ 372523 f414 1"/>
                <a:gd name="f429" fmla="*/ 27718 f413 1"/>
                <a:gd name="f430" fmla="*/ 345758 f414 1"/>
                <a:gd name="f431" fmla="*/ 150876 f413 1"/>
                <a:gd name="f432" fmla="*/ 330041 f414 1"/>
                <a:gd name="f433" fmla="*/ 159830 f413 1"/>
                <a:gd name="f434" fmla="*/ 305086 f414 1"/>
                <a:gd name="f435" fmla="*/ 174117 f413 1"/>
                <a:gd name="f436" fmla="*/ 350425 f414 1"/>
                <a:gd name="f437" fmla="*/ 273939 f413 1"/>
                <a:gd name="f438" fmla="*/ 364427 f414 1"/>
                <a:gd name="f439" fmla="*/ 293180 f413 1"/>
                <a:gd name="f440" fmla="*/ 471964 f414 1"/>
                <a:gd name="f441" fmla="*/ 434816 f413 1"/>
                <a:gd name="f442" fmla="*/ 642081 f414 1"/>
                <a:gd name="f443" fmla="*/ 433483 f413 1"/>
                <a:gd name="f444" fmla="*/ 742950 f414 1"/>
                <a:gd name="f445" fmla="*/ 304800 f413 1"/>
                <a:gd name="f446" fmla="*/ 765334 f414 1"/>
                <a:gd name="f447" fmla="*/ 264414 f413 1"/>
                <a:gd name="f448" fmla="*/ 627888 f414 1"/>
                <a:gd name="f449" fmla="*/ 80963 f413 1"/>
                <a:gd name="f450" fmla="*/ 570072 f414 1"/>
                <a:gd name="f451" fmla="*/ 0 f413 1"/>
                <a:gd name="f452" fmla="*/ 613506 f414 1"/>
                <a:gd name="f453" fmla="*/ 4953 f413 1"/>
                <a:gd name="f454" fmla="*/ 806482 f414 1"/>
                <a:gd name="f455" fmla="*/ 80677 f413 1"/>
                <a:gd name="f456" fmla="*/ 882301 f414 1"/>
                <a:gd name="f457" fmla="*/ 75914 f413 1"/>
                <a:gd name="f458" fmla="*/ 886873 f414 1"/>
                <a:gd name="f459" fmla="*/ 110776 f413 1"/>
                <a:gd name="f460" fmla="*/ 841248 f414 1"/>
                <a:gd name="f461" fmla="*/ 429292 f413 1"/>
                <a:gd name="f462" fmla="*/ 766858 f414 1"/>
                <a:gd name="f463" fmla="*/ 519208 f413 1"/>
                <a:gd name="f464" fmla="*/ 717804 f414 1"/>
                <a:gd name="f465" fmla="*/ 783622 f414 1"/>
                <a:gd name="f466" fmla="*/ 558546 f413 1"/>
                <a:gd name="f467" fmla="*/ 985457 f414 1"/>
                <a:gd name="f468" fmla="*/ 636175 f413 1"/>
                <a:gd name="f469" fmla="*/ 1001459 f414 1"/>
                <a:gd name="f470" fmla="*/ 644843 f413 1"/>
                <a:gd name="f471" fmla="*/ 1030796 f414 1"/>
                <a:gd name="f472" fmla="*/ 685419 f413 1"/>
                <a:gd name="f473" fmla="*/ 1099947 f414 1"/>
                <a:gd name="f474" fmla="*/ 1032986 f413 1"/>
                <a:gd name="f475" fmla="*/ 1100519 f414 1"/>
                <a:gd name="f476" fmla="*/ 1040511 f413 1"/>
                <a:gd name="f477" fmla="*/ 0 f414 1"/>
                <a:gd name="f478" fmla="*/ 24289 f414 1"/>
                <a:gd name="f479" fmla="*/ 933736 f413 1"/>
                <a:gd name="f480" fmla="*/ 84106 f414 1"/>
                <a:gd name="f481" fmla="*/ 675608 f413 1"/>
                <a:gd name="f482" fmla="*/ 104299 f414 1"/>
                <a:gd name="f483" fmla="*/ 649796 f413 1"/>
                <a:gd name="f484" fmla="*/ 236792 f414 1"/>
                <a:gd name="f485" fmla="*/ 590169 f413 1"/>
                <a:gd name="f486" fmla="*/ 778288 f414 1"/>
                <a:gd name="f487" fmla="*/ 810768 f413 1"/>
                <a:gd name="f488" fmla="*/ 778193 f414 1"/>
                <a:gd name="f489" fmla="*/ 805148 f413 1"/>
                <a:gd name="f490" fmla="*/ 783717 f414 1"/>
                <a:gd name="f491" fmla="*/ 803053 f413 1"/>
                <a:gd name="f492" fmla="*/ 813054 f414 1"/>
                <a:gd name="f493" fmla="*/ 718280 f413 1"/>
                <a:gd name="f494" fmla="*/ 787051 f414 1"/>
                <a:gd name="f495" fmla="*/ 690848 f413 1"/>
                <a:gd name="f496" fmla="*/ 686562 f413 1"/>
                <a:gd name="f497" fmla="*/ 660273 f414 1"/>
                <a:gd name="f498" fmla="*/ 783146 f413 1"/>
                <a:gd name="f499" fmla="*/ 651129 f414 1"/>
                <a:gd name="f500" fmla="*/ 794385 f413 1"/>
                <a:gd name="f501" fmla="*/ 629222 f414 1"/>
                <a:gd name="f502" fmla="*/ 817245 f413 1"/>
                <a:gd name="f503" fmla="*/ 639890 f414 1"/>
                <a:gd name="f504" fmla="*/ 853440 f413 1"/>
                <a:gd name="f505" fmla="*/ 650558 f414 1"/>
                <a:gd name="f506" fmla="*/ 871157 f413 1"/>
                <a:gd name="f507" fmla="*/ 815245 f414 1"/>
                <a:gd name="f508" fmla="*/ 1008888 f413 1"/>
                <a:gd name="f509" fmla="*/ 976503 f414 1"/>
                <a:gd name="f510" fmla="*/ 871347 f413 1"/>
                <a:gd name="f511" fmla="*/ 987743 f414 1"/>
                <a:gd name="f512" fmla="*/ 853631 f413 1"/>
                <a:gd name="f513" fmla="*/ 997934 f414 1"/>
                <a:gd name="f514" fmla="*/ 817340 f413 1"/>
                <a:gd name="f515" fmla="*/ 980885 f414 1"/>
                <a:gd name="f516" fmla="*/ 796004 f413 1"/>
                <a:gd name="f517" fmla="*/ 966311 f414 1"/>
                <a:gd name="f518" fmla="*/ 781717 f413 1"/>
                <a:gd name="f519" fmla="*/ 884015 f414 1"/>
                <a:gd name="f520" fmla="*/ 694944 f413 1"/>
                <a:gd name="f521" fmla="*/ 866870 f414 1"/>
                <a:gd name="f522" fmla="*/ 688658 f413 1"/>
                <a:gd name="f523" fmla="*/ 863346 f414 1"/>
                <a:gd name="f524" fmla="*/ 740664 f413 1"/>
                <a:gd name="f525" fmla="*/ 806672 f414 1"/>
                <a:gd name="f526" fmla="*/ 810387 f413 1"/>
                <a:gd name="f527" fmla="*/ 623411 f414 1"/>
                <a:gd name="f528" fmla="*/ 501777 f413 1"/>
                <a:gd name="f529" fmla="*/ 620745 f414 1"/>
                <a:gd name="f530" fmla="*/ 501110 f413 1"/>
                <a:gd name="f531" fmla="*/ 606743 f414 1"/>
                <a:gd name="f532" fmla="*/ 505873 f413 1"/>
                <a:gd name="f533" fmla="*/ 511588 f414 1"/>
                <a:gd name="f534" fmla="*/ 507301 f413 1"/>
                <a:gd name="f535" fmla="*/ 477298 f414 1"/>
                <a:gd name="f536" fmla="*/ 521113 f413 1"/>
                <a:gd name="f537" fmla="*/ 429196 f414 1"/>
                <a:gd name="f538" fmla="*/ 563594 f413 1"/>
                <a:gd name="f539" fmla="*/ 409766 f414 1"/>
                <a:gd name="f540" fmla="*/ 634175 f413 1"/>
                <a:gd name="f541" fmla="*/ 450914 f414 1"/>
                <a:gd name="f542" fmla="*/ 663226 f413 1"/>
                <a:gd name="f543" fmla="*/ 607314 f414 1"/>
                <a:gd name="f544" fmla="*/ 678466 f413 1"/>
                <a:gd name="f545" fmla="*/ 691229 f414 1"/>
                <a:gd name="f546" fmla="*/ 650367 f413 1"/>
                <a:gd name="f547" fmla="*/ 715995 f414 1"/>
                <a:gd name="f548" fmla="*/ 606457 f413 1"/>
                <a:gd name="f549" fmla="*/ 683895 f414 1"/>
                <a:gd name="f550" fmla="*/ 564261 f413 1"/>
                <a:gd name="f551" fmla="*/ 631889 f414 1"/>
                <a:gd name="f552" fmla="*/ 516541 f413 1"/>
                <a:gd name="f553" fmla="+- f415 0 f1"/>
                <a:gd name="f554" fmla="*/ f418 1 1100518"/>
                <a:gd name="f555" fmla="*/ f419 1 1040511"/>
                <a:gd name="f556" fmla="*/ f420 1 1100518"/>
                <a:gd name="f557" fmla="*/ f421 1 1040511"/>
                <a:gd name="f558" fmla="*/ f422 1 1100518"/>
                <a:gd name="f559" fmla="*/ f423 1 1040511"/>
                <a:gd name="f560" fmla="*/ f424 1 1100518"/>
                <a:gd name="f561" fmla="*/ f425 1 1040511"/>
                <a:gd name="f562" fmla="*/ f426 1 1100518"/>
                <a:gd name="f563" fmla="*/ f427 1 1040511"/>
                <a:gd name="f564" fmla="*/ f428 1 1100518"/>
                <a:gd name="f565" fmla="*/ f429 1 1040511"/>
                <a:gd name="f566" fmla="*/ f430 1 1100518"/>
                <a:gd name="f567" fmla="*/ f431 1 1040511"/>
                <a:gd name="f568" fmla="*/ f432 1 1100518"/>
                <a:gd name="f569" fmla="*/ f433 1 1040511"/>
                <a:gd name="f570" fmla="*/ f434 1 1100518"/>
                <a:gd name="f571" fmla="*/ f435 1 1040511"/>
                <a:gd name="f572" fmla="*/ f436 1 1100518"/>
                <a:gd name="f573" fmla="*/ f437 1 1040511"/>
                <a:gd name="f574" fmla="*/ f438 1 1100518"/>
                <a:gd name="f575" fmla="*/ f439 1 1040511"/>
                <a:gd name="f576" fmla="*/ f440 1 1100518"/>
                <a:gd name="f577" fmla="*/ f441 1 1040511"/>
                <a:gd name="f578" fmla="*/ f442 1 1100518"/>
                <a:gd name="f579" fmla="*/ f443 1 1040511"/>
                <a:gd name="f580" fmla="*/ f444 1 1100518"/>
                <a:gd name="f581" fmla="*/ f445 1 1040511"/>
                <a:gd name="f582" fmla="*/ f446 1 1100518"/>
                <a:gd name="f583" fmla="*/ f447 1 1040511"/>
                <a:gd name="f584" fmla="*/ f448 1 1100518"/>
                <a:gd name="f585" fmla="*/ f449 1 1040511"/>
                <a:gd name="f586" fmla="*/ f450 1 1100518"/>
                <a:gd name="f587" fmla="*/ f451 1 1040511"/>
                <a:gd name="f588" fmla="*/ f452 1 1100518"/>
                <a:gd name="f589" fmla="*/ f453 1 1040511"/>
                <a:gd name="f590" fmla="*/ f454 1 1100518"/>
                <a:gd name="f591" fmla="*/ f455 1 1040511"/>
                <a:gd name="f592" fmla="*/ f456 1 1100518"/>
                <a:gd name="f593" fmla="*/ f457 1 1040511"/>
                <a:gd name="f594" fmla="*/ f458 1 1100518"/>
                <a:gd name="f595" fmla="*/ f459 1 1040511"/>
                <a:gd name="f596" fmla="*/ f460 1 1100518"/>
                <a:gd name="f597" fmla="*/ f461 1 1040511"/>
                <a:gd name="f598" fmla="*/ f462 1 1100518"/>
                <a:gd name="f599" fmla="*/ f463 1 1040511"/>
                <a:gd name="f600" fmla="*/ f464 1 1100518"/>
                <a:gd name="f601" fmla="*/ f465 1 1100518"/>
                <a:gd name="f602" fmla="*/ f466 1 1040511"/>
                <a:gd name="f603" fmla="*/ f467 1 1100518"/>
                <a:gd name="f604" fmla="*/ f468 1 1040511"/>
                <a:gd name="f605" fmla="*/ f469 1 1100518"/>
                <a:gd name="f606" fmla="*/ f470 1 1040511"/>
                <a:gd name="f607" fmla="*/ f471 1 1100518"/>
                <a:gd name="f608" fmla="*/ f472 1 1040511"/>
                <a:gd name="f609" fmla="*/ f473 1 1100518"/>
                <a:gd name="f610" fmla="*/ f474 1 1040511"/>
                <a:gd name="f611" fmla="*/ f475 1 1100518"/>
                <a:gd name="f612" fmla="*/ f476 1 1040511"/>
                <a:gd name="f613" fmla="*/ f477 1 1100518"/>
                <a:gd name="f614" fmla="*/ f478 1 1100518"/>
                <a:gd name="f615" fmla="*/ f479 1 1040511"/>
                <a:gd name="f616" fmla="*/ f480 1 1100518"/>
                <a:gd name="f617" fmla="*/ f481 1 1040511"/>
                <a:gd name="f618" fmla="*/ f482 1 1100518"/>
                <a:gd name="f619" fmla="*/ f483 1 1040511"/>
                <a:gd name="f620" fmla="*/ f484 1 1100518"/>
                <a:gd name="f621" fmla="*/ f485 1 1040511"/>
                <a:gd name="f622" fmla="*/ f486 1 1100518"/>
                <a:gd name="f623" fmla="*/ f487 1 1040511"/>
                <a:gd name="f624" fmla="*/ f488 1 1100518"/>
                <a:gd name="f625" fmla="*/ f489 1 1040511"/>
                <a:gd name="f626" fmla="*/ f490 1 1100518"/>
                <a:gd name="f627" fmla="*/ f491 1 1040511"/>
                <a:gd name="f628" fmla="*/ f492 1 1100518"/>
                <a:gd name="f629" fmla="*/ f493 1 1040511"/>
                <a:gd name="f630" fmla="*/ f494 1 1100518"/>
                <a:gd name="f631" fmla="*/ f495 1 1040511"/>
                <a:gd name="f632" fmla="*/ f496 1 1040511"/>
                <a:gd name="f633" fmla="*/ f497 1 1100518"/>
                <a:gd name="f634" fmla="*/ f498 1 1040511"/>
                <a:gd name="f635" fmla="*/ f499 1 1100518"/>
                <a:gd name="f636" fmla="*/ f500 1 1040511"/>
                <a:gd name="f637" fmla="*/ f501 1 1100518"/>
                <a:gd name="f638" fmla="*/ f502 1 1040511"/>
                <a:gd name="f639" fmla="*/ f503 1 1100518"/>
                <a:gd name="f640" fmla="*/ f504 1 1040511"/>
                <a:gd name="f641" fmla="*/ f505 1 1100518"/>
                <a:gd name="f642" fmla="*/ f506 1 1040511"/>
                <a:gd name="f643" fmla="*/ f507 1 1100518"/>
                <a:gd name="f644" fmla="*/ f508 1 1040511"/>
                <a:gd name="f645" fmla="*/ f509 1 1100518"/>
                <a:gd name="f646" fmla="*/ f510 1 1040511"/>
                <a:gd name="f647" fmla="*/ f511 1 1100518"/>
                <a:gd name="f648" fmla="*/ f512 1 1040511"/>
                <a:gd name="f649" fmla="*/ f513 1 1100518"/>
                <a:gd name="f650" fmla="*/ f514 1 1040511"/>
                <a:gd name="f651" fmla="*/ f515 1 1100518"/>
                <a:gd name="f652" fmla="*/ f516 1 1040511"/>
                <a:gd name="f653" fmla="*/ f517 1 1100518"/>
                <a:gd name="f654" fmla="*/ f518 1 1040511"/>
                <a:gd name="f655" fmla="*/ f519 1 1100518"/>
                <a:gd name="f656" fmla="*/ f520 1 1040511"/>
                <a:gd name="f657" fmla="*/ f521 1 1100518"/>
                <a:gd name="f658" fmla="*/ f522 1 1040511"/>
                <a:gd name="f659" fmla="*/ f523 1 1100518"/>
                <a:gd name="f660" fmla="*/ f524 1 1040511"/>
                <a:gd name="f661" fmla="*/ f525 1 1100518"/>
                <a:gd name="f662" fmla="*/ f526 1 1040511"/>
                <a:gd name="f663" fmla="*/ f527 1 1100518"/>
                <a:gd name="f664" fmla="*/ f528 1 1040511"/>
                <a:gd name="f665" fmla="*/ f529 1 1100518"/>
                <a:gd name="f666" fmla="*/ f530 1 1040511"/>
                <a:gd name="f667" fmla="*/ f531 1 1100518"/>
                <a:gd name="f668" fmla="*/ f532 1 1040511"/>
                <a:gd name="f669" fmla="*/ f533 1 1100518"/>
                <a:gd name="f670" fmla="*/ f534 1 1040511"/>
                <a:gd name="f671" fmla="*/ f535 1 1100518"/>
                <a:gd name="f672" fmla="*/ f536 1 1040511"/>
                <a:gd name="f673" fmla="*/ f537 1 1100518"/>
                <a:gd name="f674" fmla="*/ f538 1 1040511"/>
                <a:gd name="f675" fmla="*/ f539 1 1100518"/>
                <a:gd name="f676" fmla="*/ f540 1 1040511"/>
                <a:gd name="f677" fmla="*/ f541 1 1100518"/>
                <a:gd name="f678" fmla="*/ f542 1 1040511"/>
                <a:gd name="f679" fmla="*/ f543 1 1100518"/>
                <a:gd name="f680" fmla="*/ f544 1 1040511"/>
                <a:gd name="f681" fmla="*/ f545 1 1100518"/>
                <a:gd name="f682" fmla="*/ f546 1 1040511"/>
                <a:gd name="f683" fmla="*/ f547 1 1100518"/>
                <a:gd name="f684" fmla="*/ f548 1 1040511"/>
                <a:gd name="f685" fmla="*/ f549 1 1100518"/>
                <a:gd name="f686" fmla="*/ f550 1 1040511"/>
                <a:gd name="f687" fmla="*/ f551 1 1100518"/>
                <a:gd name="f688" fmla="*/ f552 1 1040511"/>
                <a:gd name="f689" fmla="*/ f409 1 f416"/>
                <a:gd name="f690" fmla="*/ f410 1 f416"/>
                <a:gd name="f691" fmla="*/ f409 1 f417"/>
                <a:gd name="f692" fmla="*/ f411 1 f417"/>
                <a:gd name="f693" fmla="*/ f554 1 f416"/>
                <a:gd name="f694" fmla="*/ f555 1 f417"/>
                <a:gd name="f695" fmla="*/ f556 1 f416"/>
                <a:gd name="f696" fmla="*/ f557 1 f417"/>
                <a:gd name="f697" fmla="*/ f558 1 f416"/>
                <a:gd name="f698" fmla="*/ f559 1 f417"/>
                <a:gd name="f699" fmla="*/ f560 1 f416"/>
                <a:gd name="f700" fmla="*/ f561 1 f417"/>
                <a:gd name="f701" fmla="*/ f562 1 f416"/>
                <a:gd name="f702" fmla="*/ f563 1 f417"/>
                <a:gd name="f703" fmla="*/ f564 1 f416"/>
                <a:gd name="f704" fmla="*/ f565 1 f417"/>
                <a:gd name="f705" fmla="*/ f566 1 f416"/>
                <a:gd name="f706" fmla="*/ f567 1 f417"/>
                <a:gd name="f707" fmla="*/ f568 1 f416"/>
                <a:gd name="f708" fmla="*/ f569 1 f417"/>
                <a:gd name="f709" fmla="*/ f570 1 f416"/>
                <a:gd name="f710" fmla="*/ f571 1 f417"/>
                <a:gd name="f711" fmla="*/ f572 1 f416"/>
                <a:gd name="f712" fmla="*/ f573 1 f417"/>
                <a:gd name="f713" fmla="*/ f574 1 f416"/>
                <a:gd name="f714" fmla="*/ f575 1 f417"/>
                <a:gd name="f715" fmla="*/ f576 1 f416"/>
                <a:gd name="f716" fmla="*/ f577 1 f417"/>
                <a:gd name="f717" fmla="*/ f578 1 f416"/>
                <a:gd name="f718" fmla="*/ f579 1 f417"/>
                <a:gd name="f719" fmla="*/ f580 1 f416"/>
                <a:gd name="f720" fmla="*/ f581 1 f417"/>
                <a:gd name="f721" fmla="*/ f582 1 f416"/>
                <a:gd name="f722" fmla="*/ f583 1 f417"/>
                <a:gd name="f723" fmla="*/ f584 1 f416"/>
                <a:gd name="f724" fmla="*/ f585 1 f417"/>
                <a:gd name="f725" fmla="*/ f586 1 f416"/>
                <a:gd name="f726" fmla="*/ f587 1 f417"/>
                <a:gd name="f727" fmla="*/ f588 1 f416"/>
                <a:gd name="f728" fmla="*/ f589 1 f417"/>
                <a:gd name="f729" fmla="*/ f590 1 f416"/>
                <a:gd name="f730" fmla="*/ f591 1 f417"/>
                <a:gd name="f731" fmla="*/ f592 1 f416"/>
                <a:gd name="f732" fmla="*/ f593 1 f417"/>
                <a:gd name="f733" fmla="*/ f594 1 f416"/>
                <a:gd name="f734" fmla="*/ f595 1 f417"/>
                <a:gd name="f735" fmla="*/ f596 1 f416"/>
                <a:gd name="f736" fmla="*/ f597 1 f417"/>
                <a:gd name="f737" fmla="*/ f598 1 f416"/>
                <a:gd name="f738" fmla="*/ f599 1 f417"/>
                <a:gd name="f739" fmla="*/ f600 1 f416"/>
                <a:gd name="f740" fmla="*/ f601 1 f416"/>
                <a:gd name="f741" fmla="*/ f602 1 f417"/>
                <a:gd name="f742" fmla="*/ f603 1 f416"/>
                <a:gd name="f743" fmla="*/ f604 1 f417"/>
                <a:gd name="f744" fmla="*/ f605 1 f416"/>
                <a:gd name="f745" fmla="*/ f606 1 f417"/>
                <a:gd name="f746" fmla="*/ f607 1 f416"/>
                <a:gd name="f747" fmla="*/ f608 1 f417"/>
                <a:gd name="f748" fmla="*/ f609 1 f416"/>
                <a:gd name="f749" fmla="*/ f610 1 f417"/>
                <a:gd name="f750" fmla="*/ f611 1 f416"/>
                <a:gd name="f751" fmla="*/ f612 1 f417"/>
                <a:gd name="f752" fmla="*/ f613 1 f416"/>
                <a:gd name="f753" fmla="*/ f614 1 f416"/>
                <a:gd name="f754" fmla="*/ f615 1 f417"/>
                <a:gd name="f755" fmla="*/ f616 1 f416"/>
                <a:gd name="f756" fmla="*/ f617 1 f417"/>
                <a:gd name="f757" fmla="*/ f618 1 f416"/>
                <a:gd name="f758" fmla="*/ f619 1 f417"/>
                <a:gd name="f759" fmla="*/ f620 1 f416"/>
                <a:gd name="f760" fmla="*/ f621 1 f417"/>
                <a:gd name="f761" fmla="*/ f622 1 f416"/>
                <a:gd name="f762" fmla="*/ f623 1 f417"/>
                <a:gd name="f763" fmla="*/ f624 1 f416"/>
                <a:gd name="f764" fmla="*/ f625 1 f417"/>
                <a:gd name="f765" fmla="*/ f626 1 f416"/>
                <a:gd name="f766" fmla="*/ f627 1 f417"/>
                <a:gd name="f767" fmla="*/ f628 1 f416"/>
                <a:gd name="f768" fmla="*/ f629 1 f417"/>
                <a:gd name="f769" fmla="*/ f630 1 f416"/>
                <a:gd name="f770" fmla="*/ f631 1 f417"/>
                <a:gd name="f771" fmla="*/ f632 1 f417"/>
                <a:gd name="f772" fmla="*/ f633 1 f416"/>
                <a:gd name="f773" fmla="*/ f634 1 f417"/>
                <a:gd name="f774" fmla="*/ f635 1 f416"/>
                <a:gd name="f775" fmla="*/ f636 1 f417"/>
                <a:gd name="f776" fmla="*/ f637 1 f416"/>
                <a:gd name="f777" fmla="*/ f638 1 f417"/>
                <a:gd name="f778" fmla="*/ f639 1 f416"/>
                <a:gd name="f779" fmla="*/ f640 1 f417"/>
                <a:gd name="f780" fmla="*/ f641 1 f416"/>
                <a:gd name="f781" fmla="*/ f642 1 f417"/>
                <a:gd name="f782" fmla="*/ f643 1 f416"/>
                <a:gd name="f783" fmla="*/ f644 1 f417"/>
                <a:gd name="f784" fmla="*/ f645 1 f416"/>
                <a:gd name="f785" fmla="*/ f646 1 f417"/>
                <a:gd name="f786" fmla="*/ f647 1 f416"/>
                <a:gd name="f787" fmla="*/ f648 1 f417"/>
                <a:gd name="f788" fmla="*/ f649 1 f416"/>
                <a:gd name="f789" fmla="*/ f650 1 f417"/>
                <a:gd name="f790" fmla="*/ f651 1 f416"/>
                <a:gd name="f791" fmla="*/ f652 1 f417"/>
                <a:gd name="f792" fmla="*/ f653 1 f416"/>
                <a:gd name="f793" fmla="*/ f654 1 f417"/>
                <a:gd name="f794" fmla="*/ f655 1 f416"/>
                <a:gd name="f795" fmla="*/ f656 1 f417"/>
                <a:gd name="f796" fmla="*/ f657 1 f416"/>
                <a:gd name="f797" fmla="*/ f658 1 f417"/>
                <a:gd name="f798" fmla="*/ f659 1 f416"/>
                <a:gd name="f799" fmla="*/ f660 1 f417"/>
                <a:gd name="f800" fmla="*/ f661 1 f416"/>
                <a:gd name="f801" fmla="*/ f662 1 f417"/>
                <a:gd name="f802" fmla="*/ f663 1 f416"/>
                <a:gd name="f803" fmla="*/ f664 1 f417"/>
                <a:gd name="f804" fmla="*/ f665 1 f416"/>
                <a:gd name="f805" fmla="*/ f666 1 f417"/>
                <a:gd name="f806" fmla="*/ f667 1 f416"/>
                <a:gd name="f807" fmla="*/ f668 1 f417"/>
                <a:gd name="f808" fmla="*/ f669 1 f416"/>
                <a:gd name="f809" fmla="*/ f670 1 f417"/>
                <a:gd name="f810" fmla="*/ f671 1 f416"/>
                <a:gd name="f811" fmla="*/ f672 1 f417"/>
                <a:gd name="f812" fmla="*/ f673 1 f416"/>
                <a:gd name="f813" fmla="*/ f674 1 f417"/>
                <a:gd name="f814" fmla="*/ f675 1 f416"/>
                <a:gd name="f815" fmla="*/ f676 1 f417"/>
                <a:gd name="f816" fmla="*/ f677 1 f416"/>
                <a:gd name="f817" fmla="*/ f678 1 f417"/>
                <a:gd name="f818" fmla="*/ f679 1 f416"/>
                <a:gd name="f819" fmla="*/ f680 1 f417"/>
                <a:gd name="f820" fmla="*/ f681 1 f416"/>
                <a:gd name="f821" fmla="*/ f682 1 f417"/>
                <a:gd name="f822" fmla="*/ f683 1 f416"/>
                <a:gd name="f823" fmla="*/ f684 1 f417"/>
                <a:gd name="f824" fmla="*/ f685 1 f416"/>
                <a:gd name="f825" fmla="*/ f686 1 f417"/>
                <a:gd name="f826" fmla="*/ f687 1 f416"/>
                <a:gd name="f827" fmla="*/ f688 1 f417"/>
                <a:gd name="f828" fmla="*/ f689 f407 1"/>
                <a:gd name="f829" fmla="*/ f690 f407 1"/>
                <a:gd name="f830" fmla="*/ f692 f408 1"/>
                <a:gd name="f831" fmla="*/ f691 f408 1"/>
                <a:gd name="f832" fmla="*/ f693 f407 1"/>
                <a:gd name="f833" fmla="*/ f694 f408 1"/>
                <a:gd name="f834" fmla="*/ f695 f407 1"/>
                <a:gd name="f835" fmla="*/ f696 f408 1"/>
                <a:gd name="f836" fmla="*/ f697 f407 1"/>
                <a:gd name="f837" fmla="*/ f698 f408 1"/>
                <a:gd name="f838" fmla="*/ f699 f407 1"/>
                <a:gd name="f839" fmla="*/ f700 f408 1"/>
                <a:gd name="f840" fmla="*/ f701 f407 1"/>
                <a:gd name="f841" fmla="*/ f702 f408 1"/>
                <a:gd name="f842" fmla="*/ f703 f407 1"/>
                <a:gd name="f843" fmla="*/ f704 f408 1"/>
                <a:gd name="f844" fmla="*/ f705 f407 1"/>
                <a:gd name="f845" fmla="*/ f706 f408 1"/>
                <a:gd name="f846" fmla="*/ f707 f407 1"/>
                <a:gd name="f847" fmla="*/ f708 f408 1"/>
                <a:gd name="f848" fmla="*/ f709 f407 1"/>
                <a:gd name="f849" fmla="*/ f710 f408 1"/>
                <a:gd name="f850" fmla="*/ f711 f407 1"/>
                <a:gd name="f851" fmla="*/ f712 f408 1"/>
                <a:gd name="f852" fmla="*/ f713 f407 1"/>
                <a:gd name="f853" fmla="*/ f714 f408 1"/>
                <a:gd name="f854" fmla="*/ f715 f407 1"/>
                <a:gd name="f855" fmla="*/ f716 f408 1"/>
                <a:gd name="f856" fmla="*/ f717 f407 1"/>
                <a:gd name="f857" fmla="*/ f718 f408 1"/>
                <a:gd name="f858" fmla="*/ f719 f407 1"/>
                <a:gd name="f859" fmla="*/ f720 f408 1"/>
                <a:gd name="f860" fmla="*/ f721 f407 1"/>
                <a:gd name="f861" fmla="*/ f722 f408 1"/>
                <a:gd name="f862" fmla="*/ f723 f407 1"/>
                <a:gd name="f863" fmla="*/ f724 f408 1"/>
                <a:gd name="f864" fmla="*/ f725 f407 1"/>
                <a:gd name="f865" fmla="*/ f726 f408 1"/>
                <a:gd name="f866" fmla="*/ f727 f407 1"/>
                <a:gd name="f867" fmla="*/ f728 f408 1"/>
                <a:gd name="f868" fmla="*/ f729 f407 1"/>
                <a:gd name="f869" fmla="*/ f730 f408 1"/>
                <a:gd name="f870" fmla="*/ f731 f407 1"/>
                <a:gd name="f871" fmla="*/ f732 f408 1"/>
                <a:gd name="f872" fmla="*/ f733 f407 1"/>
                <a:gd name="f873" fmla="*/ f734 f408 1"/>
                <a:gd name="f874" fmla="*/ f735 f407 1"/>
                <a:gd name="f875" fmla="*/ f736 f408 1"/>
                <a:gd name="f876" fmla="*/ f737 f407 1"/>
                <a:gd name="f877" fmla="*/ f738 f408 1"/>
                <a:gd name="f878" fmla="*/ f739 f407 1"/>
                <a:gd name="f879" fmla="*/ f740 f407 1"/>
                <a:gd name="f880" fmla="*/ f741 f408 1"/>
                <a:gd name="f881" fmla="*/ f742 f407 1"/>
                <a:gd name="f882" fmla="*/ f743 f408 1"/>
                <a:gd name="f883" fmla="*/ f744 f407 1"/>
                <a:gd name="f884" fmla="*/ f745 f408 1"/>
                <a:gd name="f885" fmla="*/ f746 f407 1"/>
                <a:gd name="f886" fmla="*/ f747 f408 1"/>
                <a:gd name="f887" fmla="*/ f748 f407 1"/>
                <a:gd name="f888" fmla="*/ f749 f408 1"/>
                <a:gd name="f889" fmla="*/ f750 f407 1"/>
                <a:gd name="f890" fmla="*/ f751 f408 1"/>
                <a:gd name="f891" fmla="*/ f752 f407 1"/>
                <a:gd name="f892" fmla="*/ f753 f407 1"/>
                <a:gd name="f893" fmla="*/ f754 f408 1"/>
                <a:gd name="f894" fmla="*/ f755 f407 1"/>
                <a:gd name="f895" fmla="*/ f756 f408 1"/>
                <a:gd name="f896" fmla="*/ f757 f407 1"/>
                <a:gd name="f897" fmla="*/ f758 f408 1"/>
                <a:gd name="f898" fmla="*/ f759 f407 1"/>
                <a:gd name="f899" fmla="*/ f760 f408 1"/>
                <a:gd name="f900" fmla="*/ f761 f407 1"/>
                <a:gd name="f901" fmla="*/ f762 f408 1"/>
                <a:gd name="f902" fmla="*/ f763 f407 1"/>
                <a:gd name="f903" fmla="*/ f764 f408 1"/>
                <a:gd name="f904" fmla="*/ f765 f407 1"/>
                <a:gd name="f905" fmla="*/ f766 f408 1"/>
                <a:gd name="f906" fmla="*/ f767 f407 1"/>
                <a:gd name="f907" fmla="*/ f768 f408 1"/>
                <a:gd name="f908" fmla="*/ f769 f407 1"/>
                <a:gd name="f909" fmla="*/ f770 f408 1"/>
                <a:gd name="f910" fmla="*/ f771 f408 1"/>
                <a:gd name="f911" fmla="*/ f772 f407 1"/>
                <a:gd name="f912" fmla="*/ f773 f408 1"/>
                <a:gd name="f913" fmla="*/ f774 f407 1"/>
                <a:gd name="f914" fmla="*/ f775 f408 1"/>
                <a:gd name="f915" fmla="*/ f776 f407 1"/>
                <a:gd name="f916" fmla="*/ f777 f408 1"/>
                <a:gd name="f917" fmla="*/ f778 f407 1"/>
                <a:gd name="f918" fmla="*/ f779 f408 1"/>
                <a:gd name="f919" fmla="*/ f780 f407 1"/>
                <a:gd name="f920" fmla="*/ f781 f408 1"/>
                <a:gd name="f921" fmla="*/ f782 f407 1"/>
                <a:gd name="f922" fmla="*/ f783 f408 1"/>
                <a:gd name="f923" fmla="*/ f784 f407 1"/>
                <a:gd name="f924" fmla="*/ f785 f408 1"/>
                <a:gd name="f925" fmla="*/ f786 f407 1"/>
                <a:gd name="f926" fmla="*/ f787 f408 1"/>
                <a:gd name="f927" fmla="*/ f788 f407 1"/>
                <a:gd name="f928" fmla="*/ f789 f408 1"/>
                <a:gd name="f929" fmla="*/ f790 f407 1"/>
                <a:gd name="f930" fmla="*/ f791 f408 1"/>
                <a:gd name="f931" fmla="*/ f792 f407 1"/>
                <a:gd name="f932" fmla="*/ f793 f408 1"/>
                <a:gd name="f933" fmla="*/ f794 f407 1"/>
                <a:gd name="f934" fmla="*/ f795 f408 1"/>
                <a:gd name="f935" fmla="*/ f796 f407 1"/>
                <a:gd name="f936" fmla="*/ f797 f408 1"/>
                <a:gd name="f937" fmla="*/ f798 f407 1"/>
                <a:gd name="f938" fmla="*/ f799 f408 1"/>
                <a:gd name="f939" fmla="*/ f800 f407 1"/>
                <a:gd name="f940" fmla="*/ f801 f408 1"/>
                <a:gd name="f941" fmla="*/ f802 f407 1"/>
                <a:gd name="f942" fmla="*/ f803 f408 1"/>
                <a:gd name="f943" fmla="*/ f804 f407 1"/>
                <a:gd name="f944" fmla="*/ f805 f408 1"/>
                <a:gd name="f945" fmla="*/ f806 f407 1"/>
                <a:gd name="f946" fmla="*/ f807 f408 1"/>
                <a:gd name="f947" fmla="*/ f808 f407 1"/>
                <a:gd name="f948" fmla="*/ f809 f408 1"/>
                <a:gd name="f949" fmla="*/ f810 f407 1"/>
                <a:gd name="f950" fmla="*/ f811 f408 1"/>
                <a:gd name="f951" fmla="*/ f812 f407 1"/>
                <a:gd name="f952" fmla="*/ f813 f408 1"/>
                <a:gd name="f953" fmla="*/ f814 f407 1"/>
                <a:gd name="f954" fmla="*/ f815 f408 1"/>
                <a:gd name="f955" fmla="*/ f816 f407 1"/>
                <a:gd name="f956" fmla="*/ f817 f408 1"/>
                <a:gd name="f957" fmla="*/ f818 f407 1"/>
                <a:gd name="f958" fmla="*/ f819 f408 1"/>
                <a:gd name="f959" fmla="*/ f820 f407 1"/>
                <a:gd name="f960" fmla="*/ f821 f408 1"/>
                <a:gd name="f961" fmla="*/ f822 f407 1"/>
                <a:gd name="f962" fmla="*/ f823 f408 1"/>
                <a:gd name="f963" fmla="*/ f824 f407 1"/>
                <a:gd name="f964" fmla="*/ f825 f408 1"/>
                <a:gd name="f965" fmla="*/ f826 f407 1"/>
                <a:gd name="f966" fmla="*/ f827 f4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3">
                  <a:pos x="f832" y="f833"/>
                </a:cxn>
                <a:cxn ang="f553">
                  <a:pos x="f834" y="f835"/>
                </a:cxn>
                <a:cxn ang="f553">
                  <a:pos x="f836" y="f837"/>
                </a:cxn>
                <a:cxn ang="f553">
                  <a:pos x="f838" y="f839"/>
                </a:cxn>
                <a:cxn ang="f553">
                  <a:pos x="f840" y="f841"/>
                </a:cxn>
                <a:cxn ang="f553">
                  <a:pos x="f842" y="f843"/>
                </a:cxn>
                <a:cxn ang="f553">
                  <a:pos x="f844" y="f845"/>
                </a:cxn>
                <a:cxn ang="f553">
                  <a:pos x="f846" y="f847"/>
                </a:cxn>
                <a:cxn ang="f553">
                  <a:pos x="f848" y="f849"/>
                </a:cxn>
                <a:cxn ang="f553">
                  <a:pos x="f850" y="f851"/>
                </a:cxn>
                <a:cxn ang="f553">
                  <a:pos x="f852" y="f853"/>
                </a:cxn>
                <a:cxn ang="f553">
                  <a:pos x="f854" y="f855"/>
                </a:cxn>
                <a:cxn ang="f553">
                  <a:pos x="f856" y="f857"/>
                </a:cxn>
                <a:cxn ang="f553">
                  <a:pos x="f858" y="f859"/>
                </a:cxn>
                <a:cxn ang="f553">
                  <a:pos x="f860" y="f861"/>
                </a:cxn>
                <a:cxn ang="f553">
                  <a:pos x="f862" y="f863"/>
                </a:cxn>
                <a:cxn ang="f553">
                  <a:pos x="f864" y="f865"/>
                </a:cxn>
                <a:cxn ang="f553">
                  <a:pos x="f866" y="f867"/>
                </a:cxn>
                <a:cxn ang="f553">
                  <a:pos x="f868" y="f869"/>
                </a:cxn>
                <a:cxn ang="f553">
                  <a:pos x="f870" y="f871"/>
                </a:cxn>
                <a:cxn ang="f553">
                  <a:pos x="f872" y="f873"/>
                </a:cxn>
                <a:cxn ang="f553">
                  <a:pos x="f874" y="f875"/>
                </a:cxn>
                <a:cxn ang="f553">
                  <a:pos x="f876" y="f877"/>
                </a:cxn>
                <a:cxn ang="f553">
                  <a:pos x="f878" y="f833"/>
                </a:cxn>
                <a:cxn ang="f553">
                  <a:pos x="f879" y="f880"/>
                </a:cxn>
                <a:cxn ang="f553">
                  <a:pos x="f881" y="f882"/>
                </a:cxn>
                <a:cxn ang="f553">
                  <a:pos x="f883" y="f884"/>
                </a:cxn>
                <a:cxn ang="f553">
                  <a:pos x="f885" y="f886"/>
                </a:cxn>
                <a:cxn ang="f553">
                  <a:pos x="f887" y="f888"/>
                </a:cxn>
                <a:cxn ang="f553">
                  <a:pos x="f889" y="f890"/>
                </a:cxn>
                <a:cxn ang="f553">
                  <a:pos x="f891" y="f890"/>
                </a:cxn>
                <a:cxn ang="f553">
                  <a:pos x="f892" y="f893"/>
                </a:cxn>
                <a:cxn ang="f553">
                  <a:pos x="f894" y="f895"/>
                </a:cxn>
                <a:cxn ang="f553">
                  <a:pos x="f896" y="f897"/>
                </a:cxn>
                <a:cxn ang="f553">
                  <a:pos x="f898" y="f899"/>
                </a:cxn>
                <a:cxn ang="f553">
                  <a:pos x="f832" y="f833"/>
                </a:cxn>
                <a:cxn ang="f553">
                  <a:pos x="f900" y="f901"/>
                </a:cxn>
                <a:cxn ang="f553">
                  <a:pos x="f902" y="f903"/>
                </a:cxn>
                <a:cxn ang="f553">
                  <a:pos x="f904" y="f905"/>
                </a:cxn>
                <a:cxn ang="f553">
                  <a:pos x="f906" y="f907"/>
                </a:cxn>
                <a:cxn ang="f553">
                  <a:pos x="f908" y="f909"/>
                </a:cxn>
                <a:cxn ang="f553">
                  <a:pos x="f876" y="f910"/>
                </a:cxn>
                <a:cxn ang="f553">
                  <a:pos x="f911" y="f912"/>
                </a:cxn>
                <a:cxn ang="f553">
                  <a:pos x="f913" y="f914"/>
                </a:cxn>
                <a:cxn ang="f553">
                  <a:pos x="f915" y="f916"/>
                </a:cxn>
                <a:cxn ang="f553">
                  <a:pos x="f917" y="f918"/>
                </a:cxn>
                <a:cxn ang="f553">
                  <a:pos x="f919" y="f920"/>
                </a:cxn>
                <a:cxn ang="f553">
                  <a:pos x="f921" y="f922"/>
                </a:cxn>
                <a:cxn ang="f553">
                  <a:pos x="f923" y="f924"/>
                </a:cxn>
                <a:cxn ang="f553">
                  <a:pos x="f925" y="f926"/>
                </a:cxn>
                <a:cxn ang="f553">
                  <a:pos x="f927" y="f928"/>
                </a:cxn>
                <a:cxn ang="f553">
                  <a:pos x="f929" y="f930"/>
                </a:cxn>
                <a:cxn ang="f553">
                  <a:pos x="f931" y="f932"/>
                </a:cxn>
                <a:cxn ang="f553">
                  <a:pos x="f933" y="f934"/>
                </a:cxn>
                <a:cxn ang="f553">
                  <a:pos x="f935" y="f936"/>
                </a:cxn>
                <a:cxn ang="f553">
                  <a:pos x="f937" y="f938"/>
                </a:cxn>
                <a:cxn ang="f553">
                  <a:pos x="f939" y="f940"/>
                </a:cxn>
                <a:cxn ang="f553">
                  <a:pos x="f900" y="f901"/>
                </a:cxn>
                <a:cxn ang="f553">
                  <a:pos x="f941" y="f942"/>
                </a:cxn>
                <a:cxn ang="f553">
                  <a:pos x="f943" y="f944"/>
                </a:cxn>
                <a:cxn ang="f553">
                  <a:pos x="f945" y="f946"/>
                </a:cxn>
                <a:cxn ang="f553">
                  <a:pos x="f947" y="f948"/>
                </a:cxn>
                <a:cxn ang="f553">
                  <a:pos x="f949" y="f950"/>
                </a:cxn>
                <a:cxn ang="f553">
                  <a:pos x="f951" y="f952"/>
                </a:cxn>
                <a:cxn ang="f553">
                  <a:pos x="f953" y="f954"/>
                </a:cxn>
                <a:cxn ang="f553">
                  <a:pos x="f955" y="f956"/>
                </a:cxn>
                <a:cxn ang="f553">
                  <a:pos x="f957" y="f958"/>
                </a:cxn>
                <a:cxn ang="f553">
                  <a:pos x="f959" y="f960"/>
                </a:cxn>
                <a:cxn ang="f553">
                  <a:pos x="f961" y="f962"/>
                </a:cxn>
                <a:cxn ang="f553">
                  <a:pos x="f963" y="f964"/>
                </a:cxn>
                <a:cxn ang="f553">
                  <a:pos x="f965" y="f966"/>
                </a:cxn>
                <a:cxn ang="f553">
                  <a:pos x="f941" y="f942"/>
                </a:cxn>
              </a:cxnLst>
              <a:rect l="f828" t="f831" r="f829" b="f830"/>
              <a:pathLst>
                <a:path w="1100518" h="104051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4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5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9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5" y="f177"/>
                    <a:pt x="f178" y="f7"/>
                  </a:cubicBezTo>
                  <a:cubicBezTo>
                    <a:pt x="f179" y="f7"/>
                    <a:pt x="f180" y="f7"/>
                    <a:pt x="f5" y="f7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8" y="f9"/>
                  </a:cubicBezTo>
                  <a:close/>
                  <a:moveTo>
                    <a:pt x="f209" y="f210"/>
                  </a:moveTo>
                  <a:cubicBezTo>
                    <a:pt x="f209" y="f211"/>
                    <a:pt x="f212" y="f213"/>
                    <a:pt x="f212" y="f214"/>
                  </a:cubicBez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138" y="f237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166" y="f268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3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210"/>
                    <a:pt x="f209" y="f210"/>
                  </a:cubicBezTo>
                  <a:close/>
                  <a:moveTo>
                    <a:pt x="f330" y="f331"/>
                  </a:moveTo>
                  <a:cubicBezTo>
                    <a:pt x="f332" y="f333"/>
                    <a:pt x="f334" y="f335"/>
                    <a:pt x="f336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cubicBezTo>
                    <a:pt x="f380" y="f381"/>
                    <a:pt x="f382" y="f383"/>
                    <a:pt x="f384" y="f385"/>
                  </a:cubicBezTo>
                  <a:cubicBezTo>
                    <a:pt x="f386" y="f387"/>
                    <a:pt x="f388" y="f389"/>
                    <a:pt x="f238" y="f390"/>
                  </a:cubicBezTo>
                  <a:cubicBezTo>
                    <a:pt x="f391" y="f392"/>
                    <a:pt x="f393" y="f394"/>
                    <a:pt x="f395" y="f396"/>
                  </a:cubicBezTo>
                  <a:cubicBezTo>
                    <a:pt x="f397" y="f398"/>
                    <a:pt x="f399" y="f400"/>
                    <a:pt x="f401" y="f402"/>
                  </a:cubicBezTo>
                  <a:cubicBezTo>
                    <a:pt x="f403" y="f404"/>
                    <a:pt x="f389" y="f405"/>
                    <a:pt x="f330" y="f331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orma libre: forma 19">
              <a:extLst>
                <a:ext uri="{FF2B5EF4-FFF2-40B4-BE49-F238E27FC236}">
                  <a16:creationId xmlns:a16="http://schemas.microsoft.com/office/drawing/2014/main" id="{85D51A19-266F-44A9-8BC4-AD732301373A}"/>
                </a:ext>
              </a:extLst>
            </p:cNvPr>
            <p:cNvSpPr/>
            <p:nvPr/>
          </p:nvSpPr>
          <p:spPr>
            <a:xfrm>
              <a:off x="8469812" y="21515"/>
              <a:ext cx="361361" cy="1989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1302"/>
                <a:gd name="f7" fmla="val 331065"/>
                <a:gd name="f8" fmla="val 85"/>
                <a:gd name="f9" fmla="val 322016"/>
                <a:gd name="f10" fmla="val 316111"/>
                <a:gd name="f11" fmla="val 310110"/>
                <a:gd name="f12" fmla="val 244959"/>
                <a:gd name="f13" fmla="val -106"/>
                <a:gd name="f14" fmla="val 179713"/>
                <a:gd name="f15" fmla="val 114562"/>
                <a:gd name="f16" fmla="val 275"/>
                <a:gd name="f17" fmla="val 43601"/>
                <a:gd name="f18" fmla="val 43804"/>
                <a:gd name="f19" fmla="val 167"/>
                <a:gd name="f20" fmla="val 114956"/>
                <a:gd name="f21" fmla="val 71"/>
                <a:gd name="f22" fmla="val 239257"/>
                <a:gd name="f23" fmla="val -24"/>
                <a:gd name="f24" fmla="val 363559"/>
                <a:gd name="f25" fmla="val 487860"/>
                <a:gd name="f26" fmla="val 557964"/>
                <a:gd name="f27" fmla="val 601207"/>
                <a:gd name="f28" fmla="val 43886"/>
                <a:gd name="f29" fmla="val 601303"/>
                <a:gd name="f30" fmla="val 114181"/>
                <a:gd name="f31" fmla="val 181618"/>
                <a:gd name="f32" fmla="val 248960"/>
                <a:gd name="f33" fmla="val 316397"/>
                <a:gd name="f34" fmla="val 320111"/>
                <a:gd name="f35" fmla="val 323826"/>
                <a:gd name="f36" fmla="val 330875"/>
                <a:gd name="f37" fmla="val 400802"/>
                <a:gd name="f38" fmla="val 203049"/>
                <a:gd name="f39" fmla="val 201729"/>
                <a:gd name="f40" fmla="val 204764"/>
                <a:gd name="f41" fmla="val 327078"/>
                <a:gd name="f42" fmla="val 140089"/>
                <a:gd name="f43" fmla="val 153710"/>
                <a:gd name="f44" fmla="val 325840"/>
                <a:gd name="f45" fmla="val 165997"/>
                <a:gd name="f46" fmla="val 327650"/>
                <a:gd name="f47" fmla="val 177808"/>
                <a:gd name="f48" fmla="val 328411"/>
                <a:gd name="f49" fmla="val 182951"/>
                <a:gd name="f50" fmla="val 335460"/>
                <a:gd name="f51" fmla="val 187238"/>
                <a:gd name="f52" fmla="val 339746"/>
                <a:gd name="f53" fmla="val 191810"/>
                <a:gd name="f54" fmla="val 343461"/>
                <a:gd name="f55" fmla="val 186857"/>
                <a:gd name="f56" fmla="val 350224"/>
                <a:gd name="f57" fmla="val 181999"/>
                <a:gd name="f58" fmla="val 350414"/>
                <a:gd name="f59" fmla="val 176855"/>
                <a:gd name="f60" fmla="val 351367"/>
                <a:gd name="f61" fmla="val 145899"/>
                <a:gd name="f62" fmla="val 114943"/>
                <a:gd name="f63" fmla="val 350319"/>
                <a:gd name="f64" fmla="val 83987"/>
                <a:gd name="f65" fmla="val 350129"/>
                <a:gd name="f66" fmla="val 78748"/>
                <a:gd name="f67" fmla="val 344509"/>
                <a:gd name="f68" fmla="val 70271"/>
                <a:gd name="f69" fmla="val 340032"/>
                <a:gd name="f70" fmla="val 69223"/>
                <a:gd name="f71" fmla="val 330221"/>
                <a:gd name="f72" fmla="val 66937"/>
                <a:gd name="f73" fmla="val 327173"/>
                <a:gd name="f74" fmla="val 75128"/>
                <a:gd name="f75" fmla="val 83796"/>
                <a:gd name="f76" fmla="val 326983"/>
                <a:gd name="f77" fmla="val 93988"/>
                <a:gd name="f78" fmla="val 104180"/>
                <a:gd name="f79" fmla="val 113800"/>
                <a:gd name="f80" fmla="val 310600"/>
                <a:gd name="f81" fmla="val 297170"/>
                <a:gd name="f82" fmla="val 282691"/>
                <a:gd name="f83" fmla="val 102560"/>
                <a:gd name="f84" fmla="val 284120"/>
                <a:gd name="f85" fmla="val 92273"/>
                <a:gd name="f86" fmla="val 282120"/>
                <a:gd name="f87" fmla="val 82748"/>
                <a:gd name="f88" fmla="val 280977"/>
                <a:gd name="f89" fmla="val 77414"/>
                <a:gd name="f90" fmla="val 274405"/>
                <a:gd name="f91" fmla="val 73128"/>
                <a:gd name="f92" fmla="val 270309"/>
                <a:gd name="f93" fmla="val 68366"/>
                <a:gd name="f94" fmla="val 266594"/>
                <a:gd name="f95" fmla="val 73319"/>
                <a:gd name="f96" fmla="val 259736"/>
                <a:gd name="f97" fmla="val 78272"/>
                <a:gd name="f98" fmla="val 259641"/>
                <a:gd name="f99" fmla="val 83320"/>
                <a:gd name="f100" fmla="val 258593"/>
                <a:gd name="f101" fmla="val 114276"/>
                <a:gd name="f102" fmla="val 258498"/>
                <a:gd name="f103" fmla="val 145232"/>
                <a:gd name="f104" fmla="val 259450"/>
                <a:gd name="f105" fmla="val 176093"/>
                <a:gd name="f106" fmla="val 181332"/>
                <a:gd name="f107" fmla="val 265356"/>
                <a:gd name="f108" fmla="val 189619"/>
                <a:gd name="f109" fmla="val 269928"/>
                <a:gd name="f110" fmla="val 190762"/>
                <a:gd name="f111" fmla="val 279929"/>
                <a:gd name="f112" fmla="val 193238"/>
                <a:gd name="f113" fmla="val 184952"/>
                <a:gd name="f114" fmla="val 282787"/>
                <a:gd name="f115" fmla="val 176284"/>
                <a:gd name="f116" fmla="val 282882"/>
                <a:gd name="f117" fmla="val 164378"/>
                <a:gd name="f118" fmla="val 152376"/>
                <a:gd name="f119" fmla="val 139803"/>
                <a:gd name="f120" fmla="val 298122"/>
                <a:gd name="f121" fmla="val 311266"/>
                <a:gd name="f122" fmla="+- 0 0 -90"/>
                <a:gd name="f123" fmla="*/ f3 1 601302"/>
                <a:gd name="f124" fmla="*/ f4 1 331065"/>
                <a:gd name="f125" fmla="val f5"/>
                <a:gd name="f126" fmla="val f6"/>
                <a:gd name="f127" fmla="val f7"/>
                <a:gd name="f128" fmla="*/ f122 f0 1"/>
                <a:gd name="f129" fmla="+- f127 0 f125"/>
                <a:gd name="f130" fmla="+- f126 0 f125"/>
                <a:gd name="f131" fmla="*/ f128 1 f2"/>
                <a:gd name="f132" fmla="*/ f130 1 601302"/>
                <a:gd name="f133" fmla="*/ f129 1 331065"/>
                <a:gd name="f134" fmla="*/ 85 f130 1"/>
                <a:gd name="f135" fmla="*/ 331065 f129 1"/>
                <a:gd name="f136" fmla="*/ 310110 f129 1"/>
                <a:gd name="f137" fmla="*/ 114562 f129 1"/>
                <a:gd name="f138" fmla="*/ 114956 f130 1"/>
                <a:gd name="f139" fmla="*/ 71 f129 1"/>
                <a:gd name="f140" fmla="*/ 487860 f130 1"/>
                <a:gd name="f141" fmla="*/ 601303 f130 1"/>
                <a:gd name="f142" fmla="*/ 114181 f129 1"/>
                <a:gd name="f143" fmla="*/ 316397 f129 1"/>
                <a:gd name="f144" fmla="*/ 330875 f129 1"/>
                <a:gd name="f145" fmla="*/ 327078 f130 1"/>
                <a:gd name="f146" fmla="*/ 140089 f129 1"/>
                <a:gd name="f147" fmla="*/ 327650 f130 1"/>
                <a:gd name="f148" fmla="*/ 177808 f129 1"/>
                <a:gd name="f149" fmla="*/ 339746 f130 1"/>
                <a:gd name="f150" fmla="*/ 191810 f129 1"/>
                <a:gd name="f151" fmla="*/ 350414 f130 1"/>
                <a:gd name="f152" fmla="*/ 176855 f129 1"/>
                <a:gd name="f153" fmla="*/ 350319 f130 1"/>
                <a:gd name="f154" fmla="*/ 83987 f129 1"/>
                <a:gd name="f155" fmla="*/ 340032 f130 1"/>
                <a:gd name="f156" fmla="*/ 69223 f129 1"/>
                <a:gd name="f157" fmla="*/ 83796 f129 1"/>
                <a:gd name="f158" fmla="*/ 113800 f129 1"/>
                <a:gd name="f159" fmla="*/ 282691 f130 1"/>
                <a:gd name="f160" fmla="*/ 282120 f130 1"/>
                <a:gd name="f161" fmla="*/ 82748 f129 1"/>
                <a:gd name="f162" fmla="*/ 270309 f130 1"/>
                <a:gd name="f163" fmla="*/ 68366 f129 1"/>
                <a:gd name="f164" fmla="*/ 259641 f130 1"/>
                <a:gd name="f165" fmla="*/ 83320 f129 1"/>
                <a:gd name="f166" fmla="*/ 259450 f130 1"/>
                <a:gd name="f167" fmla="*/ 176093 f129 1"/>
                <a:gd name="f168" fmla="*/ 269928 f130 1"/>
                <a:gd name="f169" fmla="*/ 190762 f129 1"/>
                <a:gd name="f170" fmla="*/ 282787 f130 1"/>
                <a:gd name="f171" fmla="*/ 176284 f129 1"/>
                <a:gd name="f172" fmla="*/ 139803 f129 1"/>
                <a:gd name="f173" fmla="+- f131 0 f1"/>
                <a:gd name="f174" fmla="*/ f134 1 601302"/>
                <a:gd name="f175" fmla="*/ f135 1 331065"/>
                <a:gd name="f176" fmla="*/ f136 1 331065"/>
                <a:gd name="f177" fmla="*/ f137 1 331065"/>
                <a:gd name="f178" fmla="*/ f138 1 601302"/>
                <a:gd name="f179" fmla="*/ f139 1 331065"/>
                <a:gd name="f180" fmla="*/ f140 1 601302"/>
                <a:gd name="f181" fmla="*/ f141 1 601302"/>
                <a:gd name="f182" fmla="*/ f142 1 331065"/>
                <a:gd name="f183" fmla="*/ f143 1 331065"/>
                <a:gd name="f184" fmla="*/ f144 1 331065"/>
                <a:gd name="f185" fmla="*/ f145 1 601302"/>
                <a:gd name="f186" fmla="*/ f146 1 331065"/>
                <a:gd name="f187" fmla="*/ f147 1 601302"/>
                <a:gd name="f188" fmla="*/ f148 1 331065"/>
                <a:gd name="f189" fmla="*/ f149 1 601302"/>
                <a:gd name="f190" fmla="*/ f150 1 331065"/>
                <a:gd name="f191" fmla="*/ f151 1 601302"/>
                <a:gd name="f192" fmla="*/ f152 1 331065"/>
                <a:gd name="f193" fmla="*/ f153 1 601302"/>
                <a:gd name="f194" fmla="*/ f154 1 331065"/>
                <a:gd name="f195" fmla="*/ f155 1 601302"/>
                <a:gd name="f196" fmla="*/ f156 1 331065"/>
                <a:gd name="f197" fmla="*/ f157 1 331065"/>
                <a:gd name="f198" fmla="*/ f158 1 331065"/>
                <a:gd name="f199" fmla="*/ f159 1 601302"/>
                <a:gd name="f200" fmla="*/ f160 1 601302"/>
                <a:gd name="f201" fmla="*/ f161 1 331065"/>
                <a:gd name="f202" fmla="*/ f162 1 601302"/>
                <a:gd name="f203" fmla="*/ f163 1 331065"/>
                <a:gd name="f204" fmla="*/ f164 1 601302"/>
                <a:gd name="f205" fmla="*/ f165 1 331065"/>
                <a:gd name="f206" fmla="*/ f166 1 601302"/>
                <a:gd name="f207" fmla="*/ f167 1 331065"/>
                <a:gd name="f208" fmla="*/ f168 1 601302"/>
                <a:gd name="f209" fmla="*/ f169 1 331065"/>
                <a:gd name="f210" fmla="*/ f170 1 601302"/>
                <a:gd name="f211" fmla="*/ f171 1 331065"/>
                <a:gd name="f212" fmla="*/ f172 1 331065"/>
                <a:gd name="f213" fmla="*/ f125 1 f132"/>
                <a:gd name="f214" fmla="*/ f126 1 f132"/>
                <a:gd name="f215" fmla="*/ f125 1 f133"/>
                <a:gd name="f216" fmla="*/ f127 1 f133"/>
                <a:gd name="f217" fmla="*/ f174 1 f132"/>
                <a:gd name="f218" fmla="*/ f175 1 f133"/>
                <a:gd name="f219" fmla="*/ f176 1 f133"/>
                <a:gd name="f220" fmla="*/ f177 1 f133"/>
                <a:gd name="f221" fmla="*/ f178 1 f132"/>
                <a:gd name="f222" fmla="*/ f179 1 f133"/>
                <a:gd name="f223" fmla="*/ f180 1 f132"/>
                <a:gd name="f224" fmla="*/ f181 1 f132"/>
                <a:gd name="f225" fmla="*/ f182 1 f133"/>
                <a:gd name="f226" fmla="*/ f183 1 f133"/>
                <a:gd name="f227" fmla="*/ f184 1 f133"/>
                <a:gd name="f228" fmla="*/ f185 1 f132"/>
                <a:gd name="f229" fmla="*/ f186 1 f133"/>
                <a:gd name="f230" fmla="*/ f187 1 f132"/>
                <a:gd name="f231" fmla="*/ f188 1 f133"/>
                <a:gd name="f232" fmla="*/ f189 1 f132"/>
                <a:gd name="f233" fmla="*/ f190 1 f133"/>
                <a:gd name="f234" fmla="*/ f191 1 f132"/>
                <a:gd name="f235" fmla="*/ f192 1 f133"/>
                <a:gd name="f236" fmla="*/ f193 1 f132"/>
                <a:gd name="f237" fmla="*/ f194 1 f133"/>
                <a:gd name="f238" fmla="*/ f195 1 f132"/>
                <a:gd name="f239" fmla="*/ f196 1 f133"/>
                <a:gd name="f240" fmla="*/ f197 1 f133"/>
                <a:gd name="f241" fmla="*/ f198 1 f133"/>
                <a:gd name="f242" fmla="*/ f199 1 f132"/>
                <a:gd name="f243" fmla="*/ f200 1 f132"/>
                <a:gd name="f244" fmla="*/ f201 1 f133"/>
                <a:gd name="f245" fmla="*/ f202 1 f132"/>
                <a:gd name="f246" fmla="*/ f203 1 f133"/>
                <a:gd name="f247" fmla="*/ f204 1 f132"/>
                <a:gd name="f248" fmla="*/ f205 1 f133"/>
                <a:gd name="f249" fmla="*/ f206 1 f132"/>
                <a:gd name="f250" fmla="*/ f207 1 f133"/>
                <a:gd name="f251" fmla="*/ f208 1 f132"/>
                <a:gd name="f252" fmla="*/ f209 1 f133"/>
                <a:gd name="f253" fmla="*/ f210 1 f132"/>
                <a:gd name="f254" fmla="*/ f211 1 f133"/>
                <a:gd name="f255" fmla="*/ f212 1 f133"/>
                <a:gd name="f256" fmla="*/ f213 f123 1"/>
                <a:gd name="f257" fmla="*/ f214 f123 1"/>
                <a:gd name="f258" fmla="*/ f216 f124 1"/>
                <a:gd name="f259" fmla="*/ f215 f124 1"/>
                <a:gd name="f260" fmla="*/ f217 f123 1"/>
                <a:gd name="f261" fmla="*/ f218 f124 1"/>
                <a:gd name="f262" fmla="*/ f219 f124 1"/>
                <a:gd name="f263" fmla="*/ f220 f124 1"/>
                <a:gd name="f264" fmla="*/ f221 f123 1"/>
                <a:gd name="f265" fmla="*/ f222 f124 1"/>
                <a:gd name="f266" fmla="*/ f223 f123 1"/>
                <a:gd name="f267" fmla="*/ f224 f123 1"/>
                <a:gd name="f268" fmla="*/ f225 f124 1"/>
                <a:gd name="f269" fmla="*/ f226 f124 1"/>
                <a:gd name="f270" fmla="*/ f227 f124 1"/>
                <a:gd name="f271" fmla="*/ f228 f123 1"/>
                <a:gd name="f272" fmla="*/ f229 f124 1"/>
                <a:gd name="f273" fmla="*/ f230 f123 1"/>
                <a:gd name="f274" fmla="*/ f231 f124 1"/>
                <a:gd name="f275" fmla="*/ f232 f123 1"/>
                <a:gd name="f276" fmla="*/ f233 f124 1"/>
                <a:gd name="f277" fmla="*/ f234 f123 1"/>
                <a:gd name="f278" fmla="*/ f235 f124 1"/>
                <a:gd name="f279" fmla="*/ f236 f123 1"/>
                <a:gd name="f280" fmla="*/ f237 f124 1"/>
                <a:gd name="f281" fmla="*/ f238 f123 1"/>
                <a:gd name="f282" fmla="*/ f239 f124 1"/>
                <a:gd name="f283" fmla="*/ f240 f124 1"/>
                <a:gd name="f284" fmla="*/ f241 f124 1"/>
                <a:gd name="f285" fmla="*/ f242 f123 1"/>
                <a:gd name="f286" fmla="*/ f243 f123 1"/>
                <a:gd name="f287" fmla="*/ f244 f124 1"/>
                <a:gd name="f288" fmla="*/ f245 f123 1"/>
                <a:gd name="f289" fmla="*/ f246 f124 1"/>
                <a:gd name="f290" fmla="*/ f247 f123 1"/>
                <a:gd name="f291" fmla="*/ f248 f124 1"/>
                <a:gd name="f292" fmla="*/ f249 f123 1"/>
                <a:gd name="f293" fmla="*/ f250 f124 1"/>
                <a:gd name="f294" fmla="*/ f251 f123 1"/>
                <a:gd name="f295" fmla="*/ f252 f124 1"/>
                <a:gd name="f296" fmla="*/ f253 f123 1"/>
                <a:gd name="f297" fmla="*/ f254 f124 1"/>
                <a:gd name="f298" fmla="*/ f255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3">
                  <a:pos x="f260" y="f261"/>
                </a:cxn>
                <a:cxn ang="f173">
                  <a:pos x="f260" y="f262"/>
                </a:cxn>
                <a:cxn ang="f173">
                  <a:pos x="f260" y="f263"/>
                </a:cxn>
                <a:cxn ang="f173">
                  <a:pos x="f264" y="f265"/>
                </a:cxn>
                <a:cxn ang="f173">
                  <a:pos x="f266" y="f265"/>
                </a:cxn>
                <a:cxn ang="f173">
                  <a:pos x="f267" y="f268"/>
                </a:cxn>
                <a:cxn ang="f173">
                  <a:pos x="f267" y="f269"/>
                </a:cxn>
                <a:cxn ang="f173">
                  <a:pos x="f267" y="f270"/>
                </a:cxn>
                <a:cxn ang="f173">
                  <a:pos x="f260" y="f261"/>
                </a:cxn>
                <a:cxn ang="f173">
                  <a:pos x="f271" y="f272"/>
                </a:cxn>
                <a:cxn ang="f173">
                  <a:pos x="f273" y="f274"/>
                </a:cxn>
                <a:cxn ang="f173">
                  <a:pos x="f275" y="f276"/>
                </a:cxn>
                <a:cxn ang="f173">
                  <a:pos x="f277" y="f278"/>
                </a:cxn>
                <a:cxn ang="f173">
                  <a:pos x="f279" y="f280"/>
                </a:cxn>
                <a:cxn ang="f173">
                  <a:pos x="f281" y="f282"/>
                </a:cxn>
                <a:cxn ang="f173">
                  <a:pos x="f271" y="f283"/>
                </a:cxn>
                <a:cxn ang="f173">
                  <a:pos x="f271" y="f284"/>
                </a:cxn>
                <a:cxn ang="f173">
                  <a:pos x="f285" y="f284"/>
                </a:cxn>
                <a:cxn ang="f173">
                  <a:pos x="f286" y="f287"/>
                </a:cxn>
                <a:cxn ang="f173">
                  <a:pos x="f288" y="f289"/>
                </a:cxn>
                <a:cxn ang="f173">
                  <a:pos x="f290" y="f291"/>
                </a:cxn>
                <a:cxn ang="f173">
                  <a:pos x="f292" y="f293"/>
                </a:cxn>
                <a:cxn ang="f173">
                  <a:pos x="f294" y="f295"/>
                </a:cxn>
                <a:cxn ang="f173">
                  <a:pos x="f296" y="f297"/>
                </a:cxn>
                <a:cxn ang="f173">
                  <a:pos x="f296" y="f298"/>
                </a:cxn>
                <a:cxn ang="f173">
                  <a:pos x="f271" y="f272"/>
                </a:cxn>
              </a:cxnLst>
              <a:rect l="f256" t="f259" r="f257" b="f258"/>
              <a:pathLst>
                <a:path w="601302" h="331065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8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3"/>
                    <a:pt x="f25" y="f21"/>
                  </a:cubicBezTo>
                  <a:cubicBezTo>
                    <a:pt x="f26" y="f19"/>
                    <a:pt x="f27" y="f28"/>
                    <a:pt x="f29" y="f30"/>
                  </a:cubicBezTo>
                  <a:cubicBezTo>
                    <a:pt x="f29" y="f31"/>
                    <a:pt x="f29" y="f32"/>
                    <a:pt x="f29" y="f33"/>
                  </a:cubicBezTo>
                  <a:cubicBezTo>
                    <a:pt x="f29" y="f34"/>
                    <a:pt x="f29" y="f35"/>
                    <a:pt x="f29" y="f36"/>
                  </a:cubicBezTo>
                  <a:cubicBezTo>
                    <a:pt x="f37" y="f38"/>
                    <a:pt x="f39" y="f40"/>
                    <a:pt x="f8" y="f7"/>
                  </a:cubicBezTo>
                  <a:close/>
                  <a:moveTo>
                    <a:pt x="f41" y="f42"/>
                  </a:move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0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41" y="f75"/>
                  </a:cubicBezTo>
                  <a:cubicBezTo>
                    <a:pt x="f76" y="f77"/>
                    <a:pt x="f41" y="f78"/>
                    <a:pt x="f41" y="f79"/>
                  </a:cubicBezTo>
                  <a:cubicBezTo>
                    <a:pt x="f80" y="f79"/>
                    <a:pt x="f81" y="f79"/>
                    <a:pt x="f82" y="f79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98" y="f106"/>
                    <a:pt x="f107" y="f108"/>
                    <a:pt x="f109" y="f110"/>
                  </a:cubicBezTo>
                  <a:cubicBezTo>
                    <a:pt x="f111" y="f112"/>
                    <a:pt x="f82" y="f113"/>
                    <a:pt x="f114" y="f115"/>
                  </a:cubicBezTo>
                  <a:cubicBezTo>
                    <a:pt x="f116" y="f117"/>
                    <a:pt x="f114" y="f118"/>
                    <a:pt x="f114" y="f119"/>
                  </a:cubicBezTo>
                  <a:cubicBezTo>
                    <a:pt x="f120" y="f42"/>
                    <a:pt x="f121" y="f42"/>
                    <a:pt x="f41" y="f42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20">
              <a:extLst>
                <a:ext uri="{FF2B5EF4-FFF2-40B4-BE49-F238E27FC236}">
                  <a16:creationId xmlns:a16="http://schemas.microsoft.com/office/drawing/2014/main" id="{0F1C8BAC-E73B-48E6-86D5-C69A873D6C0D}"/>
                </a:ext>
              </a:extLst>
            </p:cNvPr>
            <p:cNvSpPr/>
            <p:nvPr/>
          </p:nvSpPr>
          <p:spPr>
            <a:xfrm>
              <a:off x="8779977" y="746296"/>
              <a:ext cx="67244" cy="17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1898"/>
                <a:gd name="f7" fmla="val 28325"/>
                <a:gd name="f8" fmla="val 72719"/>
                <a:gd name="f9" fmla="val 26478"/>
                <a:gd name="f10" fmla="val 63289"/>
                <a:gd name="f11" fmla="val 28859"/>
                <a:gd name="f12" fmla="val 53383"/>
                <a:gd name="f13" fmla="val 28955"/>
                <a:gd name="f14" fmla="val 43953"/>
                <a:gd name="f15" fmla="val 26668"/>
                <a:gd name="f16" fmla="val 31952"/>
                <a:gd name="f17" fmla="val 23811"/>
                <a:gd name="f18" fmla="val 20236"/>
                <a:gd name="f19" fmla="val 21049"/>
                <a:gd name="f20" fmla="val 8711"/>
                <a:gd name="f21" fmla="val 17429"/>
                <a:gd name="f22" fmla="val 4996"/>
                <a:gd name="f23" fmla="val 16286"/>
                <a:gd name="f24" fmla="val -1290"/>
                <a:gd name="f25" fmla="val 10285"/>
                <a:gd name="f26" fmla="val 234"/>
                <a:gd name="f27" fmla="val 5618"/>
                <a:gd name="f28" fmla="val 1853"/>
                <a:gd name="f29" fmla="val 665"/>
                <a:gd name="f30" fmla="val 11092"/>
                <a:gd name="f31" fmla="val -382"/>
                <a:gd name="f32" fmla="val 14997"/>
                <a:gd name="f33" fmla="val 951"/>
                <a:gd name="f34" fmla="val 42620"/>
                <a:gd name="f35" fmla="val 10666"/>
                <a:gd name="f36" fmla="val 69671"/>
                <a:gd name="f37" fmla="val 12857"/>
                <a:gd name="f38" fmla="val 97294"/>
                <a:gd name="f39" fmla="val 856"/>
                <a:gd name="f40" fmla="val 100913"/>
                <a:gd name="f41" fmla="val -668"/>
                <a:gd name="f42" fmla="val 109581"/>
                <a:gd name="f43" fmla="val -478"/>
                <a:gd name="f44" fmla="val 111486"/>
                <a:gd name="f45" fmla="val 4094"/>
                <a:gd name="f46" fmla="val 113581"/>
                <a:gd name="f47" fmla="val 9047"/>
                <a:gd name="f48" fmla="val 107199"/>
                <a:gd name="f49" fmla="val 16191"/>
                <a:gd name="f50" fmla="val 103389"/>
                <a:gd name="f51" fmla="val 17620"/>
                <a:gd name="f52" fmla="val 93388"/>
                <a:gd name="f53" fmla="val 21144"/>
                <a:gd name="f54" fmla="val 83196"/>
                <a:gd name="f55" fmla="+- 0 0 -90"/>
                <a:gd name="f56" fmla="*/ f3 1 111898"/>
                <a:gd name="f57" fmla="*/ f4 1 28325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11898"/>
                <a:gd name="f66" fmla="*/ f62 1 28325"/>
                <a:gd name="f67" fmla="*/ 72719 f63 1"/>
                <a:gd name="f68" fmla="*/ 26478 f62 1"/>
                <a:gd name="f69" fmla="*/ 43953 f63 1"/>
                <a:gd name="f70" fmla="*/ 26668 f62 1"/>
                <a:gd name="f71" fmla="*/ 8711 f63 1"/>
                <a:gd name="f72" fmla="*/ 17429 f62 1"/>
                <a:gd name="f73" fmla="*/ 234 f63 1"/>
                <a:gd name="f74" fmla="*/ 5618 f62 1"/>
                <a:gd name="f75" fmla="*/ 14997 f63 1"/>
                <a:gd name="f76" fmla="*/ 951 f62 1"/>
                <a:gd name="f77" fmla="*/ 97294 f63 1"/>
                <a:gd name="f78" fmla="*/ 856 f62 1"/>
                <a:gd name="f79" fmla="*/ 111486 f63 1"/>
                <a:gd name="f80" fmla="*/ 4094 f62 1"/>
                <a:gd name="f81" fmla="*/ 103389 f63 1"/>
                <a:gd name="f82" fmla="*/ 17620 f62 1"/>
                <a:gd name="f83" fmla="+- f64 0 f1"/>
                <a:gd name="f84" fmla="*/ f67 1 111898"/>
                <a:gd name="f85" fmla="*/ f68 1 28325"/>
                <a:gd name="f86" fmla="*/ f69 1 111898"/>
                <a:gd name="f87" fmla="*/ f70 1 28325"/>
                <a:gd name="f88" fmla="*/ f71 1 111898"/>
                <a:gd name="f89" fmla="*/ f72 1 28325"/>
                <a:gd name="f90" fmla="*/ f73 1 111898"/>
                <a:gd name="f91" fmla="*/ f74 1 28325"/>
                <a:gd name="f92" fmla="*/ f75 1 111898"/>
                <a:gd name="f93" fmla="*/ f76 1 28325"/>
                <a:gd name="f94" fmla="*/ f77 1 111898"/>
                <a:gd name="f95" fmla="*/ f78 1 28325"/>
                <a:gd name="f96" fmla="*/ f79 1 111898"/>
                <a:gd name="f97" fmla="*/ f80 1 28325"/>
                <a:gd name="f98" fmla="*/ f81 1 111898"/>
                <a:gd name="f99" fmla="*/ f82 1 28325"/>
                <a:gd name="f100" fmla="*/ f58 1 f65"/>
                <a:gd name="f101" fmla="*/ f59 1 f65"/>
                <a:gd name="f102" fmla="*/ f58 1 f66"/>
                <a:gd name="f103" fmla="*/ f60 1 f66"/>
                <a:gd name="f104" fmla="*/ f84 1 f65"/>
                <a:gd name="f105" fmla="*/ f85 1 f66"/>
                <a:gd name="f106" fmla="*/ f86 1 f65"/>
                <a:gd name="f107" fmla="*/ f87 1 f66"/>
                <a:gd name="f108" fmla="*/ f88 1 f65"/>
                <a:gd name="f109" fmla="*/ f89 1 f66"/>
                <a:gd name="f110" fmla="*/ f90 1 f65"/>
                <a:gd name="f111" fmla="*/ f91 1 f66"/>
                <a:gd name="f112" fmla="*/ f92 1 f65"/>
                <a:gd name="f113" fmla="*/ f93 1 f66"/>
                <a:gd name="f114" fmla="*/ f94 1 f65"/>
                <a:gd name="f115" fmla="*/ f95 1 f66"/>
                <a:gd name="f116" fmla="*/ f96 1 f65"/>
                <a:gd name="f117" fmla="*/ f97 1 f66"/>
                <a:gd name="f118" fmla="*/ f98 1 f65"/>
                <a:gd name="f119" fmla="*/ f99 1 f66"/>
                <a:gd name="f120" fmla="*/ f100 f56 1"/>
                <a:gd name="f121" fmla="*/ f101 f56 1"/>
                <a:gd name="f122" fmla="*/ f103 f57 1"/>
                <a:gd name="f123" fmla="*/ f102 f57 1"/>
                <a:gd name="f124" fmla="*/ f104 f56 1"/>
                <a:gd name="f125" fmla="*/ f105 f57 1"/>
                <a:gd name="f126" fmla="*/ f106 f56 1"/>
                <a:gd name="f127" fmla="*/ f107 f57 1"/>
                <a:gd name="f128" fmla="*/ f108 f56 1"/>
                <a:gd name="f129" fmla="*/ f109 f57 1"/>
                <a:gd name="f130" fmla="*/ f110 f56 1"/>
                <a:gd name="f131" fmla="*/ f111 f57 1"/>
                <a:gd name="f132" fmla="*/ f112 f56 1"/>
                <a:gd name="f133" fmla="*/ f113 f57 1"/>
                <a:gd name="f134" fmla="*/ f114 f56 1"/>
                <a:gd name="f135" fmla="*/ f115 f57 1"/>
                <a:gd name="f136" fmla="*/ f116 f56 1"/>
                <a:gd name="f137" fmla="*/ f117 f57 1"/>
                <a:gd name="f138" fmla="*/ f118 f56 1"/>
                <a:gd name="f139" fmla="*/ f119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24" y="f125"/>
                </a:cxn>
                <a:cxn ang="f83">
                  <a:pos x="f126" y="f127"/>
                </a:cxn>
                <a:cxn ang="f83">
                  <a:pos x="f128" y="f129"/>
                </a:cxn>
                <a:cxn ang="f83">
                  <a:pos x="f130" y="f131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24" y="f125"/>
                </a:cxn>
              </a:cxnLst>
              <a:rect l="f120" t="f123" r="f121" b="f122"/>
              <a:pathLst>
                <a:path w="111898" h="2832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17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orma libre: forma 21">
              <a:extLst>
                <a:ext uri="{FF2B5EF4-FFF2-40B4-BE49-F238E27FC236}">
                  <a16:creationId xmlns:a16="http://schemas.microsoft.com/office/drawing/2014/main" id="{B5BF9B02-ED24-4B1D-BA3E-E72101637905}"/>
                </a:ext>
              </a:extLst>
            </p:cNvPr>
            <p:cNvSpPr/>
            <p:nvPr/>
          </p:nvSpPr>
          <p:spPr>
            <a:xfrm>
              <a:off x="8758927" y="683385"/>
              <a:ext cx="19312" cy="2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139"/>
                <a:gd name="f7" fmla="val 35153"/>
                <a:gd name="f8" fmla="val 19825"/>
                <a:gd name="f9" fmla="val 95"/>
                <a:gd name="f10" fmla="val 24301"/>
                <a:gd name="f11" fmla="val 6572"/>
                <a:gd name="f12" fmla="val 32683"/>
                <a:gd name="f13" fmla="val 13335"/>
                <a:gd name="f14" fmla="val 32112"/>
                <a:gd name="f15" fmla="val 19336"/>
                <a:gd name="f16" fmla="val 31445"/>
                <a:gd name="f17" fmla="val 25432"/>
                <a:gd name="f18" fmla="val 22301"/>
                <a:gd name="f19" fmla="val 34862"/>
                <a:gd name="f20" fmla="val 16491"/>
                <a:gd name="f21" fmla="val 35147"/>
                <a:gd name="f22" fmla="val 10871"/>
                <a:gd name="f23" fmla="val 35433"/>
                <a:gd name="f24" fmla="val 298"/>
                <a:gd name="f25" fmla="val 26099"/>
                <a:gd name="f26" fmla="val 13"/>
                <a:gd name="f27" fmla="val 20574"/>
                <a:gd name="f28" fmla="val -368"/>
                <a:gd name="f29" fmla="val 14002"/>
                <a:gd name="f30" fmla="val 7919"/>
                <a:gd name="f31" fmla="val 6858"/>
                <a:gd name="f32" fmla="val 12395"/>
                <a:gd name="f33" fmla="val 14872"/>
                <a:gd name="f34" fmla="val 17348"/>
                <a:gd name="f35" fmla="+- 0 0 -90"/>
                <a:gd name="f36" fmla="*/ f3 1 32139"/>
                <a:gd name="f37" fmla="*/ f4 1 35153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32139"/>
                <a:gd name="f46" fmla="*/ f42 1 35153"/>
                <a:gd name="f47" fmla="*/ 19825 f43 1"/>
                <a:gd name="f48" fmla="*/ 95 f42 1"/>
                <a:gd name="f49" fmla="*/ 32112 f43 1"/>
                <a:gd name="f50" fmla="*/ 19336 f42 1"/>
                <a:gd name="f51" fmla="*/ 16491 f43 1"/>
                <a:gd name="f52" fmla="*/ 35147 f42 1"/>
                <a:gd name="f53" fmla="*/ 13 f43 1"/>
                <a:gd name="f54" fmla="*/ 20574 f42 1"/>
                <a:gd name="f55" fmla="*/ 12395 f43 1"/>
                <a:gd name="f56" fmla="*/ 0 f42 1"/>
                <a:gd name="f57" fmla="+- f44 0 f1"/>
                <a:gd name="f58" fmla="*/ f47 1 32139"/>
                <a:gd name="f59" fmla="*/ f48 1 35153"/>
                <a:gd name="f60" fmla="*/ f49 1 32139"/>
                <a:gd name="f61" fmla="*/ f50 1 35153"/>
                <a:gd name="f62" fmla="*/ f51 1 32139"/>
                <a:gd name="f63" fmla="*/ f52 1 35153"/>
                <a:gd name="f64" fmla="*/ f53 1 32139"/>
                <a:gd name="f65" fmla="*/ f54 1 35153"/>
                <a:gd name="f66" fmla="*/ f55 1 32139"/>
                <a:gd name="f67" fmla="*/ f56 1 35153"/>
                <a:gd name="f68" fmla="*/ f38 1 f45"/>
                <a:gd name="f69" fmla="*/ f39 1 f45"/>
                <a:gd name="f70" fmla="*/ f38 1 f46"/>
                <a:gd name="f71" fmla="*/ f40 1 f46"/>
                <a:gd name="f72" fmla="*/ f58 1 f45"/>
                <a:gd name="f73" fmla="*/ f59 1 f46"/>
                <a:gd name="f74" fmla="*/ f60 1 f45"/>
                <a:gd name="f75" fmla="*/ f61 1 f46"/>
                <a:gd name="f76" fmla="*/ f62 1 f45"/>
                <a:gd name="f77" fmla="*/ f63 1 f46"/>
                <a:gd name="f78" fmla="*/ f64 1 f45"/>
                <a:gd name="f79" fmla="*/ f65 1 f46"/>
                <a:gd name="f80" fmla="*/ f66 1 f45"/>
                <a:gd name="f81" fmla="*/ f67 1 f46"/>
                <a:gd name="f82" fmla="*/ f68 f36 1"/>
                <a:gd name="f83" fmla="*/ f69 f36 1"/>
                <a:gd name="f84" fmla="*/ f71 f37 1"/>
                <a:gd name="f85" fmla="*/ f70 f37 1"/>
                <a:gd name="f86" fmla="*/ f72 f36 1"/>
                <a:gd name="f87" fmla="*/ f73 f37 1"/>
                <a:gd name="f88" fmla="*/ f74 f36 1"/>
                <a:gd name="f89" fmla="*/ f75 f37 1"/>
                <a:gd name="f90" fmla="*/ f76 f36 1"/>
                <a:gd name="f91" fmla="*/ f77 f37 1"/>
                <a:gd name="f92" fmla="*/ f78 f36 1"/>
                <a:gd name="f93" fmla="*/ f79 f37 1"/>
                <a:gd name="f94" fmla="*/ f80 f36 1"/>
                <a:gd name="f95" fmla="*/ f81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86" y="f87"/>
                </a:cxn>
                <a:cxn ang="f57">
                  <a:pos x="f88" y="f89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86" y="f87"/>
                </a:cxn>
              </a:cxnLst>
              <a:rect l="f82" t="f85" r="f83" b="f84"/>
              <a:pathLst>
                <a:path w="32139" h="3515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5"/>
                  </a:cubicBezTo>
                  <a:cubicBezTo>
                    <a:pt x="f33" y="f5"/>
                    <a:pt x="f34" y="f9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22">
              <a:extLst>
                <a:ext uri="{FF2B5EF4-FFF2-40B4-BE49-F238E27FC236}">
                  <a16:creationId xmlns:a16="http://schemas.microsoft.com/office/drawing/2014/main" id="{F02EECCB-2CF5-42BB-ADE0-7F823BA332A2}"/>
                </a:ext>
              </a:extLst>
            </p:cNvPr>
            <p:cNvSpPr/>
            <p:nvPr/>
          </p:nvSpPr>
          <p:spPr>
            <a:xfrm>
              <a:off x="8852123" y="685644"/>
              <a:ext cx="21003" cy="18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957"/>
                <a:gd name="f7" fmla="val 31437"/>
                <a:gd name="f8" fmla="val 34958"/>
                <a:gd name="f9" fmla="val 19493"/>
                <a:gd name="f10" fmla="val 28576"/>
                <a:gd name="f11" fmla="val 23780"/>
                <a:gd name="f12" fmla="val 21813"/>
                <a:gd name="f13" fmla="val 32066"/>
                <a:gd name="f14" fmla="val 16003"/>
                <a:gd name="f15" fmla="val 31400"/>
                <a:gd name="f16" fmla="val 9716"/>
                <a:gd name="f17" fmla="val 30638"/>
                <a:gd name="f18" fmla="val 96"/>
                <a:gd name="f19" fmla="val 21589"/>
                <a:gd name="f20" fmla="val 1"/>
                <a:gd name="f21" fmla="val 16160"/>
                <a:gd name="f22" fmla="val -94"/>
                <a:gd name="f23" fmla="val 10445"/>
                <a:gd name="f24" fmla="val 9145"/>
                <a:gd name="f25" fmla="val 920"/>
                <a:gd name="f26" fmla="val 15241"/>
                <a:gd name="f27" fmla="val 62"/>
                <a:gd name="f28" fmla="val 21051"/>
                <a:gd name="f29" fmla="val -795"/>
                <a:gd name="f30" fmla="val 28195"/>
                <a:gd name="f31" fmla="val 7397"/>
                <a:gd name="f32" fmla="val 34672"/>
                <a:gd name="f33" fmla="val 11683"/>
                <a:gd name="f34" fmla="val 34863"/>
                <a:gd name="f35" fmla="val 14159"/>
                <a:gd name="f36" fmla="val 16826"/>
                <a:gd name="f37" fmla="+- 0 0 -90"/>
                <a:gd name="f38" fmla="*/ f3 1 34957"/>
                <a:gd name="f39" fmla="*/ f4 1 31437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34957"/>
                <a:gd name="f48" fmla="*/ f44 1 31437"/>
                <a:gd name="f49" fmla="*/ 34958 f45 1"/>
                <a:gd name="f50" fmla="*/ 19493 f44 1"/>
                <a:gd name="f51" fmla="*/ 16003 f45 1"/>
                <a:gd name="f52" fmla="*/ 31400 f44 1"/>
                <a:gd name="f53" fmla="*/ 1 f45 1"/>
                <a:gd name="f54" fmla="*/ 16160 f44 1"/>
                <a:gd name="f55" fmla="*/ 15241 f45 1"/>
                <a:gd name="f56" fmla="*/ 62 f44 1"/>
                <a:gd name="f57" fmla="*/ 34672 f45 1"/>
                <a:gd name="f58" fmla="*/ 11683 f44 1"/>
                <a:gd name="f59" fmla="+- f46 0 f1"/>
                <a:gd name="f60" fmla="*/ f49 1 34957"/>
                <a:gd name="f61" fmla="*/ f50 1 31437"/>
                <a:gd name="f62" fmla="*/ f51 1 34957"/>
                <a:gd name="f63" fmla="*/ f52 1 31437"/>
                <a:gd name="f64" fmla="*/ f53 1 34957"/>
                <a:gd name="f65" fmla="*/ f54 1 31437"/>
                <a:gd name="f66" fmla="*/ f55 1 34957"/>
                <a:gd name="f67" fmla="*/ f56 1 31437"/>
                <a:gd name="f68" fmla="*/ f57 1 34957"/>
                <a:gd name="f69" fmla="*/ f58 1 31437"/>
                <a:gd name="f70" fmla="*/ f40 1 f47"/>
                <a:gd name="f71" fmla="*/ f41 1 f47"/>
                <a:gd name="f72" fmla="*/ f40 1 f48"/>
                <a:gd name="f73" fmla="*/ f42 1 f48"/>
                <a:gd name="f74" fmla="*/ f60 1 f47"/>
                <a:gd name="f75" fmla="*/ f61 1 f48"/>
                <a:gd name="f76" fmla="*/ f62 1 f47"/>
                <a:gd name="f77" fmla="*/ f63 1 f48"/>
                <a:gd name="f78" fmla="*/ f64 1 f47"/>
                <a:gd name="f79" fmla="*/ f65 1 f48"/>
                <a:gd name="f80" fmla="*/ f66 1 f47"/>
                <a:gd name="f81" fmla="*/ f67 1 f48"/>
                <a:gd name="f82" fmla="*/ f68 1 f47"/>
                <a:gd name="f83" fmla="*/ f69 1 f48"/>
                <a:gd name="f84" fmla="*/ f70 f38 1"/>
                <a:gd name="f85" fmla="*/ f71 f38 1"/>
                <a:gd name="f86" fmla="*/ f73 f39 1"/>
                <a:gd name="f87" fmla="*/ f72 f39 1"/>
                <a:gd name="f88" fmla="*/ f74 f38 1"/>
                <a:gd name="f89" fmla="*/ f75 f39 1"/>
                <a:gd name="f90" fmla="*/ f76 f38 1"/>
                <a:gd name="f91" fmla="*/ f77 f39 1"/>
                <a:gd name="f92" fmla="*/ f78 f38 1"/>
                <a:gd name="f93" fmla="*/ f79 f39 1"/>
                <a:gd name="f94" fmla="*/ f80 f38 1"/>
                <a:gd name="f95" fmla="*/ f81 f39 1"/>
                <a:gd name="f96" fmla="*/ f82 f38 1"/>
                <a:gd name="f97" fmla="*/ f8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88" y="f89"/>
                </a:cxn>
                <a:cxn ang="f59">
                  <a:pos x="f90" y="f91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88" y="f89"/>
                </a:cxn>
              </a:cxnLst>
              <a:rect l="f84" t="f87" r="f85" b="f86"/>
              <a:pathLst>
                <a:path w="34957" h="314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8" y="f36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23">
              <a:extLst>
                <a:ext uri="{FF2B5EF4-FFF2-40B4-BE49-F238E27FC236}">
                  <a16:creationId xmlns:a16="http://schemas.microsoft.com/office/drawing/2014/main" id="{644B0D92-ECF9-49E2-8092-A573D9B0F03A}"/>
                </a:ext>
              </a:extLst>
            </p:cNvPr>
            <p:cNvSpPr/>
            <p:nvPr/>
          </p:nvSpPr>
          <p:spPr>
            <a:xfrm>
              <a:off x="8758937" y="683440"/>
              <a:ext cx="20948" cy="209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61"/>
                <a:gd name="f7" fmla="+- 0 0 1"/>
                <a:gd name="f8" fmla="val 17431"/>
                <a:gd name="f9" fmla="val 27058"/>
                <a:gd name="f10" fmla="val 27057"/>
                <a:gd name="f11" fmla="val 34862"/>
                <a:gd name="f12" fmla="val 17430"/>
                <a:gd name="f13" fmla="val 7804"/>
                <a:gd name="f14" fmla="val -1"/>
                <a:gd name="f15" fmla="+- 0 0 -90"/>
                <a:gd name="f16" fmla="*/ f3 1 34861"/>
                <a:gd name="f17" fmla="*/ f4 1 34861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34861"/>
                <a:gd name="f24" fmla="*/ 34861 f21 1"/>
                <a:gd name="f25" fmla="*/ 17431 f21 1"/>
                <a:gd name="f26" fmla="*/ 17430 f21 1"/>
                <a:gd name="f27" fmla="*/ 34862 f21 1"/>
                <a:gd name="f28" fmla="*/ f7 f21 1"/>
                <a:gd name="f29" fmla="*/ 0 f21 1"/>
                <a:gd name="f30" fmla="+- f22 0 f1"/>
                <a:gd name="f31" fmla="*/ f24 1 34861"/>
                <a:gd name="f32" fmla="*/ f25 1 34861"/>
                <a:gd name="f33" fmla="*/ f26 1 34861"/>
                <a:gd name="f34" fmla="*/ f27 1 34861"/>
                <a:gd name="f35" fmla="*/ f28 1 34861"/>
                <a:gd name="f36" fmla="*/ f29 1 34861"/>
                <a:gd name="f37" fmla="*/ f18 1 f23"/>
                <a:gd name="f38" fmla="*/ f19 1 f23"/>
                <a:gd name="f39" fmla="*/ f31 1 f23"/>
                <a:gd name="f40" fmla="*/ f32 1 f23"/>
                <a:gd name="f41" fmla="*/ f33 1 f23"/>
                <a:gd name="f42" fmla="*/ f34 1 f23"/>
                <a:gd name="f43" fmla="*/ f35 1 f23"/>
                <a:gd name="f44" fmla="*/ f36 1 f23"/>
                <a:gd name="f45" fmla="*/ f37 f16 1"/>
                <a:gd name="f46" fmla="*/ f38 f16 1"/>
                <a:gd name="f47" fmla="*/ f38 f17 1"/>
                <a:gd name="f48" fmla="*/ f37 f17 1"/>
                <a:gd name="f49" fmla="*/ f39 f16 1"/>
                <a:gd name="f50" fmla="*/ f40 f17 1"/>
                <a:gd name="f51" fmla="*/ f41 f16 1"/>
                <a:gd name="f52" fmla="*/ f42 f17 1"/>
                <a:gd name="f53" fmla="*/ f43 f16 1"/>
                <a:gd name="f54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0"/>
                </a:cxn>
                <a:cxn ang="f30">
                  <a:pos x="f51" y="f54"/>
                </a:cxn>
                <a:cxn ang="f30">
                  <a:pos x="f49" y="f50"/>
                </a:cxn>
              </a:cxnLst>
              <a:rect l="f45" t="f48" r="f46" b="f47"/>
              <a:pathLst>
                <a:path w="34861" h="34861">
                  <a:moveTo>
                    <a:pt x="f6" y="f8"/>
                  </a:moveTo>
                  <a:cubicBezTo>
                    <a:pt x="f6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cubicBezTo>
                    <a:pt x="f14" y="f13"/>
                    <a:pt x="f13" y="f5"/>
                    <a:pt x="f12" y="f5"/>
                  </a:cubicBezTo>
                  <a:cubicBezTo>
                    <a:pt x="f10" y="f5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24">
              <a:extLst>
                <a:ext uri="{FF2B5EF4-FFF2-40B4-BE49-F238E27FC236}">
                  <a16:creationId xmlns:a16="http://schemas.microsoft.com/office/drawing/2014/main" id="{6E73C557-9AFE-4530-99A4-1A65D81D4948}"/>
                </a:ext>
              </a:extLst>
            </p:cNvPr>
            <p:cNvSpPr/>
            <p:nvPr/>
          </p:nvSpPr>
          <p:spPr>
            <a:xfrm>
              <a:off x="8852187" y="683440"/>
              <a:ext cx="20948" cy="209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61"/>
                <a:gd name="f7" fmla="val 34862"/>
                <a:gd name="f8" fmla="val 17431"/>
                <a:gd name="f9" fmla="val 27058"/>
                <a:gd name="f10" fmla="val 27057"/>
                <a:gd name="f11" fmla="val 7804"/>
                <a:gd name="f12" fmla="+- 0 0 -90"/>
                <a:gd name="f13" fmla="*/ f3 1 34861"/>
                <a:gd name="f14" fmla="*/ f4 1 3486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4861"/>
                <a:gd name="f21" fmla="*/ 34862 f18 1"/>
                <a:gd name="f22" fmla="*/ 17431 f18 1"/>
                <a:gd name="f23" fmla="*/ 0 f18 1"/>
                <a:gd name="f24" fmla="+- f19 0 f1"/>
                <a:gd name="f25" fmla="*/ f21 1 34861"/>
                <a:gd name="f26" fmla="*/ f22 1 34861"/>
                <a:gd name="f27" fmla="*/ f23 1 34861"/>
                <a:gd name="f28" fmla="*/ f15 1 f20"/>
                <a:gd name="f29" fmla="*/ f16 1 f20"/>
                <a:gd name="f30" fmla="*/ f25 1 f20"/>
                <a:gd name="f31" fmla="*/ f26 1 f20"/>
                <a:gd name="f32" fmla="*/ f27 1 f20"/>
                <a:gd name="f33" fmla="*/ f28 f13 1"/>
                <a:gd name="f34" fmla="*/ f29 f13 1"/>
                <a:gd name="f35" fmla="*/ f29 f14 1"/>
                <a:gd name="f36" fmla="*/ f28 f14 1"/>
                <a:gd name="f37" fmla="*/ f30 f13 1"/>
                <a:gd name="f38" fmla="*/ f31 f14 1"/>
                <a:gd name="f39" fmla="*/ f31 f13 1"/>
                <a:gd name="f40" fmla="*/ f30 f14 1"/>
                <a:gd name="f41" fmla="*/ f32 f13 1"/>
                <a:gd name="f42" fmla="*/ f3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7" y="f38"/>
                </a:cxn>
                <a:cxn ang="f24">
                  <a:pos x="f39" y="f40"/>
                </a:cxn>
                <a:cxn ang="f24">
                  <a:pos x="f41" y="f38"/>
                </a:cxn>
                <a:cxn ang="f24">
                  <a:pos x="f39" y="f42"/>
                </a:cxn>
                <a:cxn ang="f24">
                  <a:pos x="f37" y="f38"/>
                </a:cxn>
              </a:cxnLst>
              <a:rect l="f33" t="f36" r="f34" b="f35"/>
              <a:pathLst>
                <a:path w="34861" h="34861">
                  <a:moveTo>
                    <a:pt x="f7" y="f8"/>
                  </a:moveTo>
                  <a:cubicBezTo>
                    <a:pt x="f7" y="f9"/>
                    <a:pt x="f10" y="f7"/>
                    <a:pt x="f8" y="f7"/>
                  </a:cubicBezTo>
                  <a:cubicBezTo>
                    <a:pt x="f11" y="f7"/>
                    <a:pt x="f5" y="f9"/>
                    <a:pt x="f5" y="f8"/>
                  </a:cubicBezTo>
                  <a:cubicBezTo>
                    <a:pt x="f5" y="f11"/>
                    <a:pt x="f11" y="f5"/>
                    <a:pt x="f8" y="f5"/>
                  </a:cubicBezTo>
                  <a:cubicBezTo>
                    <a:pt x="f10" y="f5"/>
                    <a:pt x="f7" y="f11"/>
                    <a:pt x="f7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482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18319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8E4619E-E7C9-4D37-98DC-A55B1D3A56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FA0DC1-6547-45C3-82E8-8AFE1BFA5589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96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096907-D3B1-4985-BADB-83BDBDDB8147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2EEC8FEC-015D-495C-AF88-8979EED53E5A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FDDA85A7-3E50-4D26-AA73-E390280C2241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8968EF99-CFEE-42DD-B14C-B17ED01BAC49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45D687BE-89BE-48A3-924D-A058BC62544B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DFF4F262-FFFF-479C-8FA4-40EC8E50ED36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F577DD02-AF1C-4872-8C42-CB4C40A944CA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F72C9131-A420-4BFD-B1B4-BF658E7456E7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EAA78391-77F5-4023-9E8E-94A7B9A0F03C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1B12C46-7E24-4A70-B897-04AE29AEB59F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BCD163D0-203F-4C6E-ACFD-C46BCC1C3515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224CCC86-C850-4A20-B84A-5805ED19E60C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F449401-22E4-4569-BE1F-3A99F6F20C0D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5EE0C32A-E1A9-49CF-9CE7-5EB961FA744E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7773B080-60E7-4473-B323-089CA5A0C045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7F8CB08B-44DD-44A7-860E-AD9DC4E0F292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6CA5E8BA-A6F7-4A3F-80A1-ACF1CF601786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2237693C-DAC3-414D-9ADF-057744382CE7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96C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85B5BD17-07B6-4DBB-83D0-9CF732C317FB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2453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2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47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004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42F5D61-803A-0927-F5B5-F58FB79875DC}"/>
              </a:ext>
            </a:extLst>
          </p:cNvPr>
          <p:cNvSpPr txBox="1">
            <a:spLocks/>
          </p:cNvSpPr>
          <p:nvPr userDrawn="1"/>
        </p:nvSpPr>
        <p:spPr>
          <a:xfrm>
            <a:off x="7924800" y="4698207"/>
            <a:ext cx="762000" cy="273844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D447AB1-721A-4C07-9144-F35F6E3BD4E1}" type="slidenum">
              <a:rPr lang="en-US" altLang="en-US" sz="1200" smtClean="0">
                <a:solidFill>
                  <a:srgbClr val="7F7F7F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B682630-673F-65EC-E9D0-46B20BDFE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63205"/>
            <a:ext cx="8045450" cy="4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4122"/>
          </a:xfrm>
        </p:spPr>
        <p:txBody>
          <a:bodyPr>
            <a:normAutofit/>
          </a:bodyPr>
          <a:lstStyle>
            <a:lvl1pPr algn="l">
              <a:defRPr sz="21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1475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68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FCDA-99BA-4D0E-93DE-D80D04BCE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B9B4E-213E-44D2-810D-940896594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7FAE8-B571-4825-8C82-71DB7F16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1FB-A971-4AD1-925B-01D9B86C68B1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9F06F-904D-4D9C-9E49-7ACAEAE6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198D1-5060-4D54-A457-1035328B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C7D4-A530-4220-B646-B43A38D95B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902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074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F6458BF2-6FF2-437F-97E6-9F08F440AD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748" y="3059701"/>
            <a:ext cx="5647800" cy="1503602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16519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486B8C6A-016C-44AF-B64B-0759633959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8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919275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ECDCC3-8035-4719-9817-1D976F8C0C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23926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31783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04BD4BE-C6D7-4548-8BAE-3B12D54746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932705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ABEC6D66-F7D6-471C-B204-43C187B4D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198290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AE26C216-EEE0-43BC-86A1-8C9773CD76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0ECBA1E8-9BFC-40EB-89CE-B12B1C189B02}"/>
              </a:ext>
            </a:extLst>
          </p:cNvPr>
          <p:cNvCxnSpPr/>
          <p:nvPr/>
        </p:nvCxnSpPr>
        <p:spPr>
          <a:xfrm>
            <a:off x="-1591" y="4935903"/>
            <a:ext cx="9145462" cy="0"/>
          </a:xfrm>
          <a:prstGeom prst="straightConnector1">
            <a:avLst/>
          </a:prstGeom>
          <a:noFill/>
          <a:ln w="25402" cap="flat">
            <a:solidFill>
              <a:srgbClr val="2F85A7"/>
            </a:solidFill>
            <a:prstDash val="solid"/>
          </a:ln>
        </p:spPr>
      </p:cxnSp>
      <p:sp>
        <p:nvSpPr>
          <p:cNvPr id="4" name="Rectangle 36">
            <a:extLst>
              <a:ext uri="{FF2B5EF4-FFF2-40B4-BE49-F238E27FC236}">
                <a16:creationId xmlns:a16="http://schemas.microsoft.com/office/drawing/2014/main" id="{84A8EC18-DB99-4AA8-9D30-0F7E25F0AE70}"/>
              </a:ext>
            </a:extLst>
          </p:cNvPr>
          <p:cNvSpPr/>
          <p:nvPr/>
        </p:nvSpPr>
        <p:spPr>
          <a:xfrm>
            <a:off x="12701" y="4975222"/>
            <a:ext cx="9131298" cy="16985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918B262A-FAB5-48C4-BBF8-4A3CAF1D81A3}"/>
              </a:ext>
            </a:extLst>
          </p:cNvPr>
          <p:cNvGrpSpPr/>
          <p:nvPr/>
        </p:nvGrpSpPr>
        <p:grpSpPr>
          <a:xfrm>
            <a:off x="171568" y="32095"/>
            <a:ext cx="815060" cy="710671"/>
            <a:chOff x="171568" y="32095"/>
            <a:chExt cx="815060" cy="710671"/>
          </a:xfrm>
        </p:grpSpPr>
        <p:sp>
          <p:nvSpPr>
            <p:cNvPr id="6" name="Forma libre: forma 12">
              <a:extLst>
                <a:ext uri="{FF2B5EF4-FFF2-40B4-BE49-F238E27FC236}">
                  <a16:creationId xmlns:a16="http://schemas.microsoft.com/office/drawing/2014/main" id="{AD2DA293-26FC-4032-9309-C52BEC1A75E1}"/>
                </a:ext>
              </a:extLst>
            </p:cNvPr>
            <p:cNvSpPr/>
            <p:nvPr/>
          </p:nvSpPr>
          <p:spPr>
            <a:xfrm>
              <a:off x="504639" y="326504"/>
              <a:ext cx="481989" cy="3749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8976"/>
                <a:gd name="f7" fmla="val 714904"/>
                <a:gd name="f8" fmla="val 918881"/>
                <a:gd name="f9" fmla="val 383944"/>
                <a:gd name="f10" fmla="val 911356"/>
                <a:gd name="f11" fmla="val 399755"/>
                <a:gd name="f12" fmla="val 905641"/>
                <a:gd name="f13" fmla="val 416805"/>
                <a:gd name="f14" fmla="val 895831"/>
                <a:gd name="f15" fmla="val 430997"/>
                <a:gd name="f16" fmla="val 875161"/>
                <a:gd name="f17" fmla="val 460810"/>
                <a:gd name="f18" fmla="val 845158"/>
                <a:gd name="f19" fmla="val 477193"/>
                <a:gd name="f20" fmla="val 809057"/>
                <a:gd name="f21" fmla="val 481194"/>
                <a:gd name="f22" fmla="val 800961"/>
                <a:gd name="f23" fmla="val 482051"/>
                <a:gd name="f24" fmla="val 797913"/>
                <a:gd name="f25" fmla="val 485671"/>
                <a:gd name="f26" fmla="val 794865"/>
                <a:gd name="f27" fmla="val 492529"/>
                <a:gd name="f28" fmla="val 739906"/>
                <a:gd name="f29" fmla="val 617878"/>
                <a:gd name="f30" fmla="val 644751"/>
                <a:gd name="f31" fmla="val 692077"/>
                <a:gd name="f32" fmla="val 509211"/>
                <a:gd name="f33" fmla="val 711032"/>
                <a:gd name="f34" fmla="val 409770"/>
                <a:gd name="f35" fmla="val 724843"/>
                <a:gd name="f36" fmla="val 318234"/>
                <a:gd name="f37" fmla="val 701793"/>
                <a:gd name="f38" fmla="val 237653"/>
                <a:gd name="f39" fmla="val 640547"/>
                <a:gd name="f40" fmla="val 186790"/>
                <a:gd name="f41" fmla="val 601876"/>
                <a:gd name="f42" fmla="val 149261"/>
                <a:gd name="f43" fmla="val 552536"/>
                <a:gd name="f44" fmla="val 125258"/>
                <a:gd name="f45" fmla="val 493386"/>
                <a:gd name="f46" fmla="val 121924"/>
                <a:gd name="f47" fmla="val 485099"/>
                <a:gd name="f48" fmla="val 117733"/>
                <a:gd name="f49" fmla="val 481956"/>
                <a:gd name="f50" fmla="val 108970"/>
                <a:gd name="f51" fmla="val 481099"/>
                <a:gd name="f52" fmla="val 54487"/>
                <a:gd name="f53" fmla="val 475860"/>
                <a:gd name="f54" fmla="val 6005"/>
                <a:gd name="f55" fmla="val 428140"/>
                <a:gd name="f56" fmla="val 671"/>
                <a:gd name="f57" fmla="val 374609"/>
                <a:gd name="f58" fmla="val -6473"/>
                <a:gd name="f59" fmla="val 303362"/>
                <a:gd name="f60" fmla="val 44581"/>
                <a:gd name="f61" fmla="val 253642"/>
                <a:gd name="f62" fmla="val 98969"/>
                <a:gd name="f63" fmla="val 244879"/>
                <a:gd name="f64" fmla="val 113733"/>
                <a:gd name="f65" fmla="val 242497"/>
                <a:gd name="f66" fmla="val 119352"/>
                <a:gd name="f67" fmla="val 236401"/>
                <a:gd name="f68" fmla="val 124782"/>
                <a:gd name="f69" fmla="val 223543"/>
                <a:gd name="f70" fmla="val 171264"/>
                <a:gd name="f71" fmla="val 114386"/>
                <a:gd name="f72" fmla="val 251273"/>
                <a:gd name="f73" fmla="val 41615"/>
                <a:gd name="f74" fmla="val 366336"/>
                <a:gd name="f75" fmla="val 12278"/>
                <a:gd name="f76" fmla="val 513782"/>
                <a:gd name="f77" fmla="val -25250"/>
                <a:gd name="f78" fmla="val 663801"/>
                <a:gd name="f79" fmla="val 23994"/>
                <a:gd name="f80" fmla="val 755051"/>
                <a:gd name="f81" fmla="val 149819"/>
                <a:gd name="f82" fmla="val 774005"/>
                <a:gd name="f83" fmla="val 175918"/>
                <a:gd name="f84" fmla="val 788960"/>
                <a:gd name="f85" fmla="val 204302"/>
                <a:gd name="f86" fmla="val 799914"/>
                <a:gd name="f87" fmla="val 234687"/>
                <a:gd name="f88" fmla="val 801724"/>
                <a:gd name="f89" fmla="val 239735"/>
                <a:gd name="f90" fmla="val 803819"/>
                <a:gd name="f91" fmla="val 242116"/>
                <a:gd name="f92" fmla="val 809629"/>
                <a:gd name="f93" fmla="val 242593"/>
                <a:gd name="f94" fmla="val 862493"/>
                <a:gd name="f95" fmla="val 247355"/>
                <a:gd name="f96" fmla="val 904689"/>
                <a:gd name="f97" fmla="val 284217"/>
                <a:gd name="f98" fmla="val 917452"/>
                <a:gd name="f99" fmla="val 336414"/>
                <a:gd name="f100" fmla="val 917738"/>
                <a:gd name="f101" fmla="val 337557"/>
                <a:gd name="f102" fmla="val 918405"/>
                <a:gd name="f103" fmla="val 338509"/>
                <a:gd name="f104" fmla="val 339557"/>
                <a:gd name="f105" fmla="val 354416"/>
                <a:gd name="f106" fmla="val 369180"/>
                <a:gd name="f107" fmla="val 409960"/>
                <a:gd name="f108" fmla="val 39043"/>
                <a:gd name="f109" fmla="val 406721"/>
                <a:gd name="f110" fmla="val 405007"/>
                <a:gd name="f111" fmla="val 38758"/>
                <a:gd name="f112" fmla="val 403388"/>
                <a:gd name="f113" fmla="val 311471"/>
                <a:gd name="f114" fmla="val 56188"/>
                <a:gd name="f115" fmla="val 238415"/>
                <a:gd name="f116" fmla="val 102385"/>
                <a:gd name="f117" fmla="val 185932"/>
                <a:gd name="f118" fmla="val 180109"/>
                <a:gd name="f119" fmla="val 168978"/>
                <a:gd name="f120" fmla="val 205159"/>
                <a:gd name="f121" fmla="val 156309"/>
                <a:gd name="f122" fmla="val 232305"/>
                <a:gd name="f123" fmla="val 147165"/>
                <a:gd name="f124" fmla="val 261166"/>
                <a:gd name="f125" fmla="val 143165"/>
                <a:gd name="f126" fmla="val 273739"/>
                <a:gd name="f127" fmla="val 138307"/>
                <a:gd name="f128" fmla="val 276787"/>
                <a:gd name="f129" fmla="val 125925"/>
                <a:gd name="f130" fmla="val 276406"/>
                <a:gd name="f131" fmla="val 119828"/>
                <a:gd name="f132" fmla="val 276216"/>
                <a:gd name="f133" fmla="val 113542"/>
                <a:gd name="f134" fmla="val 276692"/>
                <a:gd name="f135" fmla="val 107446"/>
                <a:gd name="f136" fmla="val 277645"/>
                <a:gd name="f137" fmla="val 60869"/>
                <a:gd name="f138" fmla="val 284693"/>
                <a:gd name="f139" fmla="val 27912"/>
                <a:gd name="f140" fmla="val 328699"/>
                <a:gd name="f141" fmla="val 35246"/>
                <a:gd name="f142" fmla="val 373752"/>
                <a:gd name="f143" fmla="val 42200"/>
                <a:gd name="f144" fmla="val 416900"/>
                <a:gd name="f145" fmla="val 79538"/>
                <a:gd name="f146" fmla="val 446999"/>
                <a:gd name="f147" fmla="val 127449"/>
                <a:gd name="f148" fmla="val 448047"/>
                <a:gd name="f149" fmla="val 142403"/>
                <a:gd name="f150" fmla="val 448333"/>
                <a:gd name="f151" fmla="val 145832"/>
                <a:gd name="f152" fmla="val 450809"/>
                <a:gd name="f153" fmla="val 150785"/>
                <a:gd name="f154" fmla="val 464620"/>
                <a:gd name="f155" fmla="val 169835"/>
                <a:gd name="f156" fmla="val 517484"/>
                <a:gd name="f157" fmla="val 199457"/>
                <a:gd name="f158" fmla="val 563490"/>
                <a:gd name="f159" fmla="val 242415"/>
                <a:gd name="f160" fmla="val 599875"/>
                <a:gd name="f161" fmla="val 335570"/>
                <a:gd name="f162" fmla="val 678742"/>
                <a:gd name="f163" fmla="val 442536"/>
                <a:gd name="f164" fmla="val 699126"/>
                <a:gd name="f165" fmla="val 557979"/>
                <a:gd name="f166" fmla="val 665598"/>
                <a:gd name="f167" fmla="val 661325"/>
                <a:gd name="f168" fmla="val 635594"/>
                <a:gd name="f169" fmla="val 731048"/>
                <a:gd name="f170" fmla="val 566062"/>
                <a:gd name="f171" fmla="val 768767"/>
                <a:gd name="f172" fmla="val 465001"/>
                <a:gd name="f173" fmla="val 451000"/>
                <a:gd name="f174" fmla="val 777434"/>
                <a:gd name="f175" fmla="val 448142"/>
                <a:gd name="f176" fmla="val 792865"/>
                <a:gd name="f177" fmla="val 811344"/>
                <a:gd name="f178" fmla="val 828298"/>
                <a:gd name="f179" fmla="val 443379"/>
                <a:gd name="f180" fmla="val 844109"/>
                <a:gd name="f181" fmla="val 433759"/>
                <a:gd name="f182" fmla="val 877924"/>
                <a:gd name="f183" fmla="val 412995"/>
                <a:gd name="f184" fmla="val 893354"/>
                <a:gd name="f185" fmla="val 372990"/>
                <a:gd name="f186" fmla="val 881638"/>
                <a:gd name="f187" fmla="val 335747"/>
                <a:gd name="f188" fmla="val 870494"/>
                <a:gd name="f189" fmla="val 300219"/>
                <a:gd name="f190" fmla="val 831822"/>
                <a:gd name="f191" fmla="val 273930"/>
                <a:gd name="f192" fmla="val 794294"/>
                <a:gd name="f193" fmla="val 782197"/>
                <a:gd name="f194" fmla="val 277168"/>
                <a:gd name="f195" fmla="val 777149"/>
                <a:gd name="f196" fmla="val 772958"/>
                <a:gd name="f197" fmla="val 262404"/>
                <a:gd name="f198" fmla="val 768386"/>
                <a:gd name="f199" fmla="val 249927"/>
                <a:gd name="f200" fmla="val 764290"/>
                <a:gd name="f201" fmla="val 237354"/>
                <a:gd name="f202" fmla="val 758766"/>
                <a:gd name="f203" fmla="val 225257"/>
                <a:gd name="f204" fmla="val 703425"/>
                <a:gd name="f205" fmla="val 103432"/>
                <a:gd name="f206" fmla="val 577886"/>
                <a:gd name="f207" fmla="val 27709"/>
                <a:gd name="f208" fmla="val 443965"/>
                <a:gd name="f209" fmla="val 35424"/>
                <a:gd name="f210" fmla="val 440630"/>
                <a:gd name="f211" fmla="val 35614"/>
                <a:gd name="f212" fmla="val 436725"/>
                <a:gd name="f213" fmla="val 37615"/>
                <a:gd name="f214" fmla="val 434249"/>
                <a:gd name="f215" fmla="val 39996"/>
                <a:gd name="f216" fmla="val 412913"/>
                <a:gd name="f217" fmla="val 60570"/>
                <a:gd name="f218" fmla="val 411008"/>
                <a:gd name="f219" fmla="val 85144"/>
                <a:gd name="f220" fmla="val 420724"/>
                <a:gd name="f221" fmla="val 111624"/>
                <a:gd name="f222" fmla="val 425581"/>
                <a:gd name="f223" fmla="val 124959"/>
                <a:gd name="f224" fmla="val 435011"/>
                <a:gd name="f225" fmla="val 133531"/>
                <a:gd name="f226" fmla="val 448727"/>
                <a:gd name="f227" fmla="val 137722"/>
                <a:gd name="f228" fmla="val 475397"/>
                <a:gd name="f229" fmla="val 145819"/>
                <a:gd name="f230" fmla="val 507687"/>
                <a:gd name="f231" fmla="val 128674"/>
                <a:gd name="f232" fmla="val 513211"/>
                <a:gd name="f233" fmla="val 103242"/>
                <a:gd name="f234" fmla="val 516450"/>
                <a:gd name="f235" fmla="val 88383"/>
                <a:gd name="f236" fmla="val 510925"/>
                <a:gd name="f237" fmla="val 79429"/>
                <a:gd name="f238" fmla="val 495875"/>
                <a:gd name="f239" fmla="val 77524"/>
                <a:gd name="f240" fmla="val 486827"/>
                <a:gd name="f241" fmla="val 76381"/>
                <a:gd name="f242" fmla="val 477492"/>
                <a:gd name="f243" fmla="val 77334"/>
                <a:gd name="f244" fmla="val 466063"/>
                <a:gd name="f245" fmla="val 474159"/>
                <a:gd name="f246" fmla="val 73143"/>
                <a:gd name="f247" fmla="val 480922"/>
                <a:gd name="f248" fmla="val 68476"/>
                <a:gd name="f249" fmla="val 488351"/>
                <a:gd name="f250" fmla="val 66190"/>
                <a:gd name="f251" fmla="val 515878"/>
                <a:gd name="f252" fmla="val 57617"/>
                <a:gd name="f253" fmla="val 538072"/>
                <a:gd name="f254" fmla="val 73714"/>
                <a:gd name="f255" fmla="val 538262"/>
                <a:gd name="f256" fmla="val 538357"/>
                <a:gd name="f257" fmla="val 110957"/>
                <a:gd name="f258" fmla="val 536643"/>
                <a:gd name="f259" fmla="val 120196"/>
                <a:gd name="f260" fmla="val 533404"/>
                <a:gd name="f261" fmla="val 128102"/>
                <a:gd name="f262" fmla="val 518831"/>
                <a:gd name="f263" fmla="val 164202"/>
                <a:gd name="f264" fmla="val 473682"/>
                <a:gd name="f265" fmla="val 182585"/>
                <a:gd name="f266" fmla="val 435678"/>
                <a:gd name="f267" fmla="val 169726"/>
                <a:gd name="f268" fmla="val 380052"/>
                <a:gd name="f269" fmla="val 150867"/>
                <a:gd name="f270" fmla="val 377766"/>
                <a:gd name="f271" fmla="val 78001"/>
                <a:gd name="f272" fmla="val 401959"/>
                <a:gd name="f273" fmla="val 48473"/>
                <a:gd name="f274" fmla="val 404150"/>
                <a:gd name="f275" fmla="val 45520"/>
                <a:gd name="f276" fmla="val 42853"/>
                <a:gd name="f277" fmla="+- 0 0 -90"/>
                <a:gd name="f278" fmla="*/ f3 1 918976"/>
                <a:gd name="f279" fmla="*/ f4 1 714904"/>
                <a:gd name="f280" fmla="val f5"/>
                <a:gd name="f281" fmla="val f6"/>
                <a:gd name="f282" fmla="val f7"/>
                <a:gd name="f283" fmla="*/ f277 f0 1"/>
                <a:gd name="f284" fmla="+- f282 0 f280"/>
                <a:gd name="f285" fmla="+- f281 0 f280"/>
                <a:gd name="f286" fmla="*/ f283 1 f2"/>
                <a:gd name="f287" fmla="*/ f285 1 918976"/>
                <a:gd name="f288" fmla="*/ f284 1 714904"/>
                <a:gd name="f289" fmla="*/ 918881 f285 1"/>
                <a:gd name="f290" fmla="*/ 383944 f284 1"/>
                <a:gd name="f291" fmla="*/ 895831 f285 1"/>
                <a:gd name="f292" fmla="*/ 430997 f284 1"/>
                <a:gd name="f293" fmla="*/ 809057 f285 1"/>
                <a:gd name="f294" fmla="*/ 481194 f284 1"/>
                <a:gd name="f295" fmla="*/ 794865 f285 1"/>
                <a:gd name="f296" fmla="*/ 492529 f284 1"/>
                <a:gd name="f297" fmla="*/ 509211 f285 1"/>
                <a:gd name="f298" fmla="*/ 711032 f284 1"/>
                <a:gd name="f299" fmla="*/ 237653 f285 1"/>
                <a:gd name="f300" fmla="*/ 640547 f284 1"/>
                <a:gd name="f301" fmla="*/ 125258 f285 1"/>
                <a:gd name="f302" fmla="*/ 493386 f284 1"/>
                <a:gd name="f303" fmla="*/ 108970 f285 1"/>
                <a:gd name="f304" fmla="*/ 481099 f284 1"/>
                <a:gd name="f305" fmla="*/ 671 f285 1"/>
                <a:gd name="f306" fmla="*/ 374609 f284 1"/>
                <a:gd name="f307" fmla="*/ 98969 f285 1"/>
                <a:gd name="f308" fmla="*/ 244879 f284 1"/>
                <a:gd name="f309" fmla="*/ 124782 f285 1"/>
                <a:gd name="f310" fmla="*/ 223543 f284 1"/>
                <a:gd name="f311" fmla="*/ 366336 f285 1"/>
                <a:gd name="f312" fmla="*/ 12278 f284 1"/>
                <a:gd name="f313" fmla="*/ 755051 f285 1"/>
                <a:gd name="f314" fmla="*/ 149819 f284 1"/>
                <a:gd name="f315" fmla="*/ 799914 f285 1"/>
                <a:gd name="f316" fmla="*/ 234687 f284 1"/>
                <a:gd name="f317" fmla="*/ 809629 f285 1"/>
                <a:gd name="f318" fmla="*/ 242593 f284 1"/>
                <a:gd name="f319" fmla="*/ 917452 f285 1"/>
                <a:gd name="f320" fmla="*/ 336414 f284 1"/>
                <a:gd name="f321" fmla="*/ 918976 f285 1"/>
                <a:gd name="f322" fmla="*/ 339557 f284 1"/>
                <a:gd name="f323" fmla="*/ 409960 f285 1"/>
                <a:gd name="f324" fmla="*/ 39043 f284 1"/>
                <a:gd name="f325" fmla="*/ 403388 f285 1"/>
                <a:gd name="f326" fmla="*/ 185932 f285 1"/>
                <a:gd name="f327" fmla="*/ 180109 f284 1"/>
                <a:gd name="f328" fmla="*/ 147165 f285 1"/>
                <a:gd name="f329" fmla="*/ 261166 f284 1"/>
                <a:gd name="f330" fmla="*/ 125925 f285 1"/>
                <a:gd name="f331" fmla="*/ 276406 f284 1"/>
                <a:gd name="f332" fmla="*/ 107446 f285 1"/>
                <a:gd name="f333" fmla="*/ 277645 f284 1"/>
                <a:gd name="f334" fmla="*/ 35246 f285 1"/>
                <a:gd name="f335" fmla="*/ 373752 f284 1"/>
                <a:gd name="f336" fmla="*/ 127449 f285 1"/>
                <a:gd name="f337" fmla="*/ 448047 f284 1"/>
                <a:gd name="f338" fmla="*/ 150785 f285 1"/>
                <a:gd name="f339" fmla="*/ 464620 f284 1"/>
                <a:gd name="f340" fmla="*/ 242415 f285 1"/>
                <a:gd name="f341" fmla="*/ 599875 f284 1"/>
                <a:gd name="f342" fmla="*/ 557979 f285 1"/>
                <a:gd name="f343" fmla="*/ 665598 f284 1"/>
                <a:gd name="f344" fmla="*/ 768767 f285 1"/>
                <a:gd name="f345" fmla="*/ 465001 f284 1"/>
                <a:gd name="f346" fmla="*/ 792865 f285 1"/>
                <a:gd name="f347" fmla="*/ 844109 f285 1"/>
                <a:gd name="f348" fmla="*/ 433759 f284 1"/>
                <a:gd name="f349" fmla="*/ 881638 f285 1"/>
                <a:gd name="f350" fmla="*/ 335747 f284 1"/>
                <a:gd name="f351" fmla="*/ 794294 f285 1"/>
                <a:gd name="f352" fmla="*/ 772958 f285 1"/>
                <a:gd name="f353" fmla="*/ 262404 f284 1"/>
                <a:gd name="f354" fmla="*/ 758766 f285 1"/>
                <a:gd name="f355" fmla="*/ 225257 f284 1"/>
                <a:gd name="f356" fmla="*/ 443965 f285 1"/>
                <a:gd name="f357" fmla="*/ 35424 f284 1"/>
                <a:gd name="f358" fmla="*/ 434249 f285 1"/>
                <a:gd name="f359" fmla="*/ 39996 f284 1"/>
                <a:gd name="f360" fmla="*/ 420724 f285 1"/>
                <a:gd name="f361" fmla="*/ 111624 f284 1"/>
                <a:gd name="f362" fmla="*/ 448727 f285 1"/>
                <a:gd name="f363" fmla="*/ 137722 f284 1"/>
                <a:gd name="f364" fmla="*/ 513211 f285 1"/>
                <a:gd name="f365" fmla="*/ 103242 f284 1"/>
                <a:gd name="f366" fmla="*/ 495875 f285 1"/>
                <a:gd name="f367" fmla="*/ 77524 f284 1"/>
                <a:gd name="f368" fmla="*/ 466063 f285 1"/>
                <a:gd name="f369" fmla="*/ 77334 f284 1"/>
                <a:gd name="f370" fmla="*/ 488351 f285 1"/>
                <a:gd name="f371" fmla="*/ 66190 f284 1"/>
                <a:gd name="f372" fmla="*/ 538262 f285 1"/>
                <a:gd name="f373" fmla="*/ 102385 f284 1"/>
                <a:gd name="f374" fmla="*/ 533404 f285 1"/>
                <a:gd name="f375" fmla="*/ 128102 f284 1"/>
                <a:gd name="f376" fmla="*/ 435678 f285 1"/>
                <a:gd name="f377" fmla="*/ 169726 f284 1"/>
                <a:gd name="f378" fmla="*/ 401959 f285 1"/>
                <a:gd name="f379" fmla="*/ 48473 f284 1"/>
                <a:gd name="f380" fmla="+- f286 0 f1"/>
                <a:gd name="f381" fmla="*/ f289 1 918976"/>
                <a:gd name="f382" fmla="*/ f290 1 714904"/>
                <a:gd name="f383" fmla="*/ f291 1 918976"/>
                <a:gd name="f384" fmla="*/ f292 1 714904"/>
                <a:gd name="f385" fmla="*/ f293 1 918976"/>
                <a:gd name="f386" fmla="*/ f294 1 714904"/>
                <a:gd name="f387" fmla="*/ f295 1 918976"/>
                <a:gd name="f388" fmla="*/ f296 1 714904"/>
                <a:gd name="f389" fmla="*/ f297 1 918976"/>
                <a:gd name="f390" fmla="*/ f298 1 714904"/>
                <a:gd name="f391" fmla="*/ f299 1 918976"/>
                <a:gd name="f392" fmla="*/ f300 1 714904"/>
                <a:gd name="f393" fmla="*/ f301 1 918976"/>
                <a:gd name="f394" fmla="*/ f302 1 714904"/>
                <a:gd name="f395" fmla="*/ f303 1 918976"/>
                <a:gd name="f396" fmla="*/ f304 1 714904"/>
                <a:gd name="f397" fmla="*/ f305 1 918976"/>
                <a:gd name="f398" fmla="*/ f306 1 714904"/>
                <a:gd name="f399" fmla="*/ f307 1 918976"/>
                <a:gd name="f400" fmla="*/ f308 1 714904"/>
                <a:gd name="f401" fmla="*/ f309 1 918976"/>
                <a:gd name="f402" fmla="*/ f310 1 714904"/>
                <a:gd name="f403" fmla="*/ f311 1 918976"/>
                <a:gd name="f404" fmla="*/ f312 1 714904"/>
                <a:gd name="f405" fmla="*/ f313 1 918976"/>
                <a:gd name="f406" fmla="*/ f314 1 714904"/>
                <a:gd name="f407" fmla="*/ f315 1 918976"/>
                <a:gd name="f408" fmla="*/ f316 1 714904"/>
                <a:gd name="f409" fmla="*/ f317 1 918976"/>
                <a:gd name="f410" fmla="*/ f318 1 714904"/>
                <a:gd name="f411" fmla="*/ f319 1 918976"/>
                <a:gd name="f412" fmla="*/ f320 1 714904"/>
                <a:gd name="f413" fmla="*/ f321 1 918976"/>
                <a:gd name="f414" fmla="*/ f322 1 714904"/>
                <a:gd name="f415" fmla="*/ f323 1 918976"/>
                <a:gd name="f416" fmla="*/ f324 1 714904"/>
                <a:gd name="f417" fmla="*/ f325 1 918976"/>
                <a:gd name="f418" fmla="*/ f326 1 918976"/>
                <a:gd name="f419" fmla="*/ f327 1 714904"/>
                <a:gd name="f420" fmla="*/ f328 1 918976"/>
                <a:gd name="f421" fmla="*/ f329 1 714904"/>
                <a:gd name="f422" fmla="*/ f330 1 918976"/>
                <a:gd name="f423" fmla="*/ f331 1 714904"/>
                <a:gd name="f424" fmla="*/ f332 1 918976"/>
                <a:gd name="f425" fmla="*/ f333 1 714904"/>
                <a:gd name="f426" fmla="*/ f334 1 918976"/>
                <a:gd name="f427" fmla="*/ f335 1 714904"/>
                <a:gd name="f428" fmla="*/ f336 1 918976"/>
                <a:gd name="f429" fmla="*/ f337 1 714904"/>
                <a:gd name="f430" fmla="*/ f338 1 918976"/>
                <a:gd name="f431" fmla="*/ f339 1 714904"/>
                <a:gd name="f432" fmla="*/ f340 1 918976"/>
                <a:gd name="f433" fmla="*/ f341 1 714904"/>
                <a:gd name="f434" fmla="*/ f342 1 918976"/>
                <a:gd name="f435" fmla="*/ f343 1 714904"/>
                <a:gd name="f436" fmla="*/ f344 1 918976"/>
                <a:gd name="f437" fmla="*/ f345 1 714904"/>
                <a:gd name="f438" fmla="*/ f346 1 918976"/>
                <a:gd name="f439" fmla="*/ f347 1 918976"/>
                <a:gd name="f440" fmla="*/ f348 1 714904"/>
                <a:gd name="f441" fmla="*/ f349 1 918976"/>
                <a:gd name="f442" fmla="*/ f350 1 714904"/>
                <a:gd name="f443" fmla="*/ f351 1 918976"/>
                <a:gd name="f444" fmla="*/ f352 1 918976"/>
                <a:gd name="f445" fmla="*/ f353 1 714904"/>
                <a:gd name="f446" fmla="*/ f354 1 918976"/>
                <a:gd name="f447" fmla="*/ f355 1 714904"/>
                <a:gd name="f448" fmla="*/ f356 1 918976"/>
                <a:gd name="f449" fmla="*/ f357 1 714904"/>
                <a:gd name="f450" fmla="*/ f358 1 918976"/>
                <a:gd name="f451" fmla="*/ f359 1 714904"/>
                <a:gd name="f452" fmla="*/ f360 1 918976"/>
                <a:gd name="f453" fmla="*/ f361 1 714904"/>
                <a:gd name="f454" fmla="*/ f362 1 918976"/>
                <a:gd name="f455" fmla="*/ f363 1 714904"/>
                <a:gd name="f456" fmla="*/ f364 1 918976"/>
                <a:gd name="f457" fmla="*/ f365 1 714904"/>
                <a:gd name="f458" fmla="*/ f366 1 918976"/>
                <a:gd name="f459" fmla="*/ f367 1 714904"/>
                <a:gd name="f460" fmla="*/ f368 1 918976"/>
                <a:gd name="f461" fmla="*/ f369 1 714904"/>
                <a:gd name="f462" fmla="*/ f370 1 918976"/>
                <a:gd name="f463" fmla="*/ f371 1 714904"/>
                <a:gd name="f464" fmla="*/ f372 1 918976"/>
                <a:gd name="f465" fmla="*/ f373 1 714904"/>
                <a:gd name="f466" fmla="*/ f374 1 918976"/>
                <a:gd name="f467" fmla="*/ f375 1 714904"/>
                <a:gd name="f468" fmla="*/ f376 1 918976"/>
                <a:gd name="f469" fmla="*/ f377 1 714904"/>
                <a:gd name="f470" fmla="*/ f378 1 918976"/>
                <a:gd name="f471" fmla="*/ f379 1 714904"/>
                <a:gd name="f472" fmla="*/ f280 1 f287"/>
                <a:gd name="f473" fmla="*/ f281 1 f287"/>
                <a:gd name="f474" fmla="*/ f280 1 f288"/>
                <a:gd name="f475" fmla="*/ f282 1 f288"/>
                <a:gd name="f476" fmla="*/ f381 1 f287"/>
                <a:gd name="f477" fmla="*/ f382 1 f288"/>
                <a:gd name="f478" fmla="*/ f383 1 f287"/>
                <a:gd name="f479" fmla="*/ f384 1 f288"/>
                <a:gd name="f480" fmla="*/ f385 1 f287"/>
                <a:gd name="f481" fmla="*/ f386 1 f288"/>
                <a:gd name="f482" fmla="*/ f387 1 f287"/>
                <a:gd name="f483" fmla="*/ f388 1 f288"/>
                <a:gd name="f484" fmla="*/ f389 1 f287"/>
                <a:gd name="f485" fmla="*/ f390 1 f288"/>
                <a:gd name="f486" fmla="*/ f391 1 f287"/>
                <a:gd name="f487" fmla="*/ f392 1 f288"/>
                <a:gd name="f488" fmla="*/ f393 1 f287"/>
                <a:gd name="f489" fmla="*/ f394 1 f288"/>
                <a:gd name="f490" fmla="*/ f395 1 f287"/>
                <a:gd name="f491" fmla="*/ f396 1 f288"/>
                <a:gd name="f492" fmla="*/ f397 1 f287"/>
                <a:gd name="f493" fmla="*/ f398 1 f288"/>
                <a:gd name="f494" fmla="*/ f399 1 f287"/>
                <a:gd name="f495" fmla="*/ f400 1 f288"/>
                <a:gd name="f496" fmla="*/ f401 1 f287"/>
                <a:gd name="f497" fmla="*/ f402 1 f288"/>
                <a:gd name="f498" fmla="*/ f403 1 f287"/>
                <a:gd name="f499" fmla="*/ f404 1 f288"/>
                <a:gd name="f500" fmla="*/ f405 1 f287"/>
                <a:gd name="f501" fmla="*/ f406 1 f288"/>
                <a:gd name="f502" fmla="*/ f407 1 f287"/>
                <a:gd name="f503" fmla="*/ f408 1 f288"/>
                <a:gd name="f504" fmla="*/ f409 1 f287"/>
                <a:gd name="f505" fmla="*/ f410 1 f288"/>
                <a:gd name="f506" fmla="*/ f411 1 f287"/>
                <a:gd name="f507" fmla="*/ f412 1 f288"/>
                <a:gd name="f508" fmla="*/ f413 1 f287"/>
                <a:gd name="f509" fmla="*/ f414 1 f288"/>
                <a:gd name="f510" fmla="*/ f415 1 f287"/>
                <a:gd name="f511" fmla="*/ f416 1 f288"/>
                <a:gd name="f512" fmla="*/ f417 1 f287"/>
                <a:gd name="f513" fmla="*/ f418 1 f287"/>
                <a:gd name="f514" fmla="*/ f419 1 f288"/>
                <a:gd name="f515" fmla="*/ f420 1 f287"/>
                <a:gd name="f516" fmla="*/ f421 1 f288"/>
                <a:gd name="f517" fmla="*/ f422 1 f287"/>
                <a:gd name="f518" fmla="*/ f423 1 f288"/>
                <a:gd name="f519" fmla="*/ f424 1 f287"/>
                <a:gd name="f520" fmla="*/ f425 1 f288"/>
                <a:gd name="f521" fmla="*/ f426 1 f287"/>
                <a:gd name="f522" fmla="*/ f427 1 f288"/>
                <a:gd name="f523" fmla="*/ f428 1 f287"/>
                <a:gd name="f524" fmla="*/ f429 1 f288"/>
                <a:gd name="f525" fmla="*/ f430 1 f287"/>
                <a:gd name="f526" fmla="*/ f431 1 f288"/>
                <a:gd name="f527" fmla="*/ f432 1 f287"/>
                <a:gd name="f528" fmla="*/ f433 1 f288"/>
                <a:gd name="f529" fmla="*/ f434 1 f287"/>
                <a:gd name="f530" fmla="*/ f435 1 f288"/>
                <a:gd name="f531" fmla="*/ f436 1 f287"/>
                <a:gd name="f532" fmla="*/ f437 1 f288"/>
                <a:gd name="f533" fmla="*/ f438 1 f287"/>
                <a:gd name="f534" fmla="*/ f439 1 f287"/>
                <a:gd name="f535" fmla="*/ f440 1 f288"/>
                <a:gd name="f536" fmla="*/ f441 1 f287"/>
                <a:gd name="f537" fmla="*/ f442 1 f288"/>
                <a:gd name="f538" fmla="*/ f443 1 f287"/>
                <a:gd name="f539" fmla="*/ f444 1 f287"/>
                <a:gd name="f540" fmla="*/ f445 1 f288"/>
                <a:gd name="f541" fmla="*/ f446 1 f287"/>
                <a:gd name="f542" fmla="*/ f447 1 f288"/>
                <a:gd name="f543" fmla="*/ f448 1 f287"/>
                <a:gd name="f544" fmla="*/ f449 1 f288"/>
                <a:gd name="f545" fmla="*/ f450 1 f287"/>
                <a:gd name="f546" fmla="*/ f451 1 f288"/>
                <a:gd name="f547" fmla="*/ f452 1 f287"/>
                <a:gd name="f548" fmla="*/ f453 1 f288"/>
                <a:gd name="f549" fmla="*/ f454 1 f287"/>
                <a:gd name="f550" fmla="*/ f455 1 f288"/>
                <a:gd name="f551" fmla="*/ f456 1 f287"/>
                <a:gd name="f552" fmla="*/ f457 1 f288"/>
                <a:gd name="f553" fmla="*/ f458 1 f287"/>
                <a:gd name="f554" fmla="*/ f459 1 f288"/>
                <a:gd name="f555" fmla="*/ f460 1 f287"/>
                <a:gd name="f556" fmla="*/ f461 1 f288"/>
                <a:gd name="f557" fmla="*/ f462 1 f287"/>
                <a:gd name="f558" fmla="*/ f463 1 f288"/>
                <a:gd name="f559" fmla="*/ f464 1 f287"/>
                <a:gd name="f560" fmla="*/ f465 1 f288"/>
                <a:gd name="f561" fmla="*/ f466 1 f287"/>
                <a:gd name="f562" fmla="*/ f467 1 f288"/>
                <a:gd name="f563" fmla="*/ f468 1 f287"/>
                <a:gd name="f564" fmla="*/ f469 1 f288"/>
                <a:gd name="f565" fmla="*/ f470 1 f287"/>
                <a:gd name="f566" fmla="*/ f471 1 f288"/>
                <a:gd name="f567" fmla="*/ f472 f278 1"/>
                <a:gd name="f568" fmla="*/ f473 f278 1"/>
                <a:gd name="f569" fmla="*/ f475 f279 1"/>
                <a:gd name="f570" fmla="*/ f474 f279 1"/>
                <a:gd name="f571" fmla="*/ f476 f278 1"/>
                <a:gd name="f572" fmla="*/ f477 f279 1"/>
                <a:gd name="f573" fmla="*/ f478 f278 1"/>
                <a:gd name="f574" fmla="*/ f479 f279 1"/>
                <a:gd name="f575" fmla="*/ f480 f278 1"/>
                <a:gd name="f576" fmla="*/ f481 f279 1"/>
                <a:gd name="f577" fmla="*/ f482 f278 1"/>
                <a:gd name="f578" fmla="*/ f483 f279 1"/>
                <a:gd name="f579" fmla="*/ f484 f278 1"/>
                <a:gd name="f580" fmla="*/ f485 f279 1"/>
                <a:gd name="f581" fmla="*/ f486 f278 1"/>
                <a:gd name="f582" fmla="*/ f487 f279 1"/>
                <a:gd name="f583" fmla="*/ f488 f278 1"/>
                <a:gd name="f584" fmla="*/ f489 f279 1"/>
                <a:gd name="f585" fmla="*/ f490 f278 1"/>
                <a:gd name="f586" fmla="*/ f491 f279 1"/>
                <a:gd name="f587" fmla="*/ f492 f278 1"/>
                <a:gd name="f588" fmla="*/ f493 f279 1"/>
                <a:gd name="f589" fmla="*/ f494 f278 1"/>
                <a:gd name="f590" fmla="*/ f495 f279 1"/>
                <a:gd name="f591" fmla="*/ f496 f278 1"/>
                <a:gd name="f592" fmla="*/ f497 f279 1"/>
                <a:gd name="f593" fmla="*/ f498 f278 1"/>
                <a:gd name="f594" fmla="*/ f499 f279 1"/>
                <a:gd name="f595" fmla="*/ f500 f278 1"/>
                <a:gd name="f596" fmla="*/ f501 f279 1"/>
                <a:gd name="f597" fmla="*/ f502 f278 1"/>
                <a:gd name="f598" fmla="*/ f503 f279 1"/>
                <a:gd name="f599" fmla="*/ f504 f278 1"/>
                <a:gd name="f600" fmla="*/ f505 f279 1"/>
                <a:gd name="f601" fmla="*/ f506 f278 1"/>
                <a:gd name="f602" fmla="*/ f507 f279 1"/>
                <a:gd name="f603" fmla="*/ f508 f278 1"/>
                <a:gd name="f604" fmla="*/ f509 f279 1"/>
                <a:gd name="f605" fmla="*/ f510 f278 1"/>
                <a:gd name="f606" fmla="*/ f511 f279 1"/>
                <a:gd name="f607" fmla="*/ f512 f278 1"/>
                <a:gd name="f608" fmla="*/ f513 f278 1"/>
                <a:gd name="f609" fmla="*/ f514 f279 1"/>
                <a:gd name="f610" fmla="*/ f515 f278 1"/>
                <a:gd name="f611" fmla="*/ f516 f279 1"/>
                <a:gd name="f612" fmla="*/ f517 f278 1"/>
                <a:gd name="f613" fmla="*/ f518 f279 1"/>
                <a:gd name="f614" fmla="*/ f519 f278 1"/>
                <a:gd name="f615" fmla="*/ f520 f279 1"/>
                <a:gd name="f616" fmla="*/ f521 f278 1"/>
                <a:gd name="f617" fmla="*/ f522 f279 1"/>
                <a:gd name="f618" fmla="*/ f523 f278 1"/>
                <a:gd name="f619" fmla="*/ f524 f279 1"/>
                <a:gd name="f620" fmla="*/ f525 f278 1"/>
                <a:gd name="f621" fmla="*/ f526 f279 1"/>
                <a:gd name="f622" fmla="*/ f527 f278 1"/>
                <a:gd name="f623" fmla="*/ f528 f279 1"/>
                <a:gd name="f624" fmla="*/ f529 f278 1"/>
                <a:gd name="f625" fmla="*/ f530 f279 1"/>
                <a:gd name="f626" fmla="*/ f531 f278 1"/>
                <a:gd name="f627" fmla="*/ f532 f279 1"/>
                <a:gd name="f628" fmla="*/ f533 f278 1"/>
                <a:gd name="f629" fmla="*/ f534 f278 1"/>
                <a:gd name="f630" fmla="*/ f535 f279 1"/>
                <a:gd name="f631" fmla="*/ f536 f278 1"/>
                <a:gd name="f632" fmla="*/ f537 f279 1"/>
                <a:gd name="f633" fmla="*/ f538 f278 1"/>
                <a:gd name="f634" fmla="*/ f539 f278 1"/>
                <a:gd name="f635" fmla="*/ f540 f279 1"/>
                <a:gd name="f636" fmla="*/ f541 f278 1"/>
                <a:gd name="f637" fmla="*/ f542 f279 1"/>
                <a:gd name="f638" fmla="*/ f543 f278 1"/>
                <a:gd name="f639" fmla="*/ f544 f279 1"/>
                <a:gd name="f640" fmla="*/ f545 f278 1"/>
                <a:gd name="f641" fmla="*/ f546 f279 1"/>
                <a:gd name="f642" fmla="*/ f547 f278 1"/>
                <a:gd name="f643" fmla="*/ f548 f279 1"/>
                <a:gd name="f644" fmla="*/ f549 f278 1"/>
                <a:gd name="f645" fmla="*/ f550 f279 1"/>
                <a:gd name="f646" fmla="*/ f551 f278 1"/>
                <a:gd name="f647" fmla="*/ f552 f279 1"/>
                <a:gd name="f648" fmla="*/ f553 f278 1"/>
                <a:gd name="f649" fmla="*/ f554 f279 1"/>
                <a:gd name="f650" fmla="*/ f555 f278 1"/>
                <a:gd name="f651" fmla="*/ f556 f279 1"/>
                <a:gd name="f652" fmla="*/ f557 f278 1"/>
                <a:gd name="f653" fmla="*/ f558 f279 1"/>
                <a:gd name="f654" fmla="*/ f559 f278 1"/>
                <a:gd name="f655" fmla="*/ f560 f279 1"/>
                <a:gd name="f656" fmla="*/ f561 f278 1"/>
                <a:gd name="f657" fmla="*/ f562 f279 1"/>
                <a:gd name="f658" fmla="*/ f563 f278 1"/>
                <a:gd name="f659" fmla="*/ f564 f279 1"/>
                <a:gd name="f660" fmla="*/ f565 f278 1"/>
                <a:gd name="f661" fmla="*/ f566 f2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0">
                  <a:pos x="f571" y="f572"/>
                </a:cxn>
                <a:cxn ang="f380">
                  <a:pos x="f573" y="f574"/>
                </a:cxn>
                <a:cxn ang="f380">
                  <a:pos x="f575" y="f576"/>
                </a:cxn>
                <a:cxn ang="f380">
                  <a:pos x="f577" y="f578"/>
                </a:cxn>
                <a:cxn ang="f380">
                  <a:pos x="f579" y="f580"/>
                </a:cxn>
                <a:cxn ang="f380">
                  <a:pos x="f581" y="f582"/>
                </a:cxn>
                <a:cxn ang="f380">
                  <a:pos x="f583" y="f584"/>
                </a:cxn>
                <a:cxn ang="f380">
                  <a:pos x="f585" y="f586"/>
                </a:cxn>
                <a:cxn ang="f380">
                  <a:pos x="f587" y="f588"/>
                </a:cxn>
                <a:cxn ang="f380">
                  <a:pos x="f589" y="f590"/>
                </a:cxn>
                <a:cxn ang="f380">
                  <a:pos x="f591" y="f592"/>
                </a:cxn>
                <a:cxn ang="f380">
                  <a:pos x="f593" y="f594"/>
                </a:cxn>
                <a:cxn ang="f380">
                  <a:pos x="f595" y="f596"/>
                </a:cxn>
                <a:cxn ang="f380">
                  <a:pos x="f597" y="f598"/>
                </a:cxn>
                <a:cxn ang="f380">
                  <a:pos x="f599" y="f600"/>
                </a:cxn>
                <a:cxn ang="f380">
                  <a:pos x="f601" y="f602"/>
                </a:cxn>
                <a:cxn ang="f380">
                  <a:pos x="f603" y="f604"/>
                </a:cxn>
                <a:cxn ang="f380">
                  <a:pos x="f571" y="f572"/>
                </a:cxn>
                <a:cxn ang="f380">
                  <a:pos x="f605" y="f606"/>
                </a:cxn>
                <a:cxn ang="f380">
                  <a:pos x="f607" y="f606"/>
                </a:cxn>
                <a:cxn ang="f380">
                  <a:pos x="f608" y="f609"/>
                </a:cxn>
                <a:cxn ang="f380">
                  <a:pos x="f610" y="f611"/>
                </a:cxn>
                <a:cxn ang="f380">
                  <a:pos x="f612" y="f613"/>
                </a:cxn>
                <a:cxn ang="f380">
                  <a:pos x="f614" y="f615"/>
                </a:cxn>
                <a:cxn ang="f380">
                  <a:pos x="f616" y="f617"/>
                </a:cxn>
                <a:cxn ang="f380">
                  <a:pos x="f618" y="f619"/>
                </a:cxn>
                <a:cxn ang="f380">
                  <a:pos x="f620" y="f621"/>
                </a:cxn>
                <a:cxn ang="f380">
                  <a:pos x="f622" y="f623"/>
                </a:cxn>
                <a:cxn ang="f380">
                  <a:pos x="f624" y="f625"/>
                </a:cxn>
                <a:cxn ang="f380">
                  <a:pos x="f626" y="f627"/>
                </a:cxn>
                <a:cxn ang="f380">
                  <a:pos x="f628" y="f619"/>
                </a:cxn>
                <a:cxn ang="f380">
                  <a:pos x="f629" y="f630"/>
                </a:cxn>
                <a:cxn ang="f380">
                  <a:pos x="f631" y="f632"/>
                </a:cxn>
                <a:cxn ang="f380">
                  <a:pos x="f633" y="f613"/>
                </a:cxn>
                <a:cxn ang="f380">
                  <a:pos x="f634" y="f635"/>
                </a:cxn>
                <a:cxn ang="f380">
                  <a:pos x="f636" y="f637"/>
                </a:cxn>
                <a:cxn ang="f380">
                  <a:pos x="f638" y="f639"/>
                </a:cxn>
                <a:cxn ang="f380">
                  <a:pos x="f640" y="f641"/>
                </a:cxn>
                <a:cxn ang="f380">
                  <a:pos x="f642" y="f643"/>
                </a:cxn>
                <a:cxn ang="f380">
                  <a:pos x="f644" y="f645"/>
                </a:cxn>
                <a:cxn ang="f380">
                  <a:pos x="f646" y="f647"/>
                </a:cxn>
                <a:cxn ang="f380">
                  <a:pos x="f648" y="f649"/>
                </a:cxn>
                <a:cxn ang="f380">
                  <a:pos x="f650" y="f651"/>
                </a:cxn>
                <a:cxn ang="f380">
                  <a:pos x="f652" y="f653"/>
                </a:cxn>
                <a:cxn ang="f380">
                  <a:pos x="f654" y="f655"/>
                </a:cxn>
                <a:cxn ang="f380">
                  <a:pos x="f656" y="f657"/>
                </a:cxn>
                <a:cxn ang="f380">
                  <a:pos x="f658" y="f659"/>
                </a:cxn>
                <a:cxn ang="f380">
                  <a:pos x="f660" y="f661"/>
                </a:cxn>
                <a:cxn ang="f380">
                  <a:pos x="f605" y="f606"/>
                </a:cxn>
              </a:cxnLst>
              <a:rect l="f567" t="f570" r="f568" b="f569"/>
              <a:pathLst>
                <a:path w="918976" h="71490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6" y="f104"/>
                  </a:cubicBezTo>
                  <a:cubicBezTo>
                    <a:pt x="f8" y="f105"/>
                    <a:pt x="f8" y="f106"/>
                    <a:pt x="f8" y="f9"/>
                  </a:cubicBezTo>
                  <a:close/>
                  <a:moveTo>
                    <a:pt x="f107" y="f108"/>
                  </a:moveTo>
                  <a:cubicBezTo>
                    <a:pt x="f109" y="f108"/>
                    <a:pt x="f110" y="f111"/>
                    <a:pt x="f112" y="f108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82" y="f173"/>
                    <a:pt x="f174" y="f175"/>
                    <a:pt x="f176" y="f148"/>
                  </a:cubicBezTo>
                  <a:cubicBezTo>
                    <a:pt x="f177" y="f148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30"/>
                  </a:cubicBezTo>
                  <a:cubicBezTo>
                    <a:pt x="f193" y="f194"/>
                    <a:pt x="f195" y="f126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3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116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109" y="f276"/>
                    <a:pt x="f107" y="f10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orma libre: forma 13">
              <a:extLst>
                <a:ext uri="{FF2B5EF4-FFF2-40B4-BE49-F238E27FC236}">
                  <a16:creationId xmlns:a16="http://schemas.microsoft.com/office/drawing/2014/main" id="{D10DFDB4-C826-48B9-991C-9997EEF94453}"/>
                </a:ext>
              </a:extLst>
            </p:cNvPr>
            <p:cNvSpPr/>
            <p:nvPr/>
          </p:nvSpPr>
          <p:spPr>
            <a:xfrm>
              <a:off x="171568" y="32095"/>
              <a:ext cx="338958" cy="710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6271"/>
                <a:gd name="f7" fmla="val 1354990"/>
                <a:gd name="f8" fmla="val 548836"/>
                <a:gd name="f9" fmla="val 4667"/>
                <a:gd name="f10" fmla="val 533406"/>
                <a:gd name="f11" fmla="val 7334"/>
                <a:gd name="f12" fmla="val 517023"/>
                <a:gd name="f13" fmla="val 14383"/>
                <a:gd name="f14" fmla="val 502830"/>
                <a:gd name="f15" fmla="val 40196"/>
                <a:gd name="f16" fmla="val 450728"/>
                <a:gd name="f17" fmla="val 83058"/>
                <a:gd name="f18" fmla="val 422820"/>
                <a:gd name="f19" fmla="val 141256"/>
                <a:gd name="f20" fmla="val 421677"/>
                <a:gd name="f21" fmla="val 227647"/>
                <a:gd name="f22" fmla="val 420058"/>
                <a:gd name="f23" fmla="val 314039"/>
                <a:gd name="f24" fmla="val 420249"/>
                <a:gd name="f25" fmla="val 400431"/>
                <a:gd name="f26" fmla="val 419677"/>
                <a:gd name="f27" fmla="val 403574"/>
                <a:gd name="f28" fmla="val 406813"/>
                <a:gd name="f29" fmla="val 412052"/>
                <a:gd name="f30" fmla="val 406818"/>
                <a:gd name="f31" fmla="val 411861"/>
                <a:gd name="f32" fmla="val 394817"/>
                <a:gd name="f33" fmla="val 382815"/>
                <a:gd name="f34" fmla="val 413480"/>
                <a:gd name="f35" fmla="val 304139"/>
                <a:gd name="f36" fmla="val 415004"/>
                <a:gd name="f37" fmla="val 225367"/>
                <a:gd name="f38" fmla="val 416528"/>
                <a:gd name="f39" fmla="val 146691"/>
                <a:gd name="f40" fmla="val 417576"/>
                <a:gd name="f41" fmla="val 90588"/>
                <a:gd name="f42" fmla="val 441198"/>
                <a:gd name="f43" fmla="val 47059"/>
                <a:gd name="f44" fmla="val 490252"/>
                <a:gd name="f45" fmla="val 19437"/>
                <a:gd name="f46" fmla="val 504539"/>
                <a:gd name="f47" fmla="val 11340"/>
                <a:gd name="f48" fmla="val 521589"/>
                <a:gd name="f49" fmla="val 8102"/>
                <a:gd name="f50" fmla="val 537496"/>
                <a:gd name="f51" fmla="val 2958"/>
                <a:gd name="f52" fmla="val 539687"/>
                <a:gd name="f53" fmla="val 2292"/>
                <a:gd name="f54" fmla="val 557689"/>
                <a:gd name="f55" fmla="val -1137"/>
                <a:gd name="f56" fmla="val 558927"/>
                <a:gd name="f57" fmla="val 387"/>
                <a:gd name="f58" fmla="val 567023"/>
                <a:gd name="f59" fmla="val 9912"/>
                <a:gd name="f60" fmla="val 560451"/>
                <a:gd name="f61" fmla="val 23723"/>
                <a:gd name="f62" fmla="val 568262"/>
                <a:gd name="f63" fmla="val 33534"/>
                <a:gd name="f64" fmla="val 567785"/>
                <a:gd name="f65" fmla="val 34391"/>
                <a:gd name="f66" fmla="val 567309"/>
                <a:gd name="f67" fmla="val 35343"/>
                <a:gd name="f68" fmla="val 562070"/>
                <a:gd name="f69" fmla="val 556451"/>
                <a:gd name="f70" fmla="val 34200"/>
                <a:gd name="f71" fmla="val 551212"/>
                <a:gd name="f72" fmla="val 33438"/>
                <a:gd name="f73" fmla="val 547878"/>
                <a:gd name="f74" fmla="val 32962"/>
                <a:gd name="f75" fmla="val 543878"/>
                <a:gd name="f76" fmla="val 31533"/>
                <a:gd name="f77" fmla="val 541211"/>
                <a:gd name="f78" fmla="val 32772"/>
                <a:gd name="f79" fmla="val 527399"/>
                <a:gd name="f80" fmla="val 39249"/>
                <a:gd name="f81" fmla="val 513207"/>
                <a:gd name="f82" fmla="val 45249"/>
                <a:gd name="f83" fmla="val 500444"/>
                <a:gd name="f84" fmla="val 53536"/>
                <a:gd name="f85" fmla="val 468535"/>
                <a:gd name="f86" fmla="val 74301"/>
                <a:gd name="f87" fmla="val 452057"/>
                <a:gd name="f88" fmla="val 104495"/>
                <a:gd name="f89" fmla="val 451199"/>
                <a:gd name="f90" fmla="val 142500"/>
                <a:gd name="f91" fmla="val 449009"/>
                <a:gd name="f92" fmla="val 239750"/>
                <a:gd name="f93" fmla="val 447294"/>
                <a:gd name="f94" fmla="val 337095"/>
                <a:gd name="f95" fmla="val 445294"/>
                <a:gd name="f96" fmla="val 434346"/>
                <a:gd name="f97" fmla="val 445008"/>
                <a:gd name="f98" fmla="val 448252"/>
                <a:gd name="f99" fmla="val 438817"/>
                <a:gd name="f100" fmla="val 453872"/>
                <a:gd name="f101" fmla="val 423863"/>
                <a:gd name="f102" fmla="val 453967"/>
                <a:gd name="f103" fmla="val 330708"/>
                <a:gd name="f104" fmla="val 454634"/>
                <a:gd name="f105" fmla="val 237458"/>
                <a:gd name="f106" fmla="val 455682"/>
                <a:gd name="f107" fmla="val 144304"/>
                <a:gd name="f108" fmla="val 87535"/>
                <a:gd name="f109" fmla="val 43434"/>
                <a:gd name="f110" fmla="val 497401"/>
                <a:gd name="f111" fmla="val 35814"/>
                <a:gd name="f112" fmla="val 547122"/>
                <a:gd name="f113" fmla="val 34862"/>
                <a:gd name="f114" fmla="val 553218"/>
                <a:gd name="f115" fmla="val 34480"/>
                <a:gd name="f116" fmla="val 559409"/>
                <a:gd name="f117" fmla="val 565600"/>
                <a:gd name="f118" fmla="val 34385"/>
                <a:gd name="f119" fmla="val 641133"/>
                <a:gd name="f120" fmla="val 34290"/>
                <a:gd name="f121" fmla="val 716571"/>
                <a:gd name="f122" fmla="val 792105"/>
                <a:gd name="f123" fmla="val 34576"/>
                <a:gd name="f124" fmla="val 837825"/>
                <a:gd name="f125" fmla="val 56483"/>
                <a:gd name="f126" fmla="val 870781"/>
                <a:gd name="f127" fmla="val 96012"/>
                <a:gd name="f128" fmla="val 891926"/>
                <a:gd name="f129" fmla="val 111919"/>
                <a:gd name="f130" fmla="val 900404"/>
                <a:gd name="f131" fmla="val 130016"/>
                <a:gd name="f132" fmla="val 902214"/>
                <a:gd name="f133" fmla="val 148304"/>
                <a:gd name="f134" fmla="val 241745"/>
                <a:gd name="f135" fmla="val 901928"/>
                <a:gd name="f136" fmla="val 335280"/>
                <a:gd name="f137" fmla="val 902118"/>
                <a:gd name="f138" fmla="val 428720"/>
                <a:gd name="f139" fmla="val 445103"/>
                <a:gd name="f140" fmla="val 451009"/>
                <a:gd name="f141" fmla="val 908024"/>
                <a:gd name="f142" fmla="val 924502"/>
                <a:gd name="f143" fmla="val 1019752"/>
                <a:gd name="f144" fmla="val 1115002"/>
                <a:gd name="f145" fmla="val 1210252"/>
                <a:gd name="f146" fmla="val 1272450"/>
                <a:gd name="f147" fmla="val 498443"/>
                <a:gd name="f148" fmla="val 1320171"/>
                <a:gd name="f149" fmla="val 560546"/>
                <a:gd name="f150" fmla="val 1320552"/>
                <a:gd name="f151" fmla="val 585883"/>
                <a:gd name="f152" fmla="val 1320647"/>
                <a:gd name="f153" fmla="val 611314"/>
                <a:gd name="f154" fmla="val 636651"/>
                <a:gd name="f155" fmla="val 639794"/>
                <a:gd name="f156" fmla="val 643033"/>
                <a:gd name="f157" fmla="val 642652"/>
                <a:gd name="f158" fmla="val 1326171"/>
                <a:gd name="f159" fmla="val 639413"/>
                <a:gd name="f160" fmla="val 1331219"/>
                <a:gd name="f161" fmla="val 635794"/>
                <a:gd name="f162" fmla="val 1336839"/>
                <a:gd name="f163" fmla="val 621887"/>
                <a:gd name="f164" fmla="val 1339411"/>
                <a:gd name="f165" fmla="val 620649"/>
                <a:gd name="f166" fmla="val 1340364"/>
                <a:gd name="f167" fmla="val 616077"/>
                <a:gd name="f168" fmla="val 1353413"/>
                <a:gd name="f169" fmla="val 573691"/>
                <a:gd name="f170" fmla="val 1354937"/>
                <a:gd name="f171" fmla="val 530543"/>
                <a:gd name="f172" fmla="val 1360080"/>
                <a:gd name="f173" fmla="val 490919"/>
                <a:gd name="f174" fmla="val 1337220"/>
                <a:gd name="f175" fmla="val 443198"/>
                <a:gd name="f176" fmla="val 1309598"/>
                <a:gd name="f177" fmla="val 417386"/>
                <a:gd name="f178" fmla="val 1267974"/>
                <a:gd name="f179" fmla="val 416909"/>
                <a:gd name="f180" fmla="val 1212824"/>
                <a:gd name="f181" fmla="val 416052"/>
                <a:gd name="f182" fmla="val 1124051"/>
                <a:gd name="f183" fmla="val 416719"/>
                <a:gd name="f184" fmla="val 1035278"/>
                <a:gd name="f185" fmla="val 416814"/>
                <a:gd name="f186" fmla="val 946505"/>
                <a:gd name="f187" fmla="val 943552"/>
                <a:gd name="f188" fmla="val 940694"/>
                <a:gd name="f189" fmla="val 936503"/>
                <a:gd name="f190" fmla="val 412813"/>
                <a:gd name="f191" fmla="val 409480"/>
                <a:gd name="f192" fmla="val 406051"/>
                <a:gd name="f193" fmla="val 318802"/>
                <a:gd name="f194" fmla="val 231458"/>
                <a:gd name="f195" fmla="val 936599"/>
                <a:gd name="f196" fmla="val 144209"/>
                <a:gd name="f197" fmla="val 77629"/>
                <a:gd name="f198" fmla="val 936408"/>
                <a:gd name="f199" fmla="val 21336"/>
                <a:gd name="f200" fmla="val 893165"/>
                <a:gd name="f201" fmla="val 4763"/>
                <a:gd name="f202" fmla="val 829728"/>
                <a:gd name="f203" fmla="val 2953"/>
                <a:gd name="f204" fmla="val 822966"/>
                <a:gd name="f205" fmla="val 1619"/>
                <a:gd name="f206" fmla="val 816108"/>
                <a:gd name="f207" fmla="val 809250"/>
                <a:gd name="f208" fmla="val 722286"/>
                <a:gd name="f209" fmla="val 635514"/>
                <a:gd name="f210" fmla="+- 0 0 -90"/>
                <a:gd name="f211" fmla="*/ f3 1 646271"/>
                <a:gd name="f212" fmla="*/ f4 1 1354990"/>
                <a:gd name="f213" fmla="val f5"/>
                <a:gd name="f214" fmla="val f6"/>
                <a:gd name="f215" fmla="val f7"/>
                <a:gd name="f216" fmla="*/ f210 f0 1"/>
                <a:gd name="f217" fmla="+- f215 0 f213"/>
                <a:gd name="f218" fmla="+- f214 0 f213"/>
                <a:gd name="f219" fmla="*/ f216 1 f2"/>
                <a:gd name="f220" fmla="*/ f218 1 646271"/>
                <a:gd name="f221" fmla="*/ f217 1 1354990"/>
                <a:gd name="f222" fmla="*/ 0 f218 1"/>
                <a:gd name="f223" fmla="*/ 548836 f217 1"/>
                <a:gd name="f224" fmla="*/ 14383 f218 1"/>
                <a:gd name="f225" fmla="*/ 502830 f217 1"/>
                <a:gd name="f226" fmla="*/ 141256 f218 1"/>
                <a:gd name="f227" fmla="*/ 421677 f217 1"/>
                <a:gd name="f228" fmla="*/ 400431 f218 1"/>
                <a:gd name="f229" fmla="*/ 419677 f217 1"/>
                <a:gd name="f230" fmla="*/ 412052 f218 1"/>
                <a:gd name="f231" fmla="*/ 382815 f217 1"/>
                <a:gd name="f232" fmla="*/ 416528 f218 1"/>
                <a:gd name="f233" fmla="*/ 146691 f217 1"/>
                <a:gd name="f234" fmla="*/ 490252 f218 1"/>
                <a:gd name="f235" fmla="*/ 19437 f217 1"/>
                <a:gd name="f236" fmla="*/ 537496 f218 1"/>
                <a:gd name="f237" fmla="*/ 2958 f217 1"/>
                <a:gd name="f238" fmla="*/ 558927 f218 1"/>
                <a:gd name="f239" fmla="*/ 387 f217 1"/>
                <a:gd name="f240" fmla="*/ 568262 f218 1"/>
                <a:gd name="f241" fmla="*/ 33534 f217 1"/>
                <a:gd name="f242" fmla="*/ 567309 f218 1"/>
                <a:gd name="f243" fmla="*/ 35343 f217 1"/>
                <a:gd name="f244" fmla="*/ 551212 f218 1"/>
                <a:gd name="f245" fmla="*/ 33438 f217 1"/>
                <a:gd name="f246" fmla="*/ 541211 f218 1"/>
                <a:gd name="f247" fmla="*/ 32772 f217 1"/>
                <a:gd name="f248" fmla="*/ 500444 f218 1"/>
                <a:gd name="f249" fmla="*/ 53536 f217 1"/>
                <a:gd name="f250" fmla="*/ 451199 f218 1"/>
                <a:gd name="f251" fmla="*/ 142500 f217 1"/>
                <a:gd name="f252" fmla="*/ 445294 f218 1"/>
                <a:gd name="f253" fmla="*/ 434346 f217 1"/>
                <a:gd name="f254" fmla="*/ 423863 f218 1"/>
                <a:gd name="f255" fmla="*/ 453967 f217 1"/>
                <a:gd name="f256" fmla="*/ 144304 f218 1"/>
                <a:gd name="f257" fmla="*/ 455682 f217 1"/>
                <a:gd name="f258" fmla="*/ 35814 f218 1"/>
                <a:gd name="f259" fmla="*/ 547122 f217 1"/>
                <a:gd name="f260" fmla="*/ 34480 f218 1"/>
                <a:gd name="f261" fmla="*/ 565600 f217 1"/>
                <a:gd name="f262" fmla="*/ 792105 f217 1"/>
                <a:gd name="f263" fmla="*/ 96012 f218 1"/>
                <a:gd name="f264" fmla="*/ 891926 f217 1"/>
                <a:gd name="f265" fmla="*/ 148304 f218 1"/>
                <a:gd name="f266" fmla="*/ 902214 f217 1"/>
                <a:gd name="f267" fmla="*/ 428720 f218 1"/>
                <a:gd name="f268" fmla="*/ 902118 f217 1"/>
                <a:gd name="f269" fmla="*/ 451009 f218 1"/>
                <a:gd name="f270" fmla="*/ 924502 f217 1"/>
                <a:gd name="f271" fmla="*/ 1210252 f217 1"/>
                <a:gd name="f272" fmla="*/ 560546 f218 1"/>
                <a:gd name="f273" fmla="*/ 1320552 f217 1"/>
                <a:gd name="f274" fmla="*/ 636651 f218 1"/>
                <a:gd name="f275" fmla="*/ 646271 f218 1"/>
                <a:gd name="f276" fmla="*/ 635794 f218 1"/>
                <a:gd name="f277" fmla="*/ 1336839 f217 1"/>
                <a:gd name="f278" fmla="*/ 616077 f218 1"/>
                <a:gd name="f279" fmla="*/ 1353413 f217 1"/>
                <a:gd name="f280" fmla="*/ 490919 f218 1"/>
                <a:gd name="f281" fmla="*/ 1337220 f217 1"/>
                <a:gd name="f282" fmla="*/ 416909 f218 1"/>
                <a:gd name="f283" fmla="*/ 1212824 f217 1"/>
                <a:gd name="f284" fmla="*/ 416814 f218 1"/>
                <a:gd name="f285" fmla="*/ 946505 f217 1"/>
                <a:gd name="f286" fmla="*/ 936503 f217 1"/>
                <a:gd name="f287" fmla="*/ 406051 f218 1"/>
                <a:gd name="f288" fmla="*/ 144209 f218 1"/>
                <a:gd name="f289" fmla="*/ 4763 f218 1"/>
                <a:gd name="f290" fmla="*/ 829728 f217 1"/>
                <a:gd name="f291" fmla="*/ 809250 f217 1"/>
                <a:gd name="f292" fmla="+- f219 0 f1"/>
                <a:gd name="f293" fmla="*/ f222 1 646271"/>
                <a:gd name="f294" fmla="*/ f223 1 1354990"/>
                <a:gd name="f295" fmla="*/ f224 1 646271"/>
                <a:gd name="f296" fmla="*/ f225 1 1354990"/>
                <a:gd name="f297" fmla="*/ f226 1 646271"/>
                <a:gd name="f298" fmla="*/ f227 1 1354990"/>
                <a:gd name="f299" fmla="*/ f228 1 646271"/>
                <a:gd name="f300" fmla="*/ f229 1 1354990"/>
                <a:gd name="f301" fmla="*/ f230 1 646271"/>
                <a:gd name="f302" fmla="*/ f231 1 1354990"/>
                <a:gd name="f303" fmla="*/ f232 1 646271"/>
                <a:gd name="f304" fmla="*/ f233 1 1354990"/>
                <a:gd name="f305" fmla="*/ f234 1 646271"/>
                <a:gd name="f306" fmla="*/ f235 1 1354990"/>
                <a:gd name="f307" fmla="*/ f236 1 646271"/>
                <a:gd name="f308" fmla="*/ f237 1 1354990"/>
                <a:gd name="f309" fmla="*/ f238 1 646271"/>
                <a:gd name="f310" fmla="*/ f239 1 1354990"/>
                <a:gd name="f311" fmla="*/ f240 1 646271"/>
                <a:gd name="f312" fmla="*/ f241 1 1354990"/>
                <a:gd name="f313" fmla="*/ f242 1 646271"/>
                <a:gd name="f314" fmla="*/ f243 1 1354990"/>
                <a:gd name="f315" fmla="*/ f244 1 646271"/>
                <a:gd name="f316" fmla="*/ f245 1 1354990"/>
                <a:gd name="f317" fmla="*/ f246 1 646271"/>
                <a:gd name="f318" fmla="*/ f247 1 1354990"/>
                <a:gd name="f319" fmla="*/ f248 1 646271"/>
                <a:gd name="f320" fmla="*/ f249 1 1354990"/>
                <a:gd name="f321" fmla="*/ f250 1 646271"/>
                <a:gd name="f322" fmla="*/ f251 1 1354990"/>
                <a:gd name="f323" fmla="*/ f252 1 646271"/>
                <a:gd name="f324" fmla="*/ f253 1 1354990"/>
                <a:gd name="f325" fmla="*/ f254 1 646271"/>
                <a:gd name="f326" fmla="*/ f255 1 1354990"/>
                <a:gd name="f327" fmla="*/ f256 1 646271"/>
                <a:gd name="f328" fmla="*/ f257 1 1354990"/>
                <a:gd name="f329" fmla="*/ f258 1 646271"/>
                <a:gd name="f330" fmla="*/ f259 1 1354990"/>
                <a:gd name="f331" fmla="*/ f260 1 646271"/>
                <a:gd name="f332" fmla="*/ f261 1 1354990"/>
                <a:gd name="f333" fmla="*/ f262 1 1354990"/>
                <a:gd name="f334" fmla="*/ f263 1 646271"/>
                <a:gd name="f335" fmla="*/ f264 1 1354990"/>
                <a:gd name="f336" fmla="*/ f265 1 646271"/>
                <a:gd name="f337" fmla="*/ f266 1 1354990"/>
                <a:gd name="f338" fmla="*/ f267 1 646271"/>
                <a:gd name="f339" fmla="*/ f268 1 1354990"/>
                <a:gd name="f340" fmla="*/ f269 1 646271"/>
                <a:gd name="f341" fmla="*/ f270 1 1354990"/>
                <a:gd name="f342" fmla="*/ f271 1 1354990"/>
                <a:gd name="f343" fmla="*/ f272 1 646271"/>
                <a:gd name="f344" fmla="*/ f273 1 1354990"/>
                <a:gd name="f345" fmla="*/ f274 1 646271"/>
                <a:gd name="f346" fmla="*/ f275 1 646271"/>
                <a:gd name="f347" fmla="*/ f276 1 646271"/>
                <a:gd name="f348" fmla="*/ f277 1 1354990"/>
                <a:gd name="f349" fmla="*/ f278 1 646271"/>
                <a:gd name="f350" fmla="*/ f279 1 1354990"/>
                <a:gd name="f351" fmla="*/ f280 1 646271"/>
                <a:gd name="f352" fmla="*/ f281 1 1354990"/>
                <a:gd name="f353" fmla="*/ f282 1 646271"/>
                <a:gd name="f354" fmla="*/ f283 1 1354990"/>
                <a:gd name="f355" fmla="*/ f284 1 646271"/>
                <a:gd name="f356" fmla="*/ f285 1 1354990"/>
                <a:gd name="f357" fmla="*/ f286 1 1354990"/>
                <a:gd name="f358" fmla="*/ f287 1 646271"/>
                <a:gd name="f359" fmla="*/ f288 1 646271"/>
                <a:gd name="f360" fmla="*/ f289 1 646271"/>
                <a:gd name="f361" fmla="*/ f290 1 1354990"/>
                <a:gd name="f362" fmla="*/ f291 1 1354990"/>
                <a:gd name="f363" fmla="*/ f213 1 f220"/>
                <a:gd name="f364" fmla="*/ f214 1 f220"/>
                <a:gd name="f365" fmla="*/ f213 1 f221"/>
                <a:gd name="f366" fmla="*/ f215 1 f221"/>
                <a:gd name="f367" fmla="*/ f293 1 f220"/>
                <a:gd name="f368" fmla="*/ f294 1 f221"/>
                <a:gd name="f369" fmla="*/ f295 1 f220"/>
                <a:gd name="f370" fmla="*/ f296 1 f221"/>
                <a:gd name="f371" fmla="*/ f297 1 f220"/>
                <a:gd name="f372" fmla="*/ f298 1 f221"/>
                <a:gd name="f373" fmla="*/ f299 1 f220"/>
                <a:gd name="f374" fmla="*/ f300 1 f221"/>
                <a:gd name="f375" fmla="*/ f301 1 f220"/>
                <a:gd name="f376" fmla="*/ f302 1 f221"/>
                <a:gd name="f377" fmla="*/ f303 1 f220"/>
                <a:gd name="f378" fmla="*/ f304 1 f221"/>
                <a:gd name="f379" fmla="*/ f305 1 f220"/>
                <a:gd name="f380" fmla="*/ f306 1 f221"/>
                <a:gd name="f381" fmla="*/ f307 1 f220"/>
                <a:gd name="f382" fmla="*/ f308 1 f221"/>
                <a:gd name="f383" fmla="*/ f309 1 f220"/>
                <a:gd name="f384" fmla="*/ f310 1 f221"/>
                <a:gd name="f385" fmla="*/ f311 1 f220"/>
                <a:gd name="f386" fmla="*/ f312 1 f221"/>
                <a:gd name="f387" fmla="*/ f313 1 f220"/>
                <a:gd name="f388" fmla="*/ f314 1 f221"/>
                <a:gd name="f389" fmla="*/ f315 1 f220"/>
                <a:gd name="f390" fmla="*/ f316 1 f221"/>
                <a:gd name="f391" fmla="*/ f317 1 f220"/>
                <a:gd name="f392" fmla="*/ f318 1 f221"/>
                <a:gd name="f393" fmla="*/ f319 1 f220"/>
                <a:gd name="f394" fmla="*/ f320 1 f221"/>
                <a:gd name="f395" fmla="*/ f321 1 f220"/>
                <a:gd name="f396" fmla="*/ f322 1 f221"/>
                <a:gd name="f397" fmla="*/ f323 1 f220"/>
                <a:gd name="f398" fmla="*/ f324 1 f221"/>
                <a:gd name="f399" fmla="*/ f325 1 f220"/>
                <a:gd name="f400" fmla="*/ f326 1 f221"/>
                <a:gd name="f401" fmla="*/ f327 1 f220"/>
                <a:gd name="f402" fmla="*/ f328 1 f221"/>
                <a:gd name="f403" fmla="*/ f329 1 f220"/>
                <a:gd name="f404" fmla="*/ f330 1 f221"/>
                <a:gd name="f405" fmla="*/ f331 1 f220"/>
                <a:gd name="f406" fmla="*/ f332 1 f221"/>
                <a:gd name="f407" fmla="*/ f333 1 f221"/>
                <a:gd name="f408" fmla="*/ f334 1 f220"/>
                <a:gd name="f409" fmla="*/ f335 1 f221"/>
                <a:gd name="f410" fmla="*/ f336 1 f220"/>
                <a:gd name="f411" fmla="*/ f337 1 f221"/>
                <a:gd name="f412" fmla="*/ f338 1 f220"/>
                <a:gd name="f413" fmla="*/ f339 1 f221"/>
                <a:gd name="f414" fmla="*/ f340 1 f220"/>
                <a:gd name="f415" fmla="*/ f341 1 f221"/>
                <a:gd name="f416" fmla="*/ f342 1 f221"/>
                <a:gd name="f417" fmla="*/ f343 1 f220"/>
                <a:gd name="f418" fmla="*/ f344 1 f221"/>
                <a:gd name="f419" fmla="*/ f345 1 f220"/>
                <a:gd name="f420" fmla="*/ f346 1 f220"/>
                <a:gd name="f421" fmla="*/ f347 1 f220"/>
                <a:gd name="f422" fmla="*/ f348 1 f221"/>
                <a:gd name="f423" fmla="*/ f349 1 f220"/>
                <a:gd name="f424" fmla="*/ f350 1 f221"/>
                <a:gd name="f425" fmla="*/ f351 1 f220"/>
                <a:gd name="f426" fmla="*/ f352 1 f221"/>
                <a:gd name="f427" fmla="*/ f353 1 f220"/>
                <a:gd name="f428" fmla="*/ f354 1 f221"/>
                <a:gd name="f429" fmla="*/ f355 1 f220"/>
                <a:gd name="f430" fmla="*/ f356 1 f221"/>
                <a:gd name="f431" fmla="*/ f357 1 f221"/>
                <a:gd name="f432" fmla="*/ f358 1 f220"/>
                <a:gd name="f433" fmla="*/ f359 1 f220"/>
                <a:gd name="f434" fmla="*/ f360 1 f220"/>
                <a:gd name="f435" fmla="*/ f361 1 f221"/>
                <a:gd name="f436" fmla="*/ f362 1 f221"/>
                <a:gd name="f437" fmla="*/ f363 f211 1"/>
                <a:gd name="f438" fmla="*/ f364 f211 1"/>
                <a:gd name="f439" fmla="*/ f366 f212 1"/>
                <a:gd name="f440" fmla="*/ f365 f212 1"/>
                <a:gd name="f441" fmla="*/ f367 f211 1"/>
                <a:gd name="f442" fmla="*/ f368 f212 1"/>
                <a:gd name="f443" fmla="*/ f369 f211 1"/>
                <a:gd name="f444" fmla="*/ f370 f212 1"/>
                <a:gd name="f445" fmla="*/ f371 f211 1"/>
                <a:gd name="f446" fmla="*/ f372 f212 1"/>
                <a:gd name="f447" fmla="*/ f373 f211 1"/>
                <a:gd name="f448" fmla="*/ f374 f212 1"/>
                <a:gd name="f449" fmla="*/ f375 f211 1"/>
                <a:gd name="f450" fmla="*/ f376 f212 1"/>
                <a:gd name="f451" fmla="*/ f377 f211 1"/>
                <a:gd name="f452" fmla="*/ f378 f212 1"/>
                <a:gd name="f453" fmla="*/ f379 f211 1"/>
                <a:gd name="f454" fmla="*/ f380 f212 1"/>
                <a:gd name="f455" fmla="*/ f381 f211 1"/>
                <a:gd name="f456" fmla="*/ f382 f212 1"/>
                <a:gd name="f457" fmla="*/ f383 f211 1"/>
                <a:gd name="f458" fmla="*/ f384 f212 1"/>
                <a:gd name="f459" fmla="*/ f385 f211 1"/>
                <a:gd name="f460" fmla="*/ f386 f212 1"/>
                <a:gd name="f461" fmla="*/ f387 f211 1"/>
                <a:gd name="f462" fmla="*/ f388 f212 1"/>
                <a:gd name="f463" fmla="*/ f389 f211 1"/>
                <a:gd name="f464" fmla="*/ f390 f212 1"/>
                <a:gd name="f465" fmla="*/ f391 f211 1"/>
                <a:gd name="f466" fmla="*/ f392 f212 1"/>
                <a:gd name="f467" fmla="*/ f393 f211 1"/>
                <a:gd name="f468" fmla="*/ f394 f212 1"/>
                <a:gd name="f469" fmla="*/ f395 f211 1"/>
                <a:gd name="f470" fmla="*/ f396 f212 1"/>
                <a:gd name="f471" fmla="*/ f397 f211 1"/>
                <a:gd name="f472" fmla="*/ f398 f212 1"/>
                <a:gd name="f473" fmla="*/ f399 f211 1"/>
                <a:gd name="f474" fmla="*/ f400 f212 1"/>
                <a:gd name="f475" fmla="*/ f401 f211 1"/>
                <a:gd name="f476" fmla="*/ f402 f212 1"/>
                <a:gd name="f477" fmla="*/ f403 f211 1"/>
                <a:gd name="f478" fmla="*/ f404 f212 1"/>
                <a:gd name="f479" fmla="*/ f405 f211 1"/>
                <a:gd name="f480" fmla="*/ f406 f212 1"/>
                <a:gd name="f481" fmla="*/ f407 f212 1"/>
                <a:gd name="f482" fmla="*/ f408 f211 1"/>
                <a:gd name="f483" fmla="*/ f409 f212 1"/>
                <a:gd name="f484" fmla="*/ f410 f211 1"/>
                <a:gd name="f485" fmla="*/ f411 f212 1"/>
                <a:gd name="f486" fmla="*/ f412 f211 1"/>
                <a:gd name="f487" fmla="*/ f413 f212 1"/>
                <a:gd name="f488" fmla="*/ f414 f211 1"/>
                <a:gd name="f489" fmla="*/ f415 f212 1"/>
                <a:gd name="f490" fmla="*/ f416 f212 1"/>
                <a:gd name="f491" fmla="*/ f417 f211 1"/>
                <a:gd name="f492" fmla="*/ f418 f212 1"/>
                <a:gd name="f493" fmla="*/ f419 f211 1"/>
                <a:gd name="f494" fmla="*/ f420 f211 1"/>
                <a:gd name="f495" fmla="*/ f421 f211 1"/>
                <a:gd name="f496" fmla="*/ f422 f212 1"/>
                <a:gd name="f497" fmla="*/ f423 f211 1"/>
                <a:gd name="f498" fmla="*/ f424 f212 1"/>
                <a:gd name="f499" fmla="*/ f425 f211 1"/>
                <a:gd name="f500" fmla="*/ f426 f212 1"/>
                <a:gd name="f501" fmla="*/ f427 f211 1"/>
                <a:gd name="f502" fmla="*/ f428 f212 1"/>
                <a:gd name="f503" fmla="*/ f429 f211 1"/>
                <a:gd name="f504" fmla="*/ f430 f212 1"/>
                <a:gd name="f505" fmla="*/ f431 f212 1"/>
                <a:gd name="f506" fmla="*/ f432 f211 1"/>
                <a:gd name="f507" fmla="*/ f433 f211 1"/>
                <a:gd name="f508" fmla="*/ f434 f211 1"/>
                <a:gd name="f509" fmla="*/ f435 f212 1"/>
                <a:gd name="f510" fmla="*/ f436 f2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2">
                  <a:pos x="f441" y="f442"/>
                </a:cxn>
                <a:cxn ang="f292">
                  <a:pos x="f443" y="f444"/>
                </a:cxn>
                <a:cxn ang="f292">
                  <a:pos x="f445" y="f446"/>
                </a:cxn>
                <a:cxn ang="f292">
                  <a:pos x="f447" y="f448"/>
                </a:cxn>
                <a:cxn ang="f292">
                  <a:pos x="f449" y="f448"/>
                </a:cxn>
                <a:cxn ang="f292">
                  <a:pos x="f449" y="f450"/>
                </a:cxn>
                <a:cxn ang="f292">
                  <a:pos x="f451" y="f452"/>
                </a:cxn>
                <a:cxn ang="f292">
                  <a:pos x="f453" y="f454"/>
                </a:cxn>
                <a:cxn ang="f292">
                  <a:pos x="f455" y="f456"/>
                </a:cxn>
                <a:cxn ang="f292">
                  <a:pos x="f457" y="f458"/>
                </a:cxn>
                <a:cxn ang="f292">
                  <a:pos x="f459" y="f460"/>
                </a:cxn>
                <a:cxn ang="f292">
                  <a:pos x="f461" y="f462"/>
                </a:cxn>
                <a:cxn ang="f292">
                  <a:pos x="f463" y="f464"/>
                </a:cxn>
                <a:cxn ang="f292">
                  <a:pos x="f465" y="f466"/>
                </a:cxn>
                <a:cxn ang="f292">
                  <a:pos x="f467" y="f468"/>
                </a:cxn>
                <a:cxn ang="f292">
                  <a:pos x="f469" y="f470"/>
                </a:cxn>
                <a:cxn ang="f292">
                  <a:pos x="f471" y="f472"/>
                </a:cxn>
                <a:cxn ang="f292">
                  <a:pos x="f473" y="f474"/>
                </a:cxn>
                <a:cxn ang="f292">
                  <a:pos x="f475" y="f476"/>
                </a:cxn>
                <a:cxn ang="f292">
                  <a:pos x="f477" y="f478"/>
                </a:cxn>
                <a:cxn ang="f292">
                  <a:pos x="f479" y="f480"/>
                </a:cxn>
                <a:cxn ang="f292">
                  <a:pos x="f479" y="f481"/>
                </a:cxn>
                <a:cxn ang="f292">
                  <a:pos x="f482" y="f483"/>
                </a:cxn>
                <a:cxn ang="f292">
                  <a:pos x="f484" y="f485"/>
                </a:cxn>
                <a:cxn ang="f292">
                  <a:pos x="f486" y="f487"/>
                </a:cxn>
                <a:cxn ang="f292">
                  <a:pos x="f488" y="f489"/>
                </a:cxn>
                <a:cxn ang="f292">
                  <a:pos x="f488" y="f490"/>
                </a:cxn>
                <a:cxn ang="f292">
                  <a:pos x="f491" y="f492"/>
                </a:cxn>
                <a:cxn ang="f292">
                  <a:pos x="f493" y="f492"/>
                </a:cxn>
                <a:cxn ang="f292">
                  <a:pos x="f494" y="f492"/>
                </a:cxn>
                <a:cxn ang="f292">
                  <a:pos x="f495" y="f496"/>
                </a:cxn>
                <a:cxn ang="f292">
                  <a:pos x="f497" y="f498"/>
                </a:cxn>
                <a:cxn ang="f292">
                  <a:pos x="f499" y="f500"/>
                </a:cxn>
                <a:cxn ang="f292">
                  <a:pos x="f501" y="f502"/>
                </a:cxn>
                <a:cxn ang="f292">
                  <a:pos x="f503" y="f504"/>
                </a:cxn>
                <a:cxn ang="f292">
                  <a:pos x="f503" y="f505"/>
                </a:cxn>
                <a:cxn ang="f292">
                  <a:pos x="f506" y="f505"/>
                </a:cxn>
                <a:cxn ang="f292">
                  <a:pos x="f507" y="f505"/>
                </a:cxn>
                <a:cxn ang="f292">
                  <a:pos x="f508" y="f509"/>
                </a:cxn>
                <a:cxn ang="f292">
                  <a:pos x="f441" y="f510"/>
                </a:cxn>
                <a:cxn ang="f292">
                  <a:pos x="f441" y="f442"/>
                </a:cxn>
              </a:cxnLst>
              <a:rect l="f437" t="f440" r="f438" b="f439"/>
              <a:pathLst>
                <a:path w="646271" h="1354990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6"/>
                    <a:pt x="f28" y="f26"/>
                    <a:pt x="f29" y="f26"/>
                  </a:cubicBezTo>
                  <a:cubicBezTo>
                    <a:pt x="f29" y="f30"/>
                    <a:pt x="f31" y="f32"/>
                    <a:pt x="f29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4" y="f65"/>
                    <a:pt x="f66" y="f67"/>
                  </a:cubicBezTo>
                  <a:cubicBezTo>
                    <a:pt x="f68" y="f65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5" y="f117"/>
                  </a:cubicBezTo>
                  <a:cubicBezTo>
                    <a:pt x="f118" y="f119"/>
                    <a:pt x="f120" y="f121"/>
                    <a:pt x="f115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5"/>
                    <a:pt x="f136" y="f137"/>
                    <a:pt x="f138" y="f137"/>
                  </a:cubicBezTo>
                  <a:cubicBezTo>
                    <a:pt x="f139" y="f137"/>
                    <a:pt x="f140" y="f141"/>
                    <a:pt x="f140" y="f142"/>
                  </a:cubicBezTo>
                  <a:cubicBezTo>
                    <a:pt x="f140" y="f143"/>
                    <a:pt x="f140" y="f144"/>
                    <a:pt x="f140" y="f145"/>
                  </a:cubicBezTo>
                  <a:cubicBezTo>
                    <a:pt x="f140" y="f146"/>
                    <a:pt x="f147" y="f148"/>
                    <a:pt x="f149" y="f150"/>
                  </a:cubicBezTo>
                  <a:cubicBezTo>
                    <a:pt x="f151" y="f152"/>
                    <a:pt x="f153" y="f150"/>
                    <a:pt x="f154" y="f150"/>
                  </a:cubicBezTo>
                  <a:cubicBezTo>
                    <a:pt x="f155" y="f150"/>
                    <a:pt x="f156" y="f150"/>
                    <a:pt x="f6" y="f150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5" y="f187"/>
                    <a:pt x="f185" y="f188"/>
                    <a:pt x="f185" y="f189"/>
                  </a:cubicBezTo>
                  <a:cubicBezTo>
                    <a:pt x="f190" y="f189"/>
                    <a:pt x="f191" y="f189"/>
                    <a:pt x="f192" y="f189"/>
                  </a:cubicBezTo>
                  <a:cubicBezTo>
                    <a:pt x="f193" y="f189"/>
                    <a:pt x="f194" y="f195"/>
                    <a:pt x="f196" y="f189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5" y="f207"/>
                  </a:cubicBezTo>
                  <a:cubicBezTo>
                    <a:pt x="f5" y="f208"/>
                    <a:pt x="f5" y="f209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orma libre: forma 14">
              <a:extLst>
                <a:ext uri="{FF2B5EF4-FFF2-40B4-BE49-F238E27FC236}">
                  <a16:creationId xmlns:a16="http://schemas.microsoft.com/office/drawing/2014/main" id="{57DDBC49-8152-4CDA-94EA-E2AD434F3D15}"/>
                </a:ext>
              </a:extLst>
            </p:cNvPr>
            <p:cNvSpPr/>
            <p:nvPr/>
          </p:nvSpPr>
          <p:spPr>
            <a:xfrm>
              <a:off x="491700" y="32095"/>
              <a:ext cx="387074" cy="3177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8014"/>
                <a:gd name="f7" fmla="val 605780"/>
                <a:gd name="f8" fmla="val 286417"/>
                <a:gd name="f9" fmla="val 131540"/>
                <a:gd name="f10" fmla="val 279940"/>
                <a:gd name="f11" fmla="val 76200"/>
                <a:gd name="f12" fmla="val 234505"/>
                <a:gd name="f13" fmla="val 35624"/>
                <a:gd name="f14" fmla="val 178594"/>
                <a:gd name="f15" fmla="val 35338"/>
                <a:gd name="f16" fmla="val 122587"/>
                <a:gd name="f17" fmla="val 35147"/>
                <a:gd name="f18" fmla="val 66484"/>
                <a:gd name="f19" fmla="val 10477"/>
                <a:gd name="f20" fmla="val 7239"/>
                <a:gd name="f21" fmla="val 4000"/>
                <a:gd name="f22" fmla="val 2476"/>
                <a:gd name="f23" fmla="val 30290"/>
                <a:gd name="f24" fmla="val 4667"/>
                <a:gd name="f25" fmla="val 26003"/>
                <a:gd name="f26" fmla="val 7048"/>
                <a:gd name="f27" fmla="val 21241"/>
                <a:gd name="f28" fmla="val 8954"/>
                <a:gd name="f29" fmla="val 21336"/>
                <a:gd name="f30" fmla="val 11144"/>
                <a:gd name="f31" fmla="val 21527"/>
                <a:gd name="f32" fmla="val 13525"/>
                <a:gd name="f33" fmla="val 21622"/>
                <a:gd name="f34" fmla="val 13621"/>
                <a:gd name="f35" fmla="val 20288"/>
                <a:gd name="f36" fmla="val 14097"/>
                <a:gd name="f37" fmla="val 19145"/>
                <a:gd name="f38" fmla="val 13716"/>
                <a:gd name="f39" fmla="val 18669"/>
                <a:gd name="f40" fmla="val 10573"/>
                <a:gd name="f41" fmla="val 14764"/>
                <a:gd name="f42" fmla="val 7144"/>
                <a:gd name="f43" fmla="val 4286"/>
                <a:gd name="f44" fmla="val 7049"/>
                <a:gd name="f45" fmla="val 2953"/>
                <a:gd name="f46" fmla="val 5144"/>
                <a:gd name="f47" fmla="val 2667"/>
                <a:gd name="f48" fmla="val 2477"/>
                <a:gd name="f49" fmla="val 2000"/>
                <a:gd name="f50" fmla="val 95"/>
                <a:gd name="f51" fmla="val 6096"/>
                <a:gd name="f52" fmla="val 10287"/>
                <a:gd name="f53" fmla="val 14383"/>
                <a:gd name="f54" fmla="val 15430"/>
                <a:gd name="f55" fmla="val 1048"/>
                <a:gd name="f56" fmla="val 16478"/>
                <a:gd name="f57" fmla="val 2096"/>
                <a:gd name="f58" fmla="val 17526"/>
                <a:gd name="f59" fmla="val 20669"/>
                <a:gd name="f60" fmla="val 5525"/>
                <a:gd name="f61" fmla="val 23717"/>
                <a:gd name="f62" fmla="val 8096"/>
                <a:gd name="f63" fmla="val 26860"/>
                <a:gd name="f64" fmla="val 26194"/>
                <a:gd name="f65" fmla="val 25622"/>
                <a:gd name="f66" fmla="val 3524"/>
                <a:gd name="f67" fmla="val 24955"/>
                <a:gd name="f68" fmla="val 78676"/>
                <a:gd name="f69" fmla="val 132302"/>
                <a:gd name="f70" fmla="val 186023"/>
                <a:gd name="f71" fmla="val 197548"/>
                <a:gd name="f72" fmla="val 2381"/>
                <a:gd name="f73" fmla="val 209264"/>
                <a:gd name="f74" fmla="val 3905"/>
                <a:gd name="f75" fmla="val 220503"/>
                <a:gd name="f76" fmla="val 280511"/>
                <a:gd name="f77" fmla="val 24956"/>
                <a:gd name="f78" fmla="val 321850"/>
                <a:gd name="f79" fmla="val 81248"/>
                <a:gd name="f80" fmla="val 321469"/>
                <a:gd name="f81" fmla="val 143828"/>
                <a:gd name="f82" fmla="val 320993"/>
                <a:gd name="f83" fmla="val 233172"/>
                <a:gd name="f84" fmla="val 320707"/>
                <a:gd name="f85" fmla="val 322612"/>
                <a:gd name="f86" fmla="val 320421"/>
                <a:gd name="f87" fmla="val 411956"/>
                <a:gd name="f88" fmla="val 413957"/>
                <a:gd name="f89" fmla="val 320611"/>
                <a:gd name="f90" fmla="val 415957"/>
                <a:gd name="f91" fmla="val 320897"/>
                <a:gd name="f92" fmla="val 419386"/>
                <a:gd name="f93" fmla="val 324802"/>
                <a:gd name="f94" fmla="val 328517"/>
                <a:gd name="f95" fmla="val 332232"/>
                <a:gd name="f96" fmla="val 415671"/>
                <a:gd name="f97" fmla="val 499205"/>
                <a:gd name="f98" fmla="val 420434"/>
                <a:gd name="f99" fmla="val 582644"/>
                <a:gd name="f100" fmla="val 419005"/>
                <a:gd name="f101" fmla="val 632841"/>
                <a:gd name="f102" fmla="val 418148"/>
                <a:gd name="f103" fmla="val 669988"/>
                <a:gd name="f104" fmla="val 439293"/>
                <a:gd name="f105" fmla="val 698945"/>
                <a:gd name="f106" fmla="val 477869"/>
                <a:gd name="f107" fmla="val 722947"/>
                <a:gd name="f108" fmla="val 509778"/>
                <a:gd name="f109" fmla="val 736663"/>
                <a:gd name="f110" fmla="val 545687"/>
                <a:gd name="f111" fmla="val 737997"/>
                <a:gd name="f112" fmla="val 585883"/>
                <a:gd name="f113" fmla="val 738473"/>
                <a:gd name="f114" fmla="val 599599"/>
                <a:gd name="f115" fmla="val 729043"/>
                <a:gd name="f116" fmla="val 607885"/>
                <a:gd name="f117" fmla="val 717137"/>
                <a:gd name="f118" fmla="val 605314"/>
                <a:gd name="f119" fmla="val 708850"/>
                <a:gd name="f120" fmla="val 603504"/>
                <a:gd name="f121" fmla="val 704279"/>
                <a:gd name="f122" fmla="val 597884"/>
                <a:gd name="f123" fmla="val 703802"/>
                <a:gd name="f124" fmla="val 586931"/>
                <a:gd name="f125" fmla="val 703040"/>
                <a:gd name="f126" fmla="val 566928"/>
                <a:gd name="f127" fmla="val 698468"/>
                <a:gd name="f128" fmla="val 547783"/>
                <a:gd name="f129" fmla="val 690086"/>
                <a:gd name="f130" fmla="val 529685"/>
                <a:gd name="f131" fmla="val 677227"/>
                <a:gd name="f132" fmla="val 502158"/>
                <a:gd name="f133" fmla="val 659606"/>
                <a:gd name="f134" fmla="val 478631"/>
                <a:gd name="f135" fmla="val 632365"/>
                <a:gd name="f136" fmla="val 463487"/>
                <a:gd name="f137" fmla="val 619697"/>
                <a:gd name="f138" fmla="val 456438"/>
                <a:gd name="f139" fmla="val 606076"/>
                <a:gd name="f140" fmla="val 453295"/>
                <a:gd name="f141" fmla="val 591693"/>
                <a:gd name="f142" fmla="val 561022"/>
                <a:gd name="f143" fmla="val 530447"/>
                <a:gd name="f144" fmla="val 499776"/>
                <a:gd name="f145" fmla="val 434911"/>
                <a:gd name="f146" fmla="val 369951"/>
                <a:gd name="f147" fmla="val 453390"/>
                <a:gd name="f148" fmla="val 305085"/>
                <a:gd name="f149" fmla="val 292798"/>
                <a:gd name="f150" fmla="val 285845"/>
                <a:gd name="f151" fmla="val 446627"/>
                <a:gd name="f152" fmla="val 434340"/>
                <a:gd name="f153" fmla="val 286035"/>
                <a:gd name="f154" fmla="val 370332"/>
                <a:gd name="f155" fmla="val 286321"/>
                <a:gd name="f156" fmla="val 306324"/>
                <a:gd name="f157" fmla="val 286702"/>
                <a:gd name="f158" fmla="val 242316"/>
                <a:gd name="f159" fmla="+- 0 0 -90"/>
                <a:gd name="f160" fmla="*/ f3 1 738014"/>
                <a:gd name="f161" fmla="*/ f4 1 605780"/>
                <a:gd name="f162" fmla="val f5"/>
                <a:gd name="f163" fmla="val f6"/>
                <a:gd name="f164" fmla="val f7"/>
                <a:gd name="f165" fmla="*/ f159 f0 1"/>
                <a:gd name="f166" fmla="+- f164 0 f162"/>
                <a:gd name="f167" fmla="+- f163 0 f162"/>
                <a:gd name="f168" fmla="*/ f165 1 f2"/>
                <a:gd name="f169" fmla="*/ f167 1 738014"/>
                <a:gd name="f170" fmla="*/ f166 1 605780"/>
                <a:gd name="f171" fmla="*/ 286417 f167 1"/>
                <a:gd name="f172" fmla="*/ 131540 f166 1"/>
                <a:gd name="f173" fmla="*/ 178594 f167 1"/>
                <a:gd name="f174" fmla="*/ 35338 f166 1"/>
                <a:gd name="f175" fmla="*/ 10477 f167 1"/>
                <a:gd name="f176" fmla="*/ 0 f167 1"/>
                <a:gd name="f177" fmla="*/ 7048 f167 1"/>
                <a:gd name="f178" fmla="*/ 21241 f166 1"/>
                <a:gd name="f179" fmla="*/ 13525 f167 1"/>
                <a:gd name="f180" fmla="*/ 21622 f166 1"/>
                <a:gd name="f181" fmla="*/ 13716 f167 1"/>
                <a:gd name="f182" fmla="*/ 18669 f166 1"/>
                <a:gd name="f183" fmla="*/ 4286 f167 1"/>
                <a:gd name="f184" fmla="*/ 7049 f166 1"/>
                <a:gd name="f185" fmla="*/ 2000 f167 1"/>
                <a:gd name="f186" fmla="*/ 95 f166 1"/>
                <a:gd name="f187" fmla="*/ 14383 f167 1"/>
                <a:gd name="f188" fmla="*/ 17526 f167 1"/>
                <a:gd name="f189" fmla="*/ 2953 f166 1"/>
                <a:gd name="f190" fmla="*/ 26860 f167 1"/>
                <a:gd name="f191" fmla="*/ 10573 f166 1"/>
                <a:gd name="f192" fmla="*/ 24955 f167 1"/>
                <a:gd name="f193" fmla="*/ 0 f166 1"/>
                <a:gd name="f194" fmla="*/ 186023 f167 1"/>
                <a:gd name="f195" fmla="*/ 220503 f167 1"/>
                <a:gd name="f196" fmla="*/ 7239 f166 1"/>
                <a:gd name="f197" fmla="*/ 321469 f167 1"/>
                <a:gd name="f198" fmla="*/ 143828 f166 1"/>
                <a:gd name="f199" fmla="*/ 320421 f167 1"/>
                <a:gd name="f200" fmla="*/ 411956 f166 1"/>
                <a:gd name="f201" fmla="*/ 320897 f167 1"/>
                <a:gd name="f202" fmla="*/ 419386 f166 1"/>
                <a:gd name="f203" fmla="*/ 332232 f167 1"/>
                <a:gd name="f204" fmla="*/ 582644 f167 1"/>
                <a:gd name="f205" fmla="*/ 419005 f166 1"/>
                <a:gd name="f206" fmla="*/ 698945 f167 1"/>
                <a:gd name="f207" fmla="*/ 477869 f166 1"/>
                <a:gd name="f208" fmla="*/ 737997 f167 1"/>
                <a:gd name="f209" fmla="*/ 585883 f166 1"/>
                <a:gd name="f210" fmla="*/ 717137 f167 1"/>
                <a:gd name="f211" fmla="*/ 605314 f166 1"/>
                <a:gd name="f212" fmla="*/ 703802 f167 1"/>
                <a:gd name="f213" fmla="*/ 586931 f166 1"/>
                <a:gd name="f214" fmla="*/ 690086 f167 1"/>
                <a:gd name="f215" fmla="*/ 529685 f166 1"/>
                <a:gd name="f216" fmla="*/ 632365 f167 1"/>
                <a:gd name="f217" fmla="*/ 463487 f166 1"/>
                <a:gd name="f218" fmla="*/ 591693 f167 1"/>
                <a:gd name="f219" fmla="*/ 453295 f166 1"/>
                <a:gd name="f220" fmla="*/ 499776 f167 1"/>
                <a:gd name="f221" fmla="*/ 305085 f167 1"/>
                <a:gd name="f222" fmla="*/ 453390 f166 1"/>
                <a:gd name="f223" fmla="*/ 285845 f167 1"/>
                <a:gd name="f224" fmla="*/ 434340 f166 1"/>
                <a:gd name="f225" fmla="*/ 286702 f167 1"/>
                <a:gd name="f226" fmla="*/ 242316 f166 1"/>
                <a:gd name="f227" fmla="+- f168 0 f1"/>
                <a:gd name="f228" fmla="*/ f171 1 738014"/>
                <a:gd name="f229" fmla="*/ f172 1 605780"/>
                <a:gd name="f230" fmla="*/ f173 1 738014"/>
                <a:gd name="f231" fmla="*/ f174 1 605780"/>
                <a:gd name="f232" fmla="*/ f175 1 738014"/>
                <a:gd name="f233" fmla="*/ f176 1 738014"/>
                <a:gd name="f234" fmla="*/ f177 1 738014"/>
                <a:gd name="f235" fmla="*/ f178 1 605780"/>
                <a:gd name="f236" fmla="*/ f179 1 738014"/>
                <a:gd name="f237" fmla="*/ f180 1 605780"/>
                <a:gd name="f238" fmla="*/ f181 1 738014"/>
                <a:gd name="f239" fmla="*/ f182 1 605780"/>
                <a:gd name="f240" fmla="*/ f183 1 738014"/>
                <a:gd name="f241" fmla="*/ f184 1 605780"/>
                <a:gd name="f242" fmla="*/ f185 1 738014"/>
                <a:gd name="f243" fmla="*/ f186 1 605780"/>
                <a:gd name="f244" fmla="*/ f187 1 738014"/>
                <a:gd name="f245" fmla="*/ f188 1 738014"/>
                <a:gd name="f246" fmla="*/ f189 1 605780"/>
                <a:gd name="f247" fmla="*/ f190 1 738014"/>
                <a:gd name="f248" fmla="*/ f191 1 605780"/>
                <a:gd name="f249" fmla="*/ f192 1 738014"/>
                <a:gd name="f250" fmla="*/ f193 1 605780"/>
                <a:gd name="f251" fmla="*/ f194 1 738014"/>
                <a:gd name="f252" fmla="*/ f195 1 738014"/>
                <a:gd name="f253" fmla="*/ f196 1 605780"/>
                <a:gd name="f254" fmla="*/ f197 1 738014"/>
                <a:gd name="f255" fmla="*/ f198 1 605780"/>
                <a:gd name="f256" fmla="*/ f199 1 738014"/>
                <a:gd name="f257" fmla="*/ f200 1 605780"/>
                <a:gd name="f258" fmla="*/ f201 1 738014"/>
                <a:gd name="f259" fmla="*/ f202 1 605780"/>
                <a:gd name="f260" fmla="*/ f203 1 738014"/>
                <a:gd name="f261" fmla="*/ f204 1 738014"/>
                <a:gd name="f262" fmla="*/ f205 1 605780"/>
                <a:gd name="f263" fmla="*/ f206 1 738014"/>
                <a:gd name="f264" fmla="*/ f207 1 605780"/>
                <a:gd name="f265" fmla="*/ f208 1 738014"/>
                <a:gd name="f266" fmla="*/ f209 1 605780"/>
                <a:gd name="f267" fmla="*/ f210 1 738014"/>
                <a:gd name="f268" fmla="*/ f211 1 605780"/>
                <a:gd name="f269" fmla="*/ f212 1 738014"/>
                <a:gd name="f270" fmla="*/ f213 1 605780"/>
                <a:gd name="f271" fmla="*/ f214 1 738014"/>
                <a:gd name="f272" fmla="*/ f215 1 605780"/>
                <a:gd name="f273" fmla="*/ f216 1 738014"/>
                <a:gd name="f274" fmla="*/ f217 1 605780"/>
                <a:gd name="f275" fmla="*/ f218 1 738014"/>
                <a:gd name="f276" fmla="*/ f219 1 605780"/>
                <a:gd name="f277" fmla="*/ f220 1 738014"/>
                <a:gd name="f278" fmla="*/ f221 1 738014"/>
                <a:gd name="f279" fmla="*/ f222 1 605780"/>
                <a:gd name="f280" fmla="*/ f223 1 738014"/>
                <a:gd name="f281" fmla="*/ f224 1 605780"/>
                <a:gd name="f282" fmla="*/ f225 1 738014"/>
                <a:gd name="f283" fmla="*/ f226 1 605780"/>
                <a:gd name="f284" fmla="*/ f162 1 f169"/>
                <a:gd name="f285" fmla="*/ f163 1 f169"/>
                <a:gd name="f286" fmla="*/ f162 1 f170"/>
                <a:gd name="f287" fmla="*/ f164 1 f170"/>
                <a:gd name="f288" fmla="*/ f228 1 f169"/>
                <a:gd name="f289" fmla="*/ f229 1 f170"/>
                <a:gd name="f290" fmla="*/ f230 1 f169"/>
                <a:gd name="f291" fmla="*/ f231 1 f170"/>
                <a:gd name="f292" fmla="*/ f232 1 f169"/>
                <a:gd name="f293" fmla="*/ f233 1 f169"/>
                <a:gd name="f294" fmla="*/ f234 1 f169"/>
                <a:gd name="f295" fmla="*/ f235 1 f170"/>
                <a:gd name="f296" fmla="*/ f236 1 f169"/>
                <a:gd name="f297" fmla="*/ f237 1 f170"/>
                <a:gd name="f298" fmla="*/ f238 1 f169"/>
                <a:gd name="f299" fmla="*/ f239 1 f170"/>
                <a:gd name="f300" fmla="*/ f240 1 f169"/>
                <a:gd name="f301" fmla="*/ f241 1 f170"/>
                <a:gd name="f302" fmla="*/ f242 1 f169"/>
                <a:gd name="f303" fmla="*/ f243 1 f170"/>
                <a:gd name="f304" fmla="*/ f244 1 f169"/>
                <a:gd name="f305" fmla="*/ f245 1 f169"/>
                <a:gd name="f306" fmla="*/ f246 1 f170"/>
                <a:gd name="f307" fmla="*/ f247 1 f169"/>
                <a:gd name="f308" fmla="*/ f248 1 f170"/>
                <a:gd name="f309" fmla="*/ f249 1 f169"/>
                <a:gd name="f310" fmla="*/ f250 1 f170"/>
                <a:gd name="f311" fmla="*/ f251 1 f169"/>
                <a:gd name="f312" fmla="*/ f252 1 f169"/>
                <a:gd name="f313" fmla="*/ f253 1 f170"/>
                <a:gd name="f314" fmla="*/ f254 1 f169"/>
                <a:gd name="f315" fmla="*/ f255 1 f170"/>
                <a:gd name="f316" fmla="*/ f256 1 f169"/>
                <a:gd name="f317" fmla="*/ f257 1 f170"/>
                <a:gd name="f318" fmla="*/ f258 1 f169"/>
                <a:gd name="f319" fmla="*/ f259 1 f170"/>
                <a:gd name="f320" fmla="*/ f260 1 f169"/>
                <a:gd name="f321" fmla="*/ f261 1 f169"/>
                <a:gd name="f322" fmla="*/ f262 1 f170"/>
                <a:gd name="f323" fmla="*/ f263 1 f169"/>
                <a:gd name="f324" fmla="*/ f264 1 f170"/>
                <a:gd name="f325" fmla="*/ f265 1 f169"/>
                <a:gd name="f326" fmla="*/ f266 1 f170"/>
                <a:gd name="f327" fmla="*/ f267 1 f169"/>
                <a:gd name="f328" fmla="*/ f268 1 f170"/>
                <a:gd name="f329" fmla="*/ f269 1 f169"/>
                <a:gd name="f330" fmla="*/ f270 1 f170"/>
                <a:gd name="f331" fmla="*/ f271 1 f169"/>
                <a:gd name="f332" fmla="*/ f272 1 f170"/>
                <a:gd name="f333" fmla="*/ f273 1 f169"/>
                <a:gd name="f334" fmla="*/ f274 1 f170"/>
                <a:gd name="f335" fmla="*/ f275 1 f169"/>
                <a:gd name="f336" fmla="*/ f276 1 f170"/>
                <a:gd name="f337" fmla="*/ f277 1 f169"/>
                <a:gd name="f338" fmla="*/ f278 1 f169"/>
                <a:gd name="f339" fmla="*/ f279 1 f170"/>
                <a:gd name="f340" fmla="*/ f280 1 f169"/>
                <a:gd name="f341" fmla="*/ f281 1 f170"/>
                <a:gd name="f342" fmla="*/ f282 1 f169"/>
                <a:gd name="f343" fmla="*/ f283 1 f170"/>
                <a:gd name="f344" fmla="*/ f284 f160 1"/>
                <a:gd name="f345" fmla="*/ f285 f160 1"/>
                <a:gd name="f346" fmla="*/ f287 f161 1"/>
                <a:gd name="f347" fmla="*/ f286 f161 1"/>
                <a:gd name="f348" fmla="*/ f288 f160 1"/>
                <a:gd name="f349" fmla="*/ f289 f161 1"/>
                <a:gd name="f350" fmla="*/ f290 f160 1"/>
                <a:gd name="f351" fmla="*/ f291 f161 1"/>
                <a:gd name="f352" fmla="*/ f292 f160 1"/>
                <a:gd name="f353" fmla="*/ f293 f160 1"/>
                <a:gd name="f354" fmla="*/ f294 f160 1"/>
                <a:gd name="f355" fmla="*/ f295 f161 1"/>
                <a:gd name="f356" fmla="*/ f296 f160 1"/>
                <a:gd name="f357" fmla="*/ f297 f161 1"/>
                <a:gd name="f358" fmla="*/ f298 f160 1"/>
                <a:gd name="f359" fmla="*/ f299 f161 1"/>
                <a:gd name="f360" fmla="*/ f300 f160 1"/>
                <a:gd name="f361" fmla="*/ f301 f161 1"/>
                <a:gd name="f362" fmla="*/ f302 f160 1"/>
                <a:gd name="f363" fmla="*/ f303 f161 1"/>
                <a:gd name="f364" fmla="*/ f304 f160 1"/>
                <a:gd name="f365" fmla="*/ f305 f160 1"/>
                <a:gd name="f366" fmla="*/ f306 f161 1"/>
                <a:gd name="f367" fmla="*/ f307 f160 1"/>
                <a:gd name="f368" fmla="*/ f308 f161 1"/>
                <a:gd name="f369" fmla="*/ f309 f160 1"/>
                <a:gd name="f370" fmla="*/ f310 f161 1"/>
                <a:gd name="f371" fmla="*/ f311 f160 1"/>
                <a:gd name="f372" fmla="*/ f312 f160 1"/>
                <a:gd name="f373" fmla="*/ f313 f161 1"/>
                <a:gd name="f374" fmla="*/ f314 f160 1"/>
                <a:gd name="f375" fmla="*/ f315 f161 1"/>
                <a:gd name="f376" fmla="*/ f316 f160 1"/>
                <a:gd name="f377" fmla="*/ f317 f161 1"/>
                <a:gd name="f378" fmla="*/ f318 f160 1"/>
                <a:gd name="f379" fmla="*/ f319 f161 1"/>
                <a:gd name="f380" fmla="*/ f320 f160 1"/>
                <a:gd name="f381" fmla="*/ f321 f160 1"/>
                <a:gd name="f382" fmla="*/ f322 f161 1"/>
                <a:gd name="f383" fmla="*/ f323 f160 1"/>
                <a:gd name="f384" fmla="*/ f324 f161 1"/>
                <a:gd name="f385" fmla="*/ f325 f160 1"/>
                <a:gd name="f386" fmla="*/ f326 f161 1"/>
                <a:gd name="f387" fmla="*/ f327 f160 1"/>
                <a:gd name="f388" fmla="*/ f328 f161 1"/>
                <a:gd name="f389" fmla="*/ f329 f160 1"/>
                <a:gd name="f390" fmla="*/ f330 f161 1"/>
                <a:gd name="f391" fmla="*/ f331 f160 1"/>
                <a:gd name="f392" fmla="*/ f332 f161 1"/>
                <a:gd name="f393" fmla="*/ f333 f160 1"/>
                <a:gd name="f394" fmla="*/ f334 f161 1"/>
                <a:gd name="f395" fmla="*/ f335 f160 1"/>
                <a:gd name="f396" fmla="*/ f336 f161 1"/>
                <a:gd name="f397" fmla="*/ f337 f160 1"/>
                <a:gd name="f398" fmla="*/ f338 f160 1"/>
                <a:gd name="f399" fmla="*/ f339 f161 1"/>
                <a:gd name="f400" fmla="*/ f340 f160 1"/>
                <a:gd name="f401" fmla="*/ f341 f161 1"/>
                <a:gd name="f402" fmla="*/ f342 f160 1"/>
                <a:gd name="f403" fmla="*/ f343 f1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7">
                  <a:pos x="f348" y="f349"/>
                </a:cxn>
                <a:cxn ang="f227">
                  <a:pos x="f350" y="f351"/>
                </a:cxn>
                <a:cxn ang="f227">
                  <a:pos x="f352" y="f351"/>
                </a:cxn>
                <a:cxn ang="f227">
                  <a:pos x="f353" y="f351"/>
                </a:cxn>
                <a:cxn ang="f227">
                  <a:pos x="f354" y="f355"/>
                </a:cxn>
                <a:cxn ang="f227">
                  <a:pos x="f356" y="f357"/>
                </a:cxn>
                <a:cxn ang="f227">
                  <a:pos x="f358" y="f359"/>
                </a:cxn>
                <a:cxn ang="f227">
                  <a:pos x="f360" y="f361"/>
                </a:cxn>
                <a:cxn ang="f227">
                  <a:pos x="f362" y="f363"/>
                </a:cxn>
                <a:cxn ang="f227">
                  <a:pos x="f364" y="f363"/>
                </a:cxn>
                <a:cxn ang="f227">
                  <a:pos x="f365" y="f366"/>
                </a:cxn>
                <a:cxn ang="f227">
                  <a:pos x="f367" y="f368"/>
                </a:cxn>
                <a:cxn ang="f227">
                  <a:pos x="f369" y="f370"/>
                </a:cxn>
                <a:cxn ang="f227">
                  <a:pos x="f371" y="f370"/>
                </a:cxn>
                <a:cxn ang="f227">
                  <a:pos x="f372" y="f373"/>
                </a:cxn>
                <a:cxn ang="f227">
                  <a:pos x="f374" y="f375"/>
                </a:cxn>
                <a:cxn ang="f227">
                  <a:pos x="f376" y="f377"/>
                </a:cxn>
                <a:cxn ang="f227">
                  <a:pos x="f378" y="f379"/>
                </a:cxn>
                <a:cxn ang="f227">
                  <a:pos x="f380" y="f379"/>
                </a:cxn>
                <a:cxn ang="f227">
                  <a:pos x="f381" y="f382"/>
                </a:cxn>
                <a:cxn ang="f227">
                  <a:pos x="f383" y="f384"/>
                </a:cxn>
                <a:cxn ang="f227">
                  <a:pos x="f385" y="f386"/>
                </a:cxn>
                <a:cxn ang="f227">
                  <a:pos x="f387" y="f388"/>
                </a:cxn>
                <a:cxn ang="f227">
                  <a:pos x="f389" y="f390"/>
                </a:cxn>
                <a:cxn ang="f227">
                  <a:pos x="f391" y="f392"/>
                </a:cxn>
                <a:cxn ang="f227">
                  <a:pos x="f393" y="f394"/>
                </a:cxn>
                <a:cxn ang="f227">
                  <a:pos x="f395" y="f396"/>
                </a:cxn>
                <a:cxn ang="f227">
                  <a:pos x="f397" y="f396"/>
                </a:cxn>
                <a:cxn ang="f227">
                  <a:pos x="f398" y="f399"/>
                </a:cxn>
                <a:cxn ang="f227">
                  <a:pos x="f400" y="f401"/>
                </a:cxn>
                <a:cxn ang="f227">
                  <a:pos x="f402" y="f403"/>
                </a:cxn>
              </a:cxnLst>
              <a:rect l="f344" t="f347" r="f345" b="f346"/>
              <a:pathLst>
                <a:path w="738014" h="60578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5"/>
                    <a:pt x="f19" y="f15"/>
                  </a:cubicBezTo>
                  <a:cubicBezTo>
                    <a:pt x="f20" y="f15"/>
                    <a:pt x="f21" y="f15"/>
                    <a:pt x="f5" y="f15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30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0"/>
                    <a:pt x="f52" y="f50"/>
                    <a:pt x="f53" y="f50"/>
                  </a:cubicBezTo>
                  <a:cubicBezTo>
                    <a:pt x="f54" y="f55"/>
                    <a:pt x="f56" y="f57"/>
                    <a:pt x="f58" y="f45"/>
                  </a:cubicBezTo>
                  <a:cubicBezTo>
                    <a:pt x="f59" y="f60"/>
                    <a:pt x="f61" y="f62"/>
                    <a:pt x="f63" y="f40"/>
                  </a:cubicBezTo>
                  <a:cubicBezTo>
                    <a:pt x="f64" y="f44"/>
                    <a:pt x="f65" y="f66"/>
                    <a:pt x="f67" y="f5"/>
                  </a:cubicBezTo>
                  <a:cubicBezTo>
                    <a:pt x="f68" y="f5"/>
                    <a:pt x="f69" y="f5"/>
                    <a:pt x="f70" y="f5"/>
                  </a:cubicBezTo>
                  <a:cubicBezTo>
                    <a:pt x="f71" y="f72"/>
                    <a:pt x="f73" y="f74"/>
                    <a:pt x="f75" y="f20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6" y="f88"/>
                    <a:pt x="f89" y="f90"/>
                    <a:pt x="f91" y="f92"/>
                  </a:cubicBezTo>
                  <a:cubicBezTo>
                    <a:pt x="f93" y="f92"/>
                    <a:pt x="f94" y="f92"/>
                    <a:pt x="f95" y="f92"/>
                  </a:cubicBezTo>
                  <a:cubicBezTo>
                    <a:pt x="f96" y="f92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0"/>
                    <a:pt x="f144" y="f140"/>
                  </a:cubicBezTo>
                  <a:cubicBezTo>
                    <a:pt x="f145" y="f140"/>
                    <a:pt x="f146" y="f147"/>
                    <a:pt x="f148" y="f147"/>
                  </a:cubicBezTo>
                  <a:cubicBezTo>
                    <a:pt x="f149" y="f147"/>
                    <a:pt x="f150" y="f151"/>
                    <a:pt x="f150" y="f152"/>
                  </a:cubicBezTo>
                  <a:cubicBezTo>
                    <a:pt x="f153" y="f154"/>
                    <a:pt x="f155" y="f156"/>
                    <a:pt x="f157" y="f158"/>
                  </a:cubicBezTo>
                </a:path>
              </a:pathLst>
            </a:custGeom>
            <a:noFill/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orma libre: forma 15">
              <a:extLst>
                <a:ext uri="{FF2B5EF4-FFF2-40B4-BE49-F238E27FC236}">
                  <a16:creationId xmlns:a16="http://schemas.microsoft.com/office/drawing/2014/main" id="{8F88AFC8-F056-497B-A2B3-DFC2A6854BA7}"/>
                </a:ext>
              </a:extLst>
            </p:cNvPr>
            <p:cNvSpPr/>
            <p:nvPr/>
          </p:nvSpPr>
          <p:spPr>
            <a:xfrm>
              <a:off x="461223" y="32196"/>
              <a:ext cx="25081" cy="173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828"/>
                <a:gd name="f7" fmla="val 33042"/>
                <a:gd name="f8" fmla="val 47720"/>
                <a:gd name="f9" fmla="val 47625"/>
                <a:gd name="f10" fmla="val 2286"/>
                <a:gd name="f11" fmla="val 48292"/>
                <a:gd name="f12" fmla="val 5048"/>
                <a:gd name="f13" fmla="val 47149"/>
                <a:gd name="f14" fmla="val 6667"/>
                <a:gd name="f15" fmla="val 45053"/>
                <a:gd name="f16" fmla="val 9811"/>
                <a:gd name="f17" fmla="val 40862"/>
                <a:gd name="f18" fmla="val 11716"/>
                <a:gd name="f19" fmla="val 39624"/>
                <a:gd name="f20" fmla="val 14954"/>
                <a:gd name="f21" fmla="val 37433"/>
                <a:gd name="f22" fmla="val 20669"/>
                <a:gd name="f23" fmla="val 37529"/>
                <a:gd name="f24" fmla="val 23336"/>
                <a:gd name="f25" fmla="val 35719"/>
                <a:gd name="f26" fmla="val 31337"/>
                <a:gd name="f27" fmla="val 31052"/>
                <a:gd name="f28" fmla="val 32861"/>
                <a:gd name="f29" fmla="val 24384"/>
                <a:gd name="f30" fmla="val 35338"/>
                <a:gd name="f31" fmla="val 19812"/>
                <a:gd name="f32" fmla="val 28384"/>
                <a:gd name="f33" fmla="val 13430"/>
                <a:gd name="f34" fmla="val 18764"/>
                <a:gd name="f35" fmla="val 6572"/>
                <a:gd name="f36" fmla="val 9430"/>
                <a:gd name="f37" fmla="val 15812"/>
                <a:gd name="f38" fmla="val 31718"/>
                <a:gd name="f39" fmla="+- 0 0 -90"/>
                <a:gd name="f40" fmla="*/ f3 1 47828"/>
                <a:gd name="f41" fmla="*/ f4 1 33042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47828"/>
                <a:gd name="f50" fmla="*/ f46 1 33042"/>
                <a:gd name="f51" fmla="*/ 47720 f47 1"/>
                <a:gd name="f52" fmla="*/ 0 f46 1"/>
                <a:gd name="f53" fmla="*/ 47149 f47 1"/>
                <a:gd name="f54" fmla="*/ 6667 f46 1"/>
                <a:gd name="f55" fmla="*/ 39624 f47 1"/>
                <a:gd name="f56" fmla="*/ 14954 f46 1"/>
                <a:gd name="f57" fmla="*/ 35719 f47 1"/>
                <a:gd name="f58" fmla="*/ 31337 f46 1"/>
                <a:gd name="f59" fmla="*/ 19812 f47 1"/>
                <a:gd name="f60" fmla="*/ 28384 f46 1"/>
                <a:gd name="f61" fmla="*/ 0 f47 1"/>
                <a:gd name="f62" fmla="+- f48 0 f1"/>
                <a:gd name="f63" fmla="*/ f51 1 47828"/>
                <a:gd name="f64" fmla="*/ f52 1 33042"/>
                <a:gd name="f65" fmla="*/ f53 1 47828"/>
                <a:gd name="f66" fmla="*/ f54 1 33042"/>
                <a:gd name="f67" fmla="*/ f55 1 47828"/>
                <a:gd name="f68" fmla="*/ f56 1 33042"/>
                <a:gd name="f69" fmla="*/ f57 1 47828"/>
                <a:gd name="f70" fmla="*/ f58 1 33042"/>
                <a:gd name="f71" fmla="*/ f59 1 47828"/>
                <a:gd name="f72" fmla="*/ f60 1 33042"/>
                <a:gd name="f73" fmla="*/ f61 1 47828"/>
                <a:gd name="f74" fmla="*/ f42 1 f49"/>
                <a:gd name="f75" fmla="*/ f43 1 f49"/>
                <a:gd name="f76" fmla="*/ f42 1 f50"/>
                <a:gd name="f77" fmla="*/ f44 1 f50"/>
                <a:gd name="f78" fmla="*/ f63 1 f49"/>
                <a:gd name="f79" fmla="*/ f64 1 f50"/>
                <a:gd name="f80" fmla="*/ f65 1 f49"/>
                <a:gd name="f81" fmla="*/ f66 1 f50"/>
                <a:gd name="f82" fmla="*/ f67 1 f49"/>
                <a:gd name="f83" fmla="*/ f68 1 f50"/>
                <a:gd name="f84" fmla="*/ f69 1 f49"/>
                <a:gd name="f85" fmla="*/ f70 1 f50"/>
                <a:gd name="f86" fmla="*/ f71 1 f49"/>
                <a:gd name="f87" fmla="*/ f72 1 f50"/>
                <a:gd name="f88" fmla="*/ f73 1 f49"/>
                <a:gd name="f89" fmla="*/ f74 f40 1"/>
                <a:gd name="f90" fmla="*/ f75 f40 1"/>
                <a:gd name="f91" fmla="*/ f77 f41 1"/>
                <a:gd name="f92" fmla="*/ f76 f41 1"/>
                <a:gd name="f93" fmla="*/ f78 f40 1"/>
                <a:gd name="f94" fmla="*/ f79 f41 1"/>
                <a:gd name="f95" fmla="*/ f80 f40 1"/>
                <a:gd name="f96" fmla="*/ f81 f41 1"/>
                <a:gd name="f97" fmla="*/ f82 f40 1"/>
                <a:gd name="f98" fmla="*/ f83 f41 1"/>
                <a:gd name="f99" fmla="*/ f84 f40 1"/>
                <a:gd name="f100" fmla="*/ f85 f41 1"/>
                <a:gd name="f101" fmla="*/ f86 f40 1"/>
                <a:gd name="f102" fmla="*/ f87 f41 1"/>
                <a:gd name="f103" fmla="*/ f88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3" y="f94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94"/>
                </a:cxn>
                <a:cxn ang="f62">
                  <a:pos x="f93" y="f94"/>
                </a:cxn>
              </a:cxnLst>
              <a:rect l="f89" t="f92" r="f90" b="f91"/>
              <a:pathLst>
                <a:path w="47828" h="3304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5"/>
                  </a:cubicBezTo>
                  <a:cubicBezTo>
                    <a:pt x="f37" y="f5"/>
                    <a:pt x="f38" y="f5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16">
              <a:extLst>
                <a:ext uri="{FF2B5EF4-FFF2-40B4-BE49-F238E27FC236}">
                  <a16:creationId xmlns:a16="http://schemas.microsoft.com/office/drawing/2014/main" id="{5E1A0BA4-93CF-44C7-A650-DA6F00C6EE5E}"/>
                </a:ext>
              </a:extLst>
            </p:cNvPr>
            <p:cNvSpPr/>
            <p:nvPr/>
          </p:nvSpPr>
          <p:spPr>
            <a:xfrm>
              <a:off x="499244" y="32196"/>
              <a:ext cx="6547" cy="55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7"/>
                <a:gd name="f7" fmla="val 10572"/>
                <a:gd name="f8" fmla="val 10573"/>
                <a:gd name="f9" fmla="val 11240"/>
                <a:gd name="f10" fmla="val 3524"/>
                <a:gd name="f11" fmla="val 11811"/>
                <a:gd name="f12" fmla="val 7049"/>
                <a:gd name="f13" fmla="val 12478"/>
                <a:gd name="f14" fmla="val 9335"/>
                <a:gd name="f15" fmla="val 8001"/>
                <a:gd name="f16" fmla="val 6191"/>
                <a:gd name="f17" fmla="val 5525"/>
                <a:gd name="f18" fmla="val 3143"/>
                <a:gd name="f19" fmla="val 2953"/>
                <a:gd name="f20" fmla="val 2000"/>
                <a:gd name="f21" fmla="val 1048"/>
                <a:gd name="f22" fmla="val 95"/>
                <a:gd name="f23" fmla="+- 0 0 -90"/>
                <a:gd name="f24" fmla="*/ f3 1 12477"/>
                <a:gd name="f25" fmla="*/ f4 1 1057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2477"/>
                <a:gd name="f34" fmla="*/ f30 1 10572"/>
                <a:gd name="f35" fmla="*/ 10573 f31 1"/>
                <a:gd name="f36" fmla="*/ 0 f30 1"/>
                <a:gd name="f37" fmla="*/ 12478 f31 1"/>
                <a:gd name="f38" fmla="*/ 10573 f30 1"/>
                <a:gd name="f39" fmla="*/ 3143 f31 1"/>
                <a:gd name="f40" fmla="*/ 2953 f30 1"/>
                <a:gd name="f41" fmla="*/ 0 f31 1"/>
                <a:gd name="f42" fmla="*/ 95 f30 1"/>
                <a:gd name="f43" fmla="+- f32 0 f1"/>
                <a:gd name="f44" fmla="*/ f35 1 12477"/>
                <a:gd name="f45" fmla="*/ f36 1 10572"/>
                <a:gd name="f46" fmla="*/ f37 1 12477"/>
                <a:gd name="f47" fmla="*/ f38 1 10572"/>
                <a:gd name="f48" fmla="*/ f39 1 12477"/>
                <a:gd name="f49" fmla="*/ f40 1 10572"/>
                <a:gd name="f50" fmla="*/ f41 1 12477"/>
                <a:gd name="f51" fmla="*/ f42 1 10572"/>
                <a:gd name="f52" fmla="*/ f26 1 f33"/>
                <a:gd name="f53" fmla="*/ f27 1 f33"/>
                <a:gd name="f54" fmla="*/ f26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12477" h="10572">
                  <a:moveTo>
                    <a:pt x="f8" y="f5"/>
                  </a:moveTo>
                  <a:cubicBezTo>
                    <a:pt x="f9" y="f10"/>
                    <a:pt x="f11" y="f12"/>
                    <a:pt x="f13" y="f8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0"/>
                    <a:pt x="f21" y="f21"/>
                    <a:pt x="f5" y="f22"/>
                  </a:cubicBezTo>
                  <a:cubicBezTo>
                    <a:pt x="f10" y="f5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orma libre: forma 23">
              <a:extLst>
                <a:ext uri="{FF2B5EF4-FFF2-40B4-BE49-F238E27FC236}">
                  <a16:creationId xmlns:a16="http://schemas.microsoft.com/office/drawing/2014/main" id="{CE85E746-BEF7-440B-8ABC-58BB02841F35}"/>
                </a:ext>
              </a:extLst>
            </p:cNvPr>
            <p:cNvSpPr/>
            <p:nvPr/>
          </p:nvSpPr>
          <p:spPr>
            <a:xfrm>
              <a:off x="540108" y="698665"/>
              <a:ext cx="106783" cy="438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602"/>
                <a:gd name="f7" fmla="val 83564"/>
                <a:gd name="f8" fmla="val 5715"/>
                <a:gd name="f9" fmla="val 83462"/>
                <a:gd name="f10" fmla="val 3715"/>
                <a:gd name="f11" fmla="val 71270"/>
                <a:gd name="f12" fmla="val 1905"/>
                <a:gd name="f13" fmla="val 60697"/>
                <a:gd name="f14" fmla="val 49362"/>
                <a:gd name="f15" fmla="val 2762"/>
                <a:gd name="f16" fmla="val 8572"/>
                <a:gd name="f17" fmla="val 33052"/>
                <a:gd name="f18" fmla="val 57436"/>
                <a:gd name="f19" fmla="val 49267"/>
                <a:gd name="f20" fmla="val 81915"/>
                <a:gd name="f21" fmla="val 118300"/>
                <a:gd name="f22" fmla="val 49553"/>
                <a:gd name="f23" fmla="val 148494"/>
                <a:gd name="f24" fmla="val 36504"/>
                <a:gd name="f25" fmla="val 171545"/>
                <a:gd name="f26" fmla="val 8024"/>
                <a:gd name="f27" fmla="val 176213"/>
                <a:gd name="f28" fmla="val 2309"/>
                <a:gd name="f29" fmla="val 182309"/>
                <a:gd name="f30" fmla="val -1787"/>
                <a:gd name="f31" fmla="val 189071"/>
                <a:gd name="f32" fmla="val 785"/>
                <a:gd name="f33" fmla="val 194215"/>
                <a:gd name="f34" fmla="val 2690"/>
                <a:gd name="f35" fmla="val 199454"/>
                <a:gd name="f36" fmla="val 7452"/>
                <a:gd name="f37" fmla="val 202120"/>
                <a:gd name="f38" fmla="val 12215"/>
                <a:gd name="f39" fmla="val 205930"/>
                <a:gd name="f40" fmla="val 19168"/>
                <a:gd name="f41" fmla="val 201739"/>
                <a:gd name="f42" fmla="val 25836"/>
                <a:gd name="f43" fmla="val 196977"/>
                <a:gd name="f44" fmla="val 31455"/>
                <a:gd name="f45" fmla="val 174212"/>
                <a:gd name="f46" fmla="val 58221"/>
                <a:gd name="f47" fmla="val 146018"/>
                <a:gd name="f48" fmla="val 76128"/>
                <a:gd name="f49" fmla="val 110966"/>
                <a:gd name="f50" fmla="val 81081"/>
                <a:gd name="f51" fmla="val 94202"/>
                <a:gd name="f52" fmla="val 76962"/>
                <a:gd name="f53" fmla="val 83081"/>
                <a:gd name="f54" fmla="val 59912"/>
                <a:gd name="f55" fmla="val 83367"/>
                <a:gd name="f56" fmla="val 41434"/>
                <a:gd name="f57" fmla="val 83748"/>
                <a:gd name="f58" fmla="val 22860"/>
                <a:gd name="f59" fmla="+- 0 0 -90"/>
                <a:gd name="f60" fmla="*/ f3 1 203602"/>
                <a:gd name="f61" fmla="*/ f4 1 83564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203602"/>
                <a:gd name="f70" fmla="*/ f66 1 83564"/>
                <a:gd name="f71" fmla="*/ 5715 f67 1"/>
                <a:gd name="f72" fmla="*/ 83462 f66 1"/>
                <a:gd name="f73" fmla="*/ 0 f67 1"/>
                <a:gd name="f74" fmla="*/ 49362 f66 1"/>
                <a:gd name="f75" fmla="*/ 8572 f67 1"/>
                <a:gd name="f76" fmla="*/ 81915 f67 1"/>
                <a:gd name="f77" fmla="*/ 171545 f67 1"/>
                <a:gd name="f78" fmla="*/ 8024 f66 1"/>
                <a:gd name="f79" fmla="*/ 189071 f67 1"/>
                <a:gd name="f80" fmla="*/ 785 f66 1"/>
                <a:gd name="f81" fmla="*/ 202120 f67 1"/>
                <a:gd name="f82" fmla="*/ 12215 f66 1"/>
                <a:gd name="f83" fmla="*/ 196977 f67 1"/>
                <a:gd name="f84" fmla="*/ 31455 f66 1"/>
                <a:gd name="f85" fmla="*/ 110966 f67 1"/>
                <a:gd name="f86" fmla="*/ 81081 f66 1"/>
                <a:gd name="f87" fmla="*/ 59912 f67 1"/>
                <a:gd name="f88" fmla="*/ 83367 f66 1"/>
                <a:gd name="f89" fmla="+- f68 0 f1"/>
                <a:gd name="f90" fmla="*/ f71 1 203602"/>
                <a:gd name="f91" fmla="*/ f72 1 83564"/>
                <a:gd name="f92" fmla="*/ f73 1 203602"/>
                <a:gd name="f93" fmla="*/ f74 1 83564"/>
                <a:gd name="f94" fmla="*/ f75 1 203602"/>
                <a:gd name="f95" fmla="*/ f76 1 203602"/>
                <a:gd name="f96" fmla="*/ f77 1 203602"/>
                <a:gd name="f97" fmla="*/ f78 1 83564"/>
                <a:gd name="f98" fmla="*/ f79 1 203602"/>
                <a:gd name="f99" fmla="*/ f80 1 83564"/>
                <a:gd name="f100" fmla="*/ f81 1 203602"/>
                <a:gd name="f101" fmla="*/ f82 1 83564"/>
                <a:gd name="f102" fmla="*/ f83 1 203602"/>
                <a:gd name="f103" fmla="*/ f84 1 83564"/>
                <a:gd name="f104" fmla="*/ f85 1 203602"/>
                <a:gd name="f105" fmla="*/ f86 1 83564"/>
                <a:gd name="f106" fmla="*/ f87 1 203602"/>
                <a:gd name="f107" fmla="*/ f88 1 83564"/>
                <a:gd name="f108" fmla="*/ f62 1 f69"/>
                <a:gd name="f109" fmla="*/ f63 1 f69"/>
                <a:gd name="f110" fmla="*/ f62 1 f70"/>
                <a:gd name="f111" fmla="*/ f64 1 f70"/>
                <a:gd name="f112" fmla="*/ f90 1 f69"/>
                <a:gd name="f113" fmla="*/ f91 1 f70"/>
                <a:gd name="f114" fmla="*/ f92 1 f69"/>
                <a:gd name="f115" fmla="*/ f93 1 f70"/>
                <a:gd name="f116" fmla="*/ f94 1 f69"/>
                <a:gd name="f117" fmla="*/ f95 1 f69"/>
                <a:gd name="f118" fmla="*/ f96 1 f69"/>
                <a:gd name="f119" fmla="*/ f97 1 f70"/>
                <a:gd name="f120" fmla="*/ f98 1 f69"/>
                <a:gd name="f121" fmla="*/ f99 1 f70"/>
                <a:gd name="f122" fmla="*/ f100 1 f69"/>
                <a:gd name="f123" fmla="*/ f101 1 f70"/>
                <a:gd name="f124" fmla="*/ f102 1 f69"/>
                <a:gd name="f125" fmla="*/ f103 1 f70"/>
                <a:gd name="f126" fmla="*/ f104 1 f69"/>
                <a:gd name="f127" fmla="*/ f105 1 f70"/>
                <a:gd name="f128" fmla="*/ f106 1 f69"/>
                <a:gd name="f129" fmla="*/ f107 1 f70"/>
                <a:gd name="f130" fmla="*/ f108 f60 1"/>
                <a:gd name="f131" fmla="*/ f109 f60 1"/>
                <a:gd name="f132" fmla="*/ f111 f61 1"/>
                <a:gd name="f133" fmla="*/ f110 f61 1"/>
                <a:gd name="f134" fmla="*/ f112 f60 1"/>
                <a:gd name="f135" fmla="*/ f113 f61 1"/>
                <a:gd name="f136" fmla="*/ f114 f60 1"/>
                <a:gd name="f137" fmla="*/ f115 f61 1"/>
                <a:gd name="f138" fmla="*/ f116 f60 1"/>
                <a:gd name="f139" fmla="*/ f117 f60 1"/>
                <a:gd name="f140" fmla="*/ f118 f60 1"/>
                <a:gd name="f141" fmla="*/ f119 f61 1"/>
                <a:gd name="f142" fmla="*/ f120 f60 1"/>
                <a:gd name="f143" fmla="*/ f121 f61 1"/>
                <a:gd name="f144" fmla="*/ f122 f60 1"/>
                <a:gd name="f145" fmla="*/ f123 f61 1"/>
                <a:gd name="f146" fmla="*/ f124 f60 1"/>
                <a:gd name="f147" fmla="*/ f125 f61 1"/>
                <a:gd name="f148" fmla="*/ f126 f60 1"/>
                <a:gd name="f149" fmla="*/ f127 f61 1"/>
                <a:gd name="f150" fmla="*/ f128 f60 1"/>
                <a:gd name="f151" fmla="*/ f129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4" y="f135"/>
                </a:cxn>
                <a:cxn ang="f89">
                  <a:pos x="f136" y="f137"/>
                </a:cxn>
                <a:cxn ang="f89">
                  <a:pos x="f138" y="f137"/>
                </a:cxn>
                <a:cxn ang="f89">
                  <a:pos x="f139" y="f137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34" y="f135"/>
                </a:cxn>
              </a:cxnLst>
              <a:rect l="f130" t="f133" r="f131" b="f132"/>
              <a:pathLst>
                <a:path w="203602" h="83564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4"/>
                    <a:pt x="f8" y="f14"/>
                    <a:pt x="f16" y="f14"/>
                  </a:cubicBezTo>
                  <a:cubicBezTo>
                    <a:pt x="f17" y="f14"/>
                    <a:pt x="f18" y="f19"/>
                    <a:pt x="f20" y="f14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9"/>
                    <a:pt x="f52" y="f53"/>
                    <a:pt x="f54" y="f55"/>
                  </a:cubicBezTo>
                  <a:cubicBezTo>
                    <a:pt x="f56" y="f57"/>
                    <a:pt x="f58" y="f9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24">
              <a:extLst>
                <a:ext uri="{FF2B5EF4-FFF2-40B4-BE49-F238E27FC236}">
                  <a16:creationId xmlns:a16="http://schemas.microsoft.com/office/drawing/2014/main" id="{A1E17B0E-2FCA-44B7-B962-80C473139B29}"/>
                </a:ext>
              </a:extLst>
            </p:cNvPr>
            <p:cNvSpPr/>
            <p:nvPr/>
          </p:nvSpPr>
          <p:spPr>
            <a:xfrm>
              <a:off x="507656" y="724433"/>
              <a:ext cx="31848" cy="180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724"/>
                <a:gd name="f7" fmla="val 34346"/>
                <a:gd name="f8" fmla="val 40150"/>
                <a:gd name="f9" fmla="val 30245"/>
                <a:gd name="f10" fmla="val 32340"/>
                <a:gd name="f11" fmla="val 20529"/>
                <a:gd name="f12" fmla="val 24529"/>
                <a:gd name="f13" fmla="val 10814"/>
                <a:gd name="f14" fmla="val 16528"/>
                <a:gd name="f15" fmla="val 908"/>
                <a:gd name="f16" fmla="val 25482"/>
                <a:gd name="f17" fmla="val -426"/>
                <a:gd name="f18" fmla="val 34721"/>
                <a:gd name="f19" fmla="val -1188"/>
                <a:gd name="f20" fmla="val 43198"/>
                <a:gd name="f21" fmla="val 5289"/>
                <a:gd name="f22" fmla="val 47103"/>
                <a:gd name="f23" fmla="val 8337"/>
                <a:gd name="f24" fmla="val 52818"/>
                <a:gd name="f25" fmla="val 9576"/>
                <a:gd name="f26" fmla="val 55676"/>
                <a:gd name="f27" fmla="val 13195"/>
                <a:gd name="f28" fmla="val 58724"/>
                <a:gd name="f29" fmla="val 17100"/>
                <a:gd name="f30" fmla="val 22815"/>
                <a:gd name="f31" fmla="val 27768"/>
                <a:gd name="f32" fmla="val 33483"/>
                <a:gd name="f33" fmla="val 55390"/>
                <a:gd name="f34" fmla="val 34436"/>
                <a:gd name="f35" fmla="val 50247"/>
                <a:gd name="f36" fmla="val 34341"/>
                <a:gd name="f37" fmla="val 38817"/>
                <a:gd name="f38" fmla="val 34150"/>
                <a:gd name="f39" fmla="val 27387"/>
                <a:gd name="f40" fmla="val 15957"/>
                <a:gd name="f41" fmla="val 34245"/>
                <a:gd name="f42" fmla="val 9575"/>
                <a:gd name="f43" fmla="val -807"/>
                <a:gd name="f44" fmla="val 50"/>
                <a:gd name="f45" fmla="val 19577"/>
                <a:gd name="f46" fmla="val 621"/>
                <a:gd name="f47" fmla="val 15481"/>
                <a:gd name="f48" fmla="val 3574"/>
                <a:gd name="f49" fmla="val 10719"/>
                <a:gd name="f50" fmla="val 7003"/>
                <a:gd name="f51" fmla="val 8528"/>
                <a:gd name="f52" fmla="val 9099"/>
                <a:gd name="f53" fmla="val 7194"/>
                <a:gd name="f54" fmla="val 14909"/>
                <a:gd name="f55" fmla="val 9195"/>
                <a:gd name="f56" fmla="val 17385"/>
                <a:gd name="f57" fmla="val 11576"/>
                <a:gd name="f58" fmla="val 22434"/>
                <a:gd name="f59" fmla="val 16338"/>
                <a:gd name="f60" fmla="val 26244"/>
                <a:gd name="f61" fmla="val 22529"/>
                <a:gd name="f62" fmla="val 30911"/>
                <a:gd name="f63" fmla="val 32721"/>
                <a:gd name="f64" fmla="val 29864"/>
                <a:gd name="f65" fmla="val 35578"/>
                <a:gd name="f66" fmla="val 31102"/>
                <a:gd name="f67" fmla="val 37864"/>
                <a:gd name="f68" fmla="val 38721"/>
                <a:gd name="f69" fmla="val 31959"/>
                <a:gd name="f70" fmla="val 39484"/>
                <a:gd name="f71" fmla="+- 0 0 -90"/>
                <a:gd name="f72" fmla="*/ f3 1 60724"/>
                <a:gd name="f73" fmla="*/ f4 1 34346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60724"/>
                <a:gd name="f82" fmla="*/ f78 1 34346"/>
                <a:gd name="f83" fmla="*/ 40150 f79 1"/>
                <a:gd name="f84" fmla="*/ 30245 f78 1"/>
                <a:gd name="f85" fmla="*/ 16528 f79 1"/>
                <a:gd name="f86" fmla="*/ 908 f78 1"/>
                <a:gd name="f87" fmla="*/ 43198 f79 1"/>
                <a:gd name="f88" fmla="*/ 5289 f78 1"/>
                <a:gd name="f89" fmla="*/ 55676 f79 1"/>
                <a:gd name="f90" fmla="*/ 13195 f78 1"/>
                <a:gd name="f91" fmla="*/ 60724 f79 1"/>
                <a:gd name="f92" fmla="*/ 27768 f78 1"/>
                <a:gd name="f93" fmla="*/ 50247 f79 1"/>
                <a:gd name="f94" fmla="*/ 34341 f78 1"/>
                <a:gd name="f95" fmla="*/ 15957 f79 1"/>
                <a:gd name="f96" fmla="*/ 34245 f78 1"/>
                <a:gd name="f97" fmla="*/ 50 f79 1"/>
                <a:gd name="f98" fmla="*/ 19577 f78 1"/>
                <a:gd name="f99" fmla="*/ 7003 f79 1"/>
                <a:gd name="f100" fmla="*/ 8528 f78 1"/>
                <a:gd name="f101" fmla="*/ 17385 f79 1"/>
                <a:gd name="f102" fmla="*/ 11576 f78 1"/>
                <a:gd name="f103" fmla="*/ 30911 f79 1"/>
                <a:gd name="f104" fmla="*/ 37864 f79 1"/>
                <a:gd name="f105" fmla="*/ 32721 f78 1"/>
                <a:gd name="f106" fmla="+- f80 0 f1"/>
                <a:gd name="f107" fmla="*/ f83 1 60724"/>
                <a:gd name="f108" fmla="*/ f84 1 34346"/>
                <a:gd name="f109" fmla="*/ f85 1 60724"/>
                <a:gd name="f110" fmla="*/ f86 1 34346"/>
                <a:gd name="f111" fmla="*/ f87 1 60724"/>
                <a:gd name="f112" fmla="*/ f88 1 34346"/>
                <a:gd name="f113" fmla="*/ f89 1 60724"/>
                <a:gd name="f114" fmla="*/ f90 1 34346"/>
                <a:gd name="f115" fmla="*/ f91 1 60724"/>
                <a:gd name="f116" fmla="*/ f92 1 34346"/>
                <a:gd name="f117" fmla="*/ f93 1 60724"/>
                <a:gd name="f118" fmla="*/ f94 1 34346"/>
                <a:gd name="f119" fmla="*/ f95 1 60724"/>
                <a:gd name="f120" fmla="*/ f96 1 34346"/>
                <a:gd name="f121" fmla="*/ f97 1 60724"/>
                <a:gd name="f122" fmla="*/ f98 1 34346"/>
                <a:gd name="f123" fmla="*/ f99 1 60724"/>
                <a:gd name="f124" fmla="*/ f100 1 34346"/>
                <a:gd name="f125" fmla="*/ f101 1 60724"/>
                <a:gd name="f126" fmla="*/ f102 1 34346"/>
                <a:gd name="f127" fmla="*/ f103 1 60724"/>
                <a:gd name="f128" fmla="*/ f104 1 60724"/>
                <a:gd name="f129" fmla="*/ f105 1 34346"/>
                <a:gd name="f130" fmla="*/ f74 1 f81"/>
                <a:gd name="f131" fmla="*/ f75 1 f81"/>
                <a:gd name="f132" fmla="*/ f74 1 f82"/>
                <a:gd name="f133" fmla="*/ f76 1 f82"/>
                <a:gd name="f134" fmla="*/ f107 1 f81"/>
                <a:gd name="f135" fmla="*/ f108 1 f82"/>
                <a:gd name="f136" fmla="*/ f109 1 f81"/>
                <a:gd name="f137" fmla="*/ f110 1 f82"/>
                <a:gd name="f138" fmla="*/ f111 1 f81"/>
                <a:gd name="f139" fmla="*/ f112 1 f82"/>
                <a:gd name="f140" fmla="*/ f113 1 f81"/>
                <a:gd name="f141" fmla="*/ f114 1 f82"/>
                <a:gd name="f142" fmla="*/ f115 1 f81"/>
                <a:gd name="f143" fmla="*/ f116 1 f82"/>
                <a:gd name="f144" fmla="*/ f117 1 f81"/>
                <a:gd name="f145" fmla="*/ f118 1 f82"/>
                <a:gd name="f146" fmla="*/ f119 1 f81"/>
                <a:gd name="f147" fmla="*/ f120 1 f82"/>
                <a:gd name="f148" fmla="*/ f121 1 f81"/>
                <a:gd name="f149" fmla="*/ f122 1 f82"/>
                <a:gd name="f150" fmla="*/ f123 1 f81"/>
                <a:gd name="f151" fmla="*/ f124 1 f82"/>
                <a:gd name="f152" fmla="*/ f125 1 f81"/>
                <a:gd name="f153" fmla="*/ f126 1 f82"/>
                <a:gd name="f154" fmla="*/ f127 1 f81"/>
                <a:gd name="f155" fmla="*/ f128 1 f81"/>
                <a:gd name="f156" fmla="*/ f129 1 f82"/>
                <a:gd name="f157" fmla="*/ f130 f72 1"/>
                <a:gd name="f158" fmla="*/ f131 f72 1"/>
                <a:gd name="f159" fmla="*/ f133 f73 1"/>
                <a:gd name="f160" fmla="*/ f132 f73 1"/>
                <a:gd name="f161" fmla="*/ f134 f72 1"/>
                <a:gd name="f162" fmla="*/ f135 f73 1"/>
                <a:gd name="f163" fmla="*/ f136 f72 1"/>
                <a:gd name="f164" fmla="*/ f137 f73 1"/>
                <a:gd name="f165" fmla="*/ f138 f72 1"/>
                <a:gd name="f166" fmla="*/ f139 f73 1"/>
                <a:gd name="f167" fmla="*/ f140 f72 1"/>
                <a:gd name="f168" fmla="*/ f141 f73 1"/>
                <a:gd name="f169" fmla="*/ f142 f72 1"/>
                <a:gd name="f170" fmla="*/ f143 f73 1"/>
                <a:gd name="f171" fmla="*/ f144 f72 1"/>
                <a:gd name="f172" fmla="*/ f145 f73 1"/>
                <a:gd name="f173" fmla="*/ f146 f72 1"/>
                <a:gd name="f174" fmla="*/ f147 f73 1"/>
                <a:gd name="f175" fmla="*/ f148 f72 1"/>
                <a:gd name="f176" fmla="*/ f149 f73 1"/>
                <a:gd name="f177" fmla="*/ f150 f72 1"/>
                <a:gd name="f178" fmla="*/ f151 f73 1"/>
                <a:gd name="f179" fmla="*/ f152 f72 1"/>
                <a:gd name="f180" fmla="*/ f153 f73 1"/>
                <a:gd name="f181" fmla="*/ f154 f72 1"/>
                <a:gd name="f182" fmla="*/ f155 f72 1"/>
                <a:gd name="f183" fmla="*/ f156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61" y="f162"/>
                </a:cxn>
                <a:cxn ang="f106">
                  <a:pos x="f163" y="f164"/>
                </a:cxn>
                <a:cxn ang="f106">
                  <a:pos x="f165" y="f166"/>
                </a:cxn>
                <a:cxn ang="f106">
                  <a:pos x="f167" y="f168"/>
                </a:cxn>
                <a:cxn ang="f106">
                  <a:pos x="f169" y="f170"/>
                </a:cxn>
                <a:cxn ang="f106">
                  <a:pos x="f171" y="f172"/>
                </a:cxn>
                <a:cxn ang="f106">
                  <a:pos x="f173" y="f174"/>
                </a:cxn>
                <a:cxn ang="f106">
                  <a:pos x="f175" y="f176"/>
                </a:cxn>
                <a:cxn ang="f106">
                  <a:pos x="f177" y="f178"/>
                </a:cxn>
                <a:cxn ang="f106">
                  <a:pos x="f179" y="f180"/>
                </a:cxn>
                <a:cxn ang="f106">
                  <a:pos x="f181" y="f170"/>
                </a:cxn>
                <a:cxn ang="f106">
                  <a:pos x="f182" y="f183"/>
                </a:cxn>
                <a:cxn ang="f106">
                  <a:pos x="f161" y="f162"/>
                </a:cxn>
              </a:cxnLst>
              <a:rect l="f157" t="f160" r="f158" b="f159"/>
              <a:pathLst>
                <a:path w="60724" h="3434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6" y="f30"/>
                    <a:pt x="f6" y="f31"/>
                  </a:cubicBezTo>
                  <a:cubicBezTo>
                    <a:pt x="f6" y="f32"/>
                    <a:pt x="f33" y="f34"/>
                    <a:pt x="f35" y="f36"/>
                  </a:cubicBezTo>
                  <a:cubicBezTo>
                    <a:pt x="f37" y="f38"/>
                    <a:pt x="f39" y="f36"/>
                    <a:pt x="f40" y="f41"/>
                  </a:cubicBezTo>
                  <a:cubicBezTo>
                    <a:pt x="f42" y="f41"/>
                    <a:pt x="f43" y="f16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64"/>
                    <a:pt x="f65" y="f66"/>
                    <a:pt x="f67" y="f63"/>
                  </a:cubicBezTo>
                  <a:cubicBezTo>
                    <a:pt x="f68" y="f69"/>
                    <a:pt x="f70" y="f66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25">
              <a:extLst>
                <a:ext uri="{FF2B5EF4-FFF2-40B4-BE49-F238E27FC236}">
                  <a16:creationId xmlns:a16="http://schemas.microsoft.com/office/drawing/2014/main" id="{0948602A-046A-4702-B8C5-F7CC64A815EF}"/>
                </a:ext>
              </a:extLst>
            </p:cNvPr>
            <p:cNvSpPr/>
            <p:nvPr/>
          </p:nvSpPr>
          <p:spPr>
            <a:xfrm>
              <a:off x="483333" y="36594"/>
              <a:ext cx="9966" cy="12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03"/>
                <a:gd name="f7" fmla="val 23022"/>
                <a:gd name="f8" fmla="val 7334"/>
                <a:gd name="f9" fmla="val 18718"/>
                <a:gd name="f10" fmla="val 16097"/>
                <a:gd name="f11" fmla="val 11955"/>
                <a:gd name="f12" fmla="val 24289"/>
                <a:gd name="f13" fmla="val 7097"/>
                <a:gd name="f14" fmla="val 22860"/>
                <a:gd name="f15" fmla="val 4049"/>
                <a:gd name="f16" fmla="val 22003"/>
                <a:gd name="f17" fmla="val -523"/>
                <a:gd name="f18" fmla="val 16192"/>
                <a:gd name="f19" fmla="val 49"/>
                <a:gd name="f20" fmla="val 15145"/>
                <a:gd name="f21" fmla="val 3192"/>
                <a:gd name="f22" fmla="val 9620"/>
                <a:gd name="f23" fmla="val 7669"/>
                <a:gd name="f24" fmla="val 4953"/>
                <a:gd name="f25" fmla="val 11765"/>
                <a:gd name="f26" fmla="val 14622"/>
                <a:gd name="f27" fmla="val 2858"/>
                <a:gd name="f28" fmla="val 17480"/>
                <a:gd name="f29" fmla="val 5715"/>
                <a:gd name="f30" fmla="+- 0 0 -90"/>
                <a:gd name="f31" fmla="*/ f3 1 19003"/>
                <a:gd name="f32" fmla="*/ f4 1 2302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9003"/>
                <a:gd name="f41" fmla="*/ f37 1 23022"/>
                <a:gd name="f42" fmla="*/ 19003 f38 1"/>
                <a:gd name="f43" fmla="*/ 7334 f37 1"/>
                <a:gd name="f44" fmla="*/ 7097 f38 1"/>
                <a:gd name="f45" fmla="*/ 22860 f37 1"/>
                <a:gd name="f46" fmla="*/ 49 f38 1"/>
                <a:gd name="f47" fmla="*/ 15145 f37 1"/>
                <a:gd name="f48" fmla="*/ 11765 f38 1"/>
                <a:gd name="f49" fmla="*/ 0 f37 1"/>
                <a:gd name="f50" fmla="+- f39 0 f1"/>
                <a:gd name="f51" fmla="*/ f42 1 19003"/>
                <a:gd name="f52" fmla="*/ f43 1 23022"/>
                <a:gd name="f53" fmla="*/ f44 1 19003"/>
                <a:gd name="f54" fmla="*/ f45 1 23022"/>
                <a:gd name="f55" fmla="*/ f46 1 19003"/>
                <a:gd name="f56" fmla="*/ f47 1 23022"/>
                <a:gd name="f57" fmla="*/ f48 1 19003"/>
                <a:gd name="f58" fmla="*/ f49 1 23022"/>
                <a:gd name="f59" fmla="*/ f33 1 f40"/>
                <a:gd name="f60" fmla="*/ f34 1 f40"/>
                <a:gd name="f61" fmla="*/ f33 1 f41"/>
                <a:gd name="f62" fmla="*/ f35 1 f41"/>
                <a:gd name="f63" fmla="*/ f51 1 f40"/>
                <a:gd name="f64" fmla="*/ f52 1 f41"/>
                <a:gd name="f65" fmla="*/ f53 1 f40"/>
                <a:gd name="f66" fmla="*/ f54 1 f41"/>
                <a:gd name="f67" fmla="*/ f55 1 f40"/>
                <a:gd name="f68" fmla="*/ f56 1 f41"/>
                <a:gd name="f69" fmla="*/ f57 1 f40"/>
                <a:gd name="f70" fmla="*/ f58 1 f41"/>
                <a:gd name="f71" fmla="*/ f59 f31 1"/>
                <a:gd name="f72" fmla="*/ f60 f31 1"/>
                <a:gd name="f73" fmla="*/ f62 f32 1"/>
                <a:gd name="f74" fmla="*/ f61 f32 1"/>
                <a:gd name="f75" fmla="*/ f63 f31 1"/>
                <a:gd name="f76" fmla="*/ f64 f32 1"/>
                <a:gd name="f77" fmla="*/ f65 f31 1"/>
                <a:gd name="f78" fmla="*/ f66 f32 1"/>
                <a:gd name="f79" fmla="*/ f67 f31 1"/>
                <a:gd name="f80" fmla="*/ f68 f32 1"/>
                <a:gd name="f81" fmla="*/ f69 f31 1"/>
                <a:gd name="f82" fmla="*/ f7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5" y="f76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75" y="f76"/>
                </a:cxn>
              </a:cxnLst>
              <a:rect l="f71" t="f74" r="f72" b="f73"/>
              <a:pathLst>
                <a:path w="19003" h="23022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5"/>
                  </a:cubicBezTo>
                  <a:cubicBezTo>
                    <a:pt x="f26" y="f27"/>
                    <a:pt x="f28" y="f29"/>
                    <a:pt x="f6" y="f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26">
              <a:extLst>
                <a:ext uri="{FF2B5EF4-FFF2-40B4-BE49-F238E27FC236}">
                  <a16:creationId xmlns:a16="http://schemas.microsoft.com/office/drawing/2014/main" id="{04566412-A7FC-4D4B-8584-31FCB22B62CA}"/>
                </a:ext>
              </a:extLst>
            </p:cNvPr>
            <p:cNvSpPr/>
            <p:nvPr/>
          </p:nvSpPr>
          <p:spPr>
            <a:xfrm>
              <a:off x="496491" y="737143"/>
              <a:ext cx="11987" cy="49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59"/>
                <a:gd name="f7" fmla="val 9441"/>
                <a:gd name="f8" fmla="val 21717"/>
                <a:gd name="f9" fmla="val 14954"/>
                <a:gd name="f10" fmla="val 8287"/>
                <a:gd name="f11" fmla="val 1524"/>
                <a:gd name="f12" fmla="val 1048"/>
                <a:gd name="f13" fmla="val 8774"/>
                <a:gd name="f14" fmla="val 476"/>
                <a:gd name="f15" fmla="val 8108"/>
                <a:gd name="f16" fmla="val 7441"/>
                <a:gd name="f17" fmla="val 3143"/>
                <a:gd name="f18" fmla="val 4774"/>
                <a:gd name="f19" fmla="val 6572"/>
                <a:gd name="f20" fmla="val -274"/>
                <a:gd name="f21" fmla="val 9525"/>
                <a:gd name="f22" fmla="val 12"/>
                <a:gd name="f23" fmla="val 14192"/>
                <a:gd name="f24" fmla="val 488"/>
                <a:gd name="f25" fmla="val 18479"/>
                <a:gd name="f26" fmla="val 4488"/>
                <a:gd name="f27" fmla="val 22860"/>
                <a:gd name="f28" fmla="val 6965"/>
                <a:gd name="f29" fmla="val 22384"/>
                <a:gd name="f30" fmla="val 7822"/>
                <a:gd name="f31" fmla="val 22003"/>
                <a:gd name="f32" fmla="val 8679"/>
                <a:gd name="f33" fmla="+- 0 0 -90"/>
                <a:gd name="f34" fmla="*/ f3 1 22859"/>
                <a:gd name="f35" fmla="*/ f4 1 944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2859"/>
                <a:gd name="f44" fmla="*/ f40 1 9441"/>
                <a:gd name="f45" fmla="*/ 21717 f41 1"/>
                <a:gd name="f46" fmla="*/ 9441 f40 1"/>
                <a:gd name="f47" fmla="*/ 1524 f41 1"/>
                <a:gd name="f48" fmla="*/ 0 f41 1"/>
                <a:gd name="f49" fmla="*/ 7441 f40 1"/>
                <a:gd name="f50" fmla="*/ 9525 f41 1"/>
                <a:gd name="f51" fmla="*/ 12 f40 1"/>
                <a:gd name="f52" fmla="*/ 22860 f41 1"/>
                <a:gd name="f53" fmla="*/ 6965 f40 1"/>
                <a:gd name="f54" fmla="+- f42 0 f1"/>
                <a:gd name="f55" fmla="*/ f45 1 22859"/>
                <a:gd name="f56" fmla="*/ f46 1 9441"/>
                <a:gd name="f57" fmla="*/ f47 1 22859"/>
                <a:gd name="f58" fmla="*/ f48 1 22859"/>
                <a:gd name="f59" fmla="*/ f49 1 9441"/>
                <a:gd name="f60" fmla="*/ f50 1 22859"/>
                <a:gd name="f61" fmla="*/ f51 1 9441"/>
                <a:gd name="f62" fmla="*/ f52 1 22859"/>
                <a:gd name="f63" fmla="*/ f53 1 9441"/>
                <a:gd name="f64" fmla="*/ f36 1 f43"/>
                <a:gd name="f65" fmla="*/ f37 1 f43"/>
                <a:gd name="f66" fmla="*/ f36 1 f44"/>
                <a:gd name="f67" fmla="*/ f38 1 f44"/>
                <a:gd name="f68" fmla="*/ f55 1 f43"/>
                <a:gd name="f69" fmla="*/ f56 1 f44"/>
                <a:gd name="f70" fmla="*/ f57 1 f43"/>
                <a:gd name="f71" fmla="*/ f58 1 f43"/>
                <a:gd name="f72" fmla="*/ f59 1 f44"/>
                <a:gd name="f73" fmla="*/ f60 1 f43"/>
                <a:gd name="f74" fmla="*/ f61 1 f44"/>
                <a:gd name="f75" fmla="*/ f62 1 f43"/>
                <a:gd name="f76" fmla="*/ f63 1 f44"/>
                <a:gd name="f77" fmla="*/ f64 f34 1"/>
                <a:gd name="f78" fmla="*/ f65 f34 1"/>
                <a:gd name="f79" fmla="*/ f67 f35 1"/>
                <a:gd name="f80" fmla="*/ f66 f35 1"/>
                <a:gd name="f81" fmla="*/ f68 f34 1"/>
                <a:gd name="f82" fmla="*/ f69 f35 1"/>
                <a:gd name="f83" fmla="*/ f70 f34 1"/>
                <a:gd name="f84" fmla="*/ f71 f34 1"/>
                <a:gd name="f85" fmla="*/ f72 f35 1"/>
                <a:gd name="f86" fmla="*/ f73 f34 1"/>
                <a:gd name="f87" fmla="*/ f74 f35 1"/>
                <a:gd name="f88" fmla="*/ f75 f34 1"/>
                <a:gd name="f89" fmla="*/ f7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1" y="f82"/>
                </a:cxn>
                <a:cxn ang="f54">
                  <a:pos x="f83" y="f82"/>
                </a:cxn>
                <a:cxn ang="f54">
                  <a:pos x="f84" y="f85"/>
                </a:cxn>
                <a:cxn ang="f54">
                  <a:pos x="f86" y="f87"/>
                </a:cxn>
                <a:cxn ang="f54">
                  <a:pos x="f88" y="f89"/>
                </a:cxn>
                <a:cxn ang="f54">
                  <a:pos x="f81" y="f82"/>
                </a:cxn>
              </a:cxnLst>
              <a:rect l="f77" t="f80" r="f78" b="f79"/>
              <a:pathLst>
                <a:path w="22859" h="9441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8" y="f7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orma libre: forma 27">
              <a:extLst>
                <a:ext uri="{FF2B5EF4-FFF2-40B4-BE49-F238E27FC236}">
                  <a16:creationId xmlns:a16="http://schemas.microsoft.com/office/drawing/2014/main" id="{09329559-EB5B-4678-AF14-DE1742CEB9D3}"/>
                </a:ext>
              </a:extLst>
            </p:cNvPr>
            <p:cNvSpPr/>
            <p:nvPr/>
          </p:nvSpPr>
          <p:spPr>
            <a:xfrm>
              <a:off x="779553" y="449409"/>
              <a:ext cx="88075" cy="75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925"/>
                <a:gd name="f7" fmla="val 144091"/>
                <a:gd name="f8" fmla="val 167926"/>
                <a:gd name="f9" fmla="val 58555"/>
                <a:gd name="f10" fmla="val 152209"/>
                <a:gd name="f11" fmla="val 49602"/>
                <a:gd name="f12" fmla="val 136874"/>
                <a:gd name="f13" fmla="val 40838"/>
                <a:gd name="f14" fmla="val 121539"/>
                <a:gd name="f15" fmla="val 32076"/>
                <a:gd name="f16" fmla="val 120872"/>
                <a:gd name="f17" fmla="val 32838"/>
                <a:gd name="f18" fmla="val 120301"/>
                <a:gd name="f19" fmla="val 33600"/>
                <a:gd name="f20" fmla="val 119634"/>
                <a:gd name="f21" fmla="val 34362"/>
                <a:gd name="f22" fmla="val 120396"/>
                <a:gd name="f23" fmla="val 35981"/>
                <a:gd name="f24" fmla="val 121063"/>
                <a:gd name="f25" fmla="val 37600"/>
                <a:gd name="f26" fmla="val 121825"/>
                <a:gd name="f27" fmla="val 39219"/>
                <a:gd name="f28" fmla="val 136398"/>
                <a:gd name="f29" fmla="val 67413"/>
                <a:gd name="f30" fmla="val 136588"/>
                <a:gd name="f31" fmla="val 95417"/>
                <a:gd name="f32" fmla="val 118872"/>
                <a:gd name="f33" fmla="val 122087"/>
                <a:gd name="f34" fmla="val 99632"/>
                <a:gd name="f35" fmla="val 151138"/>
                <a:gd name="f36" fmla="val 60865"/>
                <a:gd name="f37" fmla="val 151424"/>
                <a:gd name="f38" fmla="val 40862"/>
                <a:gd name="f39" fmla="val 122944"/>
                <a:gd name="f40" fmla="val 24765"/>
                <a:gd name="f41" fmla="val 99894"/>
                <a:gd name="f42" fmla="val 23526"/>
                <a:gd name="f43" fmla="val 74843"/>
                <a:gd name="f44" fmla="val 32766"/>
                <a:gd name="f45" fmla="val 48840"/>
                <a:gd name="f46" fmla="val 33623"/>
                <a:gd name="f47" fmla="val 46363"/>
                <a:gd name="f48" fmla="val 34766"/>
                <a:gd name="f49" fmla="val 43982"/>
                <a:gd name="f50" fmla="val 35814"/>
                <a:gd name="f51" fmla="val 41505"/>
                <a:gd name="f52" fmla="val 35909"/>
                <a:gd name="f53" fmla="val 41315"/>
                <a:gd name="f54" fmla="val 35719"/>
                <a:gd name="f55" fmla="val 40934"/>
                <a:gd name="f56" fmla="val 35528"/>
                <a:gd name="f57" fmla="val 39600"/>
                <a:gd name="f58" fmla="val 24479"/>
                <a:gd name="f59" fmla="val 40553"/>
                <a:gd name="f60" fmla="val 13240"/>
                <a:gd name="f61" fmla="val 41601"/>
                <a:gd name="f62" fmla="val 42839"/>
                <a:gd name="f63" fmla="val 2095"/>
                <a:gd name="f64" fmla="val 37981"/>
                <a:gd name="f65" fmla="val 3143"/>
                <a:gd name="f66" fmla="val 34171"/>
                <a:gd name="f67" fmla="val 5239"/>
                <a:gd name="f68" fmla="val 31123"/>
                <a:gd name="f69" fmla="val 18479"/>
                <a:gd name="f70" fmla="val 11978"/>
                <a:gd name="f71" fmla="val 36957"/>
                <a:gd name="f72" fmla="val 738"/>
                <a:gd name="f73" fmla="val 60007"/>
                <a:gd name="f74" fmla="val 71"/>
                <a:gd name="f75" fmla="val 103061"/>
                <a:gd name="f76" fmla="val -1167"/>
                <a:gd name="f77" fmla="val 139065"/>
                <a:gd name="f78" fmla="val 13597"/>
                <a:gd name="f79" fmla="val 163925"/>
                <a:gd name="f80" fmla="val 50459"/>
                <a:gd name="f81" fmla="val 165259"/>
                <a:gd name="f82" fmla="val 52364"/>
                <a:gd name="f83" fmla="val 166401"/>
                <a:gd name="f84" fmla="val 54459"/>
                <a:gd name="f85" fmla="val 167640"/>
                <a:gd name="f86" fmla="val 56460"/>
                <a:gd name="f87" fmla="val 168021"/>
                <a:gd name="f88" fmla="val 56745"/>
                <a:gd name="f89" fmla="val 167830"/>
                <a:gd name="f90" fmla="val 57507"/>
                <a:gd name="f91" fmla="val 100108"/>
                <a:gd name="f92" fmla="val 78558"/>
                <a:gd name="f93" fmla="val 96298"/>
                <a:gd name="f94" fmla="val 69318"/>
                <a:gd name="f95" fmla="val 93916"/>
                <a:gd name="f96" fmla="val 60651"/>
                <a:gd name="f97" fmla="val 89345"/>
                <a:gd name="f98" fmla="val 53507"/>
                <a:gd name="f99" fmla="val 84201"/>
                <a:gd name="f100" fmla="val 45506"/>
                <a:gd name="f101" fmla="val 76581"/>
                <a:gd name="f102" fmla="val 45887"/>
                <a:gd name="f103" fmla="val 70199"/>
                <a:gd name="f104" fmla="val 52935"/>
                <a:gd name="f105" fmla="val 58769"/>
                <a:gd name="f106" fmla="val 65318"/>
                <a:gd name="f107" fmla="val 58864"/>
                <a:gd name="f108" fmla="val 92178"/>
                <a:gd name="f109" fmla="val 70390"/>
                <a:gd name="f110" fmla="val 104561"/>
                <a:gd name="f111" fmla="val 76485"/>
                <a:gd name="f112" fmla="val 111228"/>
                <a:gd name="f113" fmla="val 84106"/>
                <a:gd name="f114" fmla="val 111800"/>
                <a:gd name="f115" fmla="val 89059"/>
                <a:gd name="f116" fmla="val 104180"/>
                <a:gd name="f117" fmla="val 93821"/>
                <a:gd name="f118" fmla="val 96560"/>
                <a:gd name="f119" fmla="val 96393"/>
                <a:gd name="f120" fmla="val 87416"/>
                <a:gd name="f121" fmla="+- 0 0 -90"/>
                <a:gd name="f122" fmla="*/ f3 1 167925"/>
                <a:gd name="f123" fmla="*/ f4 1 144091"/>
                <a:gd name="f124" fmla="val f5"/>
                <a:gd name="f125" fmla="val f6"/>
                <a:gd name="f126" fmla="val f7"/>
                <a:gd name="f127" fmla="*/ f121 f0 1"/>
                <a:gd name="f128" fmla="+- f126 0 f124"/>
                <a:gd name="f129" fmla="+- f125 0 f124"/>
                <a:gd name="f130" fmla="*/ f127 1 f2"/>
                <a:gd name="f131" fmla="*/ f129 1 167925"/>
                <a:gd name="f132" fmla="*/ f128 1 144091"/>
                <a:gd name="f133" fmla="*/ 167926 f129 1"/>
                <a:gd name="f134" fmla="*/ 58555 f128 1"/>
                <a:gd name="f135" fmla="*/ 121539 f129 1"/>
                <a:gd name="f136" fmla="*/ 32076 f128 1"/>
                <a:gd name="f137" fmla="*/ 119634 f129 1"/>
                <a:gd name="f138" fmla="*/ 34362 f128 1"/>
                <a:gd name="f139" fmla="*/ 121825 f129 1"/>
                <a:gd name="f140" fmla="*/ 39219 f128 1"/>
                <a:gd name="f141" fmla="*/ 118872 f129 1"/>
                <a:gd name="f142" fmla="*/ 122087 f128 1"/>
                <a:gd name="f143" fmla="*/ 40862 f129 1"/>
                <a:gd name="f144" fmla="*/ 122944 f128 1"/>
                <a:gd name="f145" fmla="*/ 32766 f129 1"/>
                <a:gd name="f146" fmla="*/ 48840 f128 1"/>
                <a:gd name="f147" fmla="*/ 35814 f129 1"/>
                <a:gd name="f148" fmla="*/ 41505 f128 1"/>
                <a:gd name="f149" fmla="*/ 35528 f129 1"/>
                <a:gd name="f150" fmla="*/ 39600 f128 1"/>
                <a:gd name="f151" fmla="*/ 0 f129 1"/>
                <a:gd name="f152" fmla="*/ 42839 f128 1"/>
                <a:gd name="f153" fmla="*/ 5239 f129 1"/>
                <a:gd name="f154" fmla="*/ 31123 f128 1"/>
                <a:gd name="f155" fmla="*/ 60007 f129 1"/>
                <a:gd name="f156" fmla="*/ 71 f128 1"/>
                <a:gd name="f157" fmla="*/ 163925 f129 1"/>
                <a:gd name="f158" fmla="*/ 50459 f128 1"/>
                <a:gd name="f159" fmla="*/ 167640 f129 1"/>
                <a:gd name="f160" fmla="*/ 56460 f128 1"/>
                <a:gd name="f161" fmla="*/ 100108 f129 1"/>
                <a:gd name="f162" fmla="*/ 78558 f128 1"/>
                <a:gd name="f163" fmla="*/ 89345 f129 1"/>
                <a:gd name="f164" fmla="*/ 53507 f128 1"/>
                <a:gd name="f165" fmla="*/ 70199 f129 1"/>
                <a:gd name="f166" fmla="*/ 52935 f128 1"/>
                <a:gd name="f167" fmla="*/ 70390 f129 1"/>
                <a:gd name="f168" fmla="*/ 104561 f128 1"/>
                <a:gd name="f169" fmla="*/ 89059 f129 1"/>
                <a:gd name="f170" fmla="*/ 104180 f128 1"/>
                <a:gd name="f171" fmla="+- f130 0 f1"/>
                <a:gd name="f172" fmla="*/ f133 1 167925"/>
                <a:gd name="f173" fmla="*/ f134 1 144091"/>
                <a:gd name="f174" fmla="*/ f135 1 167925"/>
                <a:gd name="f175" fmla="*/ f136 1 144091"/>
                <a:gd name="f176" fmla="*/ f137 1 167925"/>
                <a:gd name="f177" fmla="*/ f138 1 144091"/>
                <a:gd name="f178" fmla="*/ f139 1 167925"/>
                <a:gd name="f179" fmla="*/ f140 1 144091"/>
                <a:gd name="f180" fmla="*/ f141 1 167925"/>
                <a:gd name="f181" fmla="*/ f142 1 144091"/>
                <a:gd name="f182" fmla="*/ f143 1 167925"/>
                <a:gd name="f183" fmla="*/ f144 1 144091"/>
                <a:gd name="f184" fmla="*/ f145 1 167925"/>
                <a:gd name="f185" fmla="*/ f146 1 144091"/>
                <a:gd name="f186" fmla="*/ f147 1 167925"/>
                <a:gd name="f187" fmla="*/ f148 1 144091"/>
                <a:gd name="f188" fmla="*/ f149 1 167925"/>
                <a:gd name="f189" fmla="*/ f150 1 144091"/>
                <a:gd name="f190" fmla="*/ f151 1 167925"/>
                <a:gd name="f191" fmla="*/ f152 1 144091"/>
                <a:gd name="f192" fmla="*/ f153 1 167925"/>
                <a:gd name="f193" fmla="*/ f154 1 144091"/>
                <a:gd name="f194" fmla="*/ f155 1 167925"/>
                <a:gd name="f195" fmla="*/ f156 1 144091"/>
                <a:gd name="f196" fmla="*/ f157 1 167925"/>
                <a:gd name="f197" fmla="*/ f158 1 144091"/>
                <a:gd name="f198" fmla="*/ f159 1 167925"/>
                <a:gd name="f199" fmla="*/ f160 1 144091"/>
                <a:gd name="f200" fmla="*/ f161 1 167925"/>
                <a:gd name="f201" fmla="*/ f162 1 144091"/>
                <a:gd name="f202" fmla="*/ f163 1 167925"/>
                <a:gd name="f203" fmla="*/ f164 1 144091"/>
                <a:gd name="f204" fmla="*/ f165 1 167925"/>
                <a:gd name="f205" fmla="*/ f166 1 144091"/>
                <a:gd name="f206" fmla="*/ f167 1 167925"/>
                <a:gd name="f207" fmla="*/ f168 1 144091"/>
                <a:gd name="f208" fmla="*/ f169 1 167925"/>
                <a:gd name="f209" fmla="*/ f170 1 144091"/>
                <a:gd name="f210" fmla="*/ f124 1 f131"/>
                <a:gd name="f211" fmla="*/ f125 1 f131"/>
                <a:gd name="f212" fmla="*/ f124 1 f132"/>
                <a:gd name="f213" fmla="*/ f126 1 f132"/>
                <a:gd name="f214" fmla="*/ f172 1 f131"/>
                <a:gd name="f215" fmla="*/ f173 1 f132"/>
                <a:gd name="f216" fmla="*/ f174 1 f131"/>
                <a:gd name="f217" fmla="*/ f175 1 f132"/>
                <a:gd name="f218" fmla="*/ f176 1 f131"/>
                <a:gd name="f219" fmla="*/ f177 1 f132"/>
                <a:gd name="f220" fmla="*/ f178 1 f131"/>
                <a:gd name="f221" fmla="*/ f179 1 f132"/>
                <a:gd name="f222" fmla="*/ f180 1 f131"/>
                <a:gd name="f223" fmla="*/ f181 1 f132"/>
                <a:gd name="f224" fmla="*/ f182 1 f131"/>
                <a:gd name="f225" fmla="*/ f183 1 f132"/>
                <a:gd name="f226" fmla="*/ f184 1 f131"/>
                <a:gd name="f227" fmla="*/ f185 1 f132"/>
                <a:gd name="f228" fmla="*/ f186 1 f131"/>
                <a:gd name="f229" fmla="*/ f187 1 f132"/>
                <a:gd name="f230" fmla="*/ f188 1 f131"/>
                <a:gd name="f231" fmla="*/ f189 1 f132"/>
                <a:gd name="f232" fmla="*/ f190 1 f131"/>
                <a:gd name="f233" fmla="*/ f191 1 f132"/>
                <a:gd name="f234" fmla="*/ f192 1 f131"/>
                <a:gd name="f235" fmla="*/ f193 1 f132"/>
                <a:gd name="f236" fmla="*/ f194 1 f131"/>
                <a:gd name="f237" fmla="*/ f195 1 f132"/>
                <a:gd name="f238" fmla="*/ f196 1 f131"/>
                <a:gd name="f239" fmla="*/ f197 1 f132"/>
                <a:gd name="f240" fmla="*/ f198 1 f131"/>
                <a:gd name="f241" fmla="*/ f199 1 f132"/>
                <a:gd name="f242" fmla="*/ f200 1 f131"/>
                <a:gd name="f243" fmla="*/ f201 1 f132"/>
                <a:gd name="f244" fmla="*/ f202 1 f131"/>
                <a:gd name="f245" fmla="*/ f203 1 f132"/>
                <a:gd name="f246" fmla="*/ f204 1 f131"/>
                <a:gd name="f247" fmla="*/ f205 1 f132"/>
                <a:gd name="f248" fmla="*/ f206 1 f131"/>
                <a:gd name="f249" fmla="*/ f207 1 f132"/>
                <a:gd name="f250" fmla="*/ f208 1 f131"/>
                <a:gd name="f251" fmla="*/ f209 1 f132"/>
                <a:gd name="f252" fmla="*/ f210 f122 1"/>
                <a:gd name="f253" fmla="*/ f211 f122 1"/>
                <a:gd name="f254" fmla="*/ f213 f123 1"/>
                <a:gd name="f255" fmla="*/ f212 f123 1"/>
                <a:gd name="f256" fmla="*/ f214 f122 1"/>
                <a:gd name="f257" fmla="*/ f215 f123 1"/>
                <a:gd name="f258" fmla="*/ f216 f122 1"/>
                <a:gd name="f259" fmla="*/ f217 f123 1"/>
                <a:gd name="f260" fmla="*/ f218 f122 1"/>
                <a:gd name="f261" fmla="*/ f219 f123 1"/>
                <a:gd name="f262" fmla="*/ f220 f122 1"/>
                <a:gd name="f263" fmla="*/ f221 f123 1"/>
                <a:gd name="f264" fmla="*/ f222 f122 1"/>
                <a:gd name="f265" fmla="*/ f223 f123 1"/>
                <a:gd name="f266" fmla="*/ f224 f122 1"/>
                <a:gd name="f267" fmla="*/ f225 f123 1"/>
                <a:gd name="f268" fmla="*/ f226 f122 1"/>
                <a:gd name="f269" fmla="*/ f227 f123 1"/>
                <a:gd name="f270" fmla="*/ f228 f122 1"/>
                <a:gd name="f271" fmla="*/ f229 f123 1"/>
                <a:gd name="f272" fmla="*/ f230 f122 1"/>
                <a:gd name="f273" fmla="*/ f231 f123 1"/>
                <a:gd name="f274" fmla="*/ f232 f122 1"/>
                <a:gd name="f275" fmla="*/ f233 f123 1"/>
                <a:gd name="f276" fmla="*/ f234 f122 1"/>
                <a:gd name="f277" fmla="*/ f235 f123 1"/>
                <a:gd name="f278" fmla="*/ f236 f122 1"/>
                <a:gd name="f279" fmla="*/ f237 f123 1"/>
                <a:gd name="f280" fmla="*/ f238 f122 1"/>
                <a:gd name="f281" fmla="*/ f239 f123 1"/>
                <a:gd name="f282" fmla="*/ f240 f122 1"/>
                <a:gd name="f283" fmla="*/ f241 f123 1"/>
                <a:gd name="f284" fmla="*/ f242 f122 1"/>
                <a:gd name="f285" fmla="*/ f243 f123 1"/>
                <a:gd name="f286" fmla="*/ f244 f122 1"/>
                <a:gd name="f287" fmla="*/ f245 f123 1"/>
                <a:gd name="f288" fmla="*/ f246 f122 1"/>
                <a:gd name="f289" fmla="*/ f247 f123 1"/>
                <a:gd name="f290" fmla="*/ f248 f122 1"/>
                <a:gd name="f291" fmla="*/ f249 f123 1"/>
                <a:gd name="f292" fmla="*/ f250 f122 1"/>
                <a:gd name="f293" fmla="*/ f251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56" y="f257"/>
                </a:cxn>
                <a:cxn ang="f171">
                  <a:pos x="f258" y="f259"/>
                </a:cxn>
                <a:cxn ang="f171">
                  <a:pos x="f260" y="f261"/>
                </a:cxn>
                <a:cxn ang="f171">
                  <a:pos x="f262" y="f263"/>
                </a:cxn>
                <a:cxn ang="f171">
                  <a:pos x="f264" y="f265"/>
                </a:cxn>
                <a:cxn ang="f171">
                  <a:pos x="f266" y="f267"/>
                </a:cxn>
                <a:cxn ang="f171">
                  <a:pos x="f268" y="f269"/>
                </a:cxn>
                <a:cxn ang="f171">
                  <a:pos x="f270" y="f271"/>
                </a:cxn>
                <a:cxn ang="f171">
                  <a:pos x="f272" y="f273"/>
                </a:cxn>
                <a:cxn ang="f171">
                  <a:pos x="f274" y="f275"/>
                </a:cxn>
                <a:cxn ang="f171">
                  <a:pos x="f276" y="f277"/>
                </a:cxn>
                <a:cxn ang="f171">
                  <a:pos x="f278" y="f279"/>
                </a:cxn>
                <a:cxn ang="f171">
                  <a:pos x="f280" y="f281"/>
                </a:cxn>
                <a:cxn ang="f171">
                  <a:pos x="f282" y="f283"/>
                </a:cxn>
                <a:cxn ang="f171">
                  <a:pos x="f256" y="f257"/>
                </a:cxn>
                <a:cxn ang="f171">
                  <a:pos x="f284" y="f285"/>
                </a:cxn>
                <a:cxn ang="f171">
                  <a:pos x="f286" y="f287"/>
                </a:cxn>
                <a:cxn ang="f171">
                  <a:pos x="f288" y="f289"/>
                </a:cxn>
                <a:cxn ang="f171">
                  <a:pos x="f290" y="f291"/>
                </a:cxn>
                <a:cxn ang="f171">
                  <a:pos x="f292" y="f293"/>
                </a:cxn>
                <a:cxn ang="f171">
                  <a:pos x="f284" y="f285"/>
                </a:cxn>
              </a:cxnLst>
              <a:rect l="f252" t="f255" r="f253" b="f254"/>
              <a:pathLst>
                <a:path w="167925" h="14409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5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8" y="f9"/>
                  </a:cubicBezTo>
                  <a:close/>
                  <a:moveTo>
                    <a:pt x="f91" y="f92"/>
                  </a:move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91" y="f92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orma libre: forma 28">
              <a:extLst>
                <a:ext uri="{FF2B5EF4-FFF2-40B4-BE49-F238E27FC236}">
                  <a16:creationId xmlns:a16="http://schemas.microsoft.com/office/drawing/2014/main" id="{BEC02126-64A9-4D49-8EBA-BBFDA60455C4}"/>
                </a:ext>
              </a:extLst>
            </p:cNvPr>
            <p:cNvSpPr/>
            <p:nvPr/>
          </p:nvSpPr>
          <p:spPr>
            <a:xfrm>
              <a:off x="614092" y="449491"/>
              <a:ext cx="88376" cy="754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8497"/>
                <a:gd name="f7" fmla="val 143870"/>
                <a:gd name="f8" fmla="val 42588"/>
                <a:gd name="f9" fmla="val 155638"/>
                <a:gd name="f10" fmla="val 41445"/>
                <a:gd name="f11" fmla="val 144303"/>
                <a:gd name="f12" fmla="val 40397"/>
                <a:gd name="f13" fmla="val 133921"/>
                <a:gd name="f14" fmla="val 39445"/>
                <a:gd name="f15" fmla="val 136398"/>
                <a:gd name="f16" fmla="val 52304"/>
                <a:gd name="f17" fmla="val 140018"/>
                <a:gd name="f18" fmla="val 64782"/>
                <a:gd name="f19" fmla="val 140875"/>
                <a:gd name="f20" fmla="val 77355"/>
                <a:gd name="f21" fmla="val 142113"/>
                <a:gd name="f22" fmla="val 96500"/>
                <a:gd name="f23" fmla="val 136303"/>
                <a:gd name="f24" fmla="val 114121"/>
                <a:gd name="f25" fmla="val 122872"/>
                <a:gd name="f26" fmla="val 128409"/>
                <a:gd name="f27" fmla="val 103061"/>
                <a:gd name="f28" fmla="val 149554"/>
                <a:gd name="f29" fmla="val 72866"/>
                <a:gd name="f30" fmla="val 148887"/>
                <a:gd name="f31" fmla="val 53530"/>
                <a:gd name="f32" fmla="val 127170"/>
                <a:gd name="f33" fmla="val 34385"/>
                <a:gd name="f34" fmla="val 105644"/>
                <a:gd name="f35" fmla="val 30670"/>
                <a:gd name="f36" fmla="val 69925"/>
                <a:gd name="f37" fmla="val 44768"/>
                <a:gd name="f38" fmla="val 42493"/>
                <a:gd name="f39" fmla="val 46101"/>
                <a:gd name="f40" fmla="val 39921"/>
                <a:gd name="f41" fmla="val 47434"/>
                <a:gd name="f42" fmla="val 37350"/>
                <a:gd name="f43" fmla="val 49720"/>
                <a:gd name="f44" fmla="val 33254"/>
                <a:gd name="f45" fmla="val 30480"/>
                <a:gd name="f46" fmla="val 38207"/>
                <a:gd name="f47" fmla="val 15907"/>
                <a:gd name="f48" fmla="val 48494"/>
                <a:gd name="f49" fmla="val 1619"/>
                <a:gd name="f50" fmla="val 59543"/>
                <a:gd name="f51" fmla="val 1048"/>
                <a:gd name="f52" fmla="val 59067"/>
                <a:gd name="f53" fmla="val 571"/>
                <a:gd name="f54" fmla="val 58495"/>
                <a:gd name="f55" fmla="val 58019"/>
                <a:gd name="f56" fmla="val 1238"/>
                <a:gd name="f57" fmla="val 55638"/>
                <a:gd name="f58" fmla="val 2381"/>
                <a:gd name="f59" fmla="val 53066"/>
                <a:gd name="f60" fmla="val 3810"/>
                <a:gd name="f61" fmla="val 50875"/>
                <a:gd name="f62" fmla="val 30861"/>
                <a:gd name="f63" fmla="val 10680"/>
                <a:gd name="f64" fmla="val 72200"/>
                <a:gd name="f65" fmla="val -4941"/>
                <a:gd name="f66" fmla="val 118872"/>
                <a:gd name="f67" fmla="val 1345"/>
                <a:gd name="f68" fmla="val 138303"/>
                <a:gd name="f69" fmla="val 3917"/>
                <a:gd name="f70" fmla="val 153448"/>
                <a:gd name="f71" fmla="val 15823"/>
                <a:gd name="f72" fmla="val 164116"/>
                <a:gd name="f73" fmla="val 32492"/>
                <a:gd name="f74" fmla="val 165830"/>
                <a:gd name="f75" fmla="val 35064"/>
                <a:gd name="f76" fmla="val 166592"/>
                <a:gd name="f77" fmla="val 68103"/>
                <a:gd name="f78" fmla="val 78783"/>
                <a:gd name="f79" fmla="val 87927"/>
                <a:gd name="f80" fmla="val 74866"/>
                <a:gd name="f81" fmla="val 96976"/>
                <a:gd name="f82" fmla="val 79915"/>
                <a:gd name="f83" fmla="val 104501"/>
                <a:gd name="f84" fmla="val 84582"/>
                <a:gd name="f85" fmla="val 111549"/>
                <a:gd name="f86" fmla="val 92011"/>
                <a:gd name="f87" fmla="val 110787"/>
                <a:gd name="f88" fmla="val 97917"/>
                <a:gd name="f89" fmla="val 104405"/>
                <a:gd name="f90" fmla="val 109538"/>
                <a:gd name="f91" fmla="val 91833"/>
                <a:gd name="f92" fmla="val 109823"/>
                <a:gd name="f93" fmla="val 65829"/>
                <a:gd name="f94" fmla="val 98393"/>
                <a:gd name="f95" fmla="val 52780"/>
                <a:gd name="f96" fmla="val 92107"/>
                <a:gd name="f97" fmla="val 45636"/>
                <a:gd name="f98" fmla="val 84296"/>
                <a:gd name="f99" fmla="val 45160"/>
                <a:gd name="f100" fmla="val 79153"/>
                <a:gd name="f101" fmla="val 53161"/>
                <a:gd name="f102" fmla="val 74486"/>
                <a:gd name="f103" fmla="val 60591"/>
                <a:gd name="f104" fmla="val 72009"/>
                <a:gd name="f105" fmla="val 69449"/>
                <a:gd name="f106" fmla="+- 0 0 -90"/>
                <a:gd name="f107" fmla="*/ f3 1 168497"/>
                <a:gd name="f108" fmla="*/ f4 1 143870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168497"/>
                <a:gd name="f117" fmla="*/ f113 1 143870"/>
                <a:gd name="f118" fmla="*/ 168497 f114 1"/>
                <a:gd name="f119" fmla="*/ 42588 f113 1"/>
                <a:gd name="f120" fmla="*/ 133921 f114 1"/>
                <a:gd name="f121" fmla="*/ 39445 f113 1"/>
                <a:gd name="f122" fmla="*/ 140875 f114 1"/>
                <a:gd name="f123" fmla="*/ 77355 f113 1"/>
                <a:gd name="f124" fmla="*/ 122872 f114 1"/>
                <a:gd name="f125" fmla="*/ 128409 f113 1"/>
                <a:gd name="f126" fmla="*/ 53530 f114 1"/>
                <a:gd name="f127" fmla="*/ 127170 f113 1"/>
                <a:gd name="f128" fmla="*/ 44768 f114 1"/>
                <a:gd name="f129" fmla="*/ 42493 f113 1"/>
                <a:gd name="f130" fmla="*/ 49720 f114 1"/>
                <a:gd name="f131" fmla="*/ 33254 f113 1"/>
                <a:gd name="f132" fmla="*/ 1619 f114 1"/>
                <a:gd name="f133" fmla="*/ 59543 f113 1"/>
                <a:gd name="f134" fmla="*/ 0 f114 1"/>
                <a:gd name="f135" fmla="*/ 58019 f113 1"/>
                <a:gd name="f136" fmla="*/ 3810 f114 1"/>
                <a:gd name="f137" fmla="*/ 50875 f113 1"/>
                <a:gd name="f138" fmla="*/ 118872 f114 1"/>
                <a:gd name="f139" fmla="*/ 1345 f113 1"/>
                <a:gd name="f140" fmla="*/ 164116 f114 1"/>
                <a:gd name="f141" fmla="*/ 32492 f113 1"/>
                <a:gd name="f142" fmla="*/ 68103 f114 1"/>
                <a:gd name="f143" fmla="*/ 78783 f113 1"/>
                <a:gd name="f144" fmla="*/ 79915 f114 1"/>
                <a:gd name="f145" fmla="*/ 104501 f113 1"/>
                <a:gd name="f146" fmla="*/ 97917 f114 1"/>
                <a:gd name="f147" fmla="*/ 104405 f113 1"/>
                <a:gd name="f148" fmla="*/ 98393 f114 1"/>
                <a:gd name="f149" fmla="*/ 52780 f113 1"/>
                <a:gd name="f150" fmla="*/ 79153 f114 1"/>
                <a:gd name="f151" fmla="*/ 53161 f113 1"/>
                <a:gd name="f152" fmla="+- f115 0 f1"/>
                <a:gd name="f153" fmla="*/ f118 1 168497"/>
                <a:gd name="f154" fmla="*/ f119 1 143870"/>
                <a:gd name="f155" fmla="*/ f120 1 168497"/>
                <a:gd name="f156" fmla="*/ f121 1 143870"/>
                <a:gd name="f157" fmla="*/ f122 1 168497"/>
                <a:gd name="f158" fmla="*/ f123 1 143870"/>
                <a:gd name="f159" fmla="*/ f124 1 168497"/>
                <a:gd name="f160" fmla="*/ f125 1 143870"/>
                <a:gd name="f161" fmla="*/ f126 1 168497"/>
                <a:gd name="f162" fmla="*/ f127 1 143870"/>
                <a:gd name="f163" fmla="*/ f128 1 168497"/>
                <a:gd name="f164" fmla="*/ f129 1 143870"/>
                <a:gd name="f165" fmla="*/ f130 1 168497"/>
                <a:gd name="f166" fmla="*/ f131 1 143870"/>
                <a:gd name="f167" fmla="*/ f132 1 168497"/>
                <a:gd name="f168" fmla="*/ f133 1 143870"/>
                <a:gd name="f169" fmla="*/ f134 1 168497"/>
                <a:gd name="f170" fmla="*/ f135 1 143870"/>
                <a:gd name="f171" fmla="*/ f136 1 168497"/>
                <a:gd name="f172" fmla="*/ f137 1 143870"/>
                <a:gd name="f173" fmla="*/ f138 1 168497"/>
                <a:gd name="f174" fmla="*/ f139 1 143870"/>
                <a:gd name="f175" fmla="*/ f140 1 168497"/>
                <a:gd name="f176" fmla="*/ f141 1 143870"/>
                <a:gd name="f177" fmla="*/ f142 1 168497"/>
                <a:gd name="f178" fmla="*/ f143 1 143870"/>
                <a:gd name="f179" fmla="*/ f144 1 168497"/>
                <a:gd name="f180" fmla="*/ f145 1 143870"/>
                <a:gd name="f181" fmla="*/ f146 1 168497"/>
                <a:gd name="f182" fmla="*/ f147 1 143870"/>
                <a:gd name="f183" fmla="*/ f148 1 168497"/>
                <a:gd name="f184" fmla="*/ f149 1 143870"/>
                <a:gd name="f185" fmla="*/ f150 1 168497"/>
                <a:gd name="f186" fmla="*/ f151 1 143870"/>
                <a:gd name="f187" fmla="*/ f109 1 f116"/>
                <a:gd name="f188" fmla="*/ f110 1 f116"/>
                <a:gd name="f189" fmla="*/ f109 1 f117"/>
                <a:gd name="f190" fmla="*/ f111 1 f117"/>
                <a:gd name="f191" fmla="*/ f153 1 f116"/>
                <a:gd name="f192" fmla="*/ f154 1 f117"/>
                <a:gd name="f193" fmla="*/ f155 1 f116"/>
                <a:gd name="f194" fmla="*/ f156 1 f117"/>
                <a:gd name="f195" fmla="*/ f157 1 f116"/>
                <a:gd name="f196" fmla="*/ f158 1 f117"/>
                <a:gd name="f197" fmla="*/ f159 1 f116"/>
                <a:gd name="f198" fmla="*/ f160 1 f117"/>
                <a:gd name="f199" fmla="*/ f161 1 f116"/>
                <a:gd name="f200" fmla="*/ f162 1 f117"/>
                <a:gd name="f201" fmla="*/ f163 1 f116"/>
                <a:gd name="f202" fmla="*/ f164 1 f117"/>
                <a:gd name="f203" fmla="*/ f165 1 f116"/>
                <a:gd name="f204" fmla="*/ f166 1 f117"/>
                <a:gd name="f205" fmla="*/ f167 1 f116"/>
                <a:gd name="f206" fmla="*/ f168 1 f117"/>
                <a:gd name="f207" fmla="*/ f169 1 f116"/>
                <a:gd name="f208" fmla="*/ f170 1 f117"/>
                <a:gd name="f209" fmla="*/ f171 1 f116"/>
                <a:gd name="f210" fmla="*/ f172 1 f117"/>
                <a:gd name="f211" fmla="*/ f173 1 f116"/>
                <a:gd name="f212" fmla="*/ f174 1 f117"/>
                <a:gd name="f213" fmla="*/ f175 1 f116"/>
                <a:gd name="f214" fmla="*/ f176 1 f117"/>
                <a:gd name="f215" fmla="*/ f177 1 f116"/>
                <a:gd name="f216" fmla="*/ f178 1 f117"/>
                <a:gd name="f217" fmla="*/ f179 1 f116"/>
                <a:gd name="f218" fmla="*/ f180 1 f117"/>
                <a:gd name="f219" fmla="*/ f181 1 f116"/>
                <a:gd name="f220" fmla="*/ f182 1 f117"/>
                <a:gd name="f221" fmla="*/ f183 1 f116"/>
                <a:gd name="f222" fmla="*/ f184 1 f117"/>
                <a:gd name="f223" fmla="*/ f185 1 f116"/>
                <a:gd name="f224" fmla="*/ f186 1 f117"/>
                <a:gd name="f225" fmla="*/ f187 f107 1"/>
                <a:gd name="f226" fmla="*/ f188 f107 1"/>
                <a:gd name="f227" fmla="*/ f190 f108 1"/>
                <a:gd name="f228" fmla="*/ f189 f108 1"/>
                <a:gd name="f229" fmla="*/ f191 f107 1"/>
                <a:gd name="f230" fmla="*/ f192 f108 1"/>
                <a:gd name="f231" fmla="*/ f193 f107 1"/>
                <a:gd name="f232" fmla="*/ f194 f108 1"/>
                <a:gd name="f233" fmla="*/ f195 f107 1"/>
                <a:gd name="f234" fmla="*/ f196 f108 1"/>
                <a:gd name="f235" fmla="*/ f197 f107 1"/>
                <a:gd name="f236" fmla="*/ f198 f108 1"/>
                <a:gd name="f237" fmla="*/ f199 f107 1"/>
                <a:gd name="f238" fmla="*/ f200 f108 1"/>
                <a:gd name="f239" fmla="*/ f201 f107 1"/>
                <a:gd name="f240" fmla="*/ f202 f108 1"/>
                <a:gd name="f241" fmla="*/ f203 f107 1"/>
                <a:gd name="f242" fmla="*/ f204 f108 1"/>
                <a:gd name="f243" fmla="*/ f205 f107 1"/>
                <a:gd name="f244" fmla="*/ f206 f108 1"/>
                <a:gd name="f245" fmla="*/ f207 f107 1"/>
                <a:gd name="f246" fmla="*/ f208 f108 1"/>
                <a:gd name="f247" fmla="*/ f209 f107 1"/>
                <a:gd name="f248" fmla="*/ f210 f108 1"/>
                <a:gd name="f249" fmla="*/ f211 f107 1"/>
                <a:gd name="f250" fmla="*/ f212 f108 1"/>
                <a:gd name="f251" fmla="*/ f213 f107 1"/>
                <a:gd name="f252" fmla="*/ f214 f108 1"/>
                <a:gd name="f253" fmla="*/ f215 f107 1"/>
                <a:gd name="f254" fmla="*/ f216 f108 1"/>
                <a:gd name="f255" fmla="*/ f217 f107 1"/>
                <a:gd name="f256" fmla="*/ f218 f108 1"/>
                <a:gd name="f257" fmla="*/ f219 f107 1"/>
                <a:gd name="f258" fmla="*/ f220 f108 1"/>
                <a:gd name="f259" fmla="*/ f221 f107 1"/>
                <a:gd name="f260" fmla="*/ f222 f108 1"/>
                <a:gd name="f261" fmla="*/ f223 f107 1"/>
                <a:gd name="f262" fmla="*/ f224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29" y="f230"/>
                </a:cxn>
                <a:cxn ang="f152">
                  <a:pos x="f231" y="f232"/>
                </a:cxn>
                <a:cxn ang="f152">
                  <a:pos x="f233" y="f234"/>
                </a:cxn>
                <a:cxn ang="f152">
                  <a:pos x="f235" y="f236"/>
                </a:cxn>
                <a:cxn ang="f152">
                  <a:pos x="f237" y="f238"/>
                </a:cxn>
                <a:cxn ang="f152">
                  <a:pos x="f239" y="f240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29" y="f230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53" y="f254"/>
                </a:cxn>
              </a:cxnLst>
              <a:rect l="f225" t="f228" r="f226" b="f227"/>
              <a:pathLst>
                <a:path w="168497" h="14387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46"/>
                    <a:pt x="f6" y="f8"/>
                  </a:cubicBezTo>
                  <a:close/>
                  <a:moveTo>
                    <a:pt x="f77" y="f78"/>
                  </a:moveTo>
                  <a:cubicBezTo>
                    <a:pt x="f64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77" y="f7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orma libre: forma 29">
              <a:extLst>
                <a:ext uri="{FF2B5EF4-FFF2-40B4-BE49-F238E27FC236}">
                  <a16:creationId xmlns:a16="http://schemas.microsoft.com/office/drawing/2014/main" id="{AFF4D20D-C9F9-44C8-BC53-5A38658406B9}"/>
                </a:ext>
              </a:extLst>
            </p:cNvPr>
            <p:cNvSpPr/>
            <p:nvPr/>
          </p:nvSpPr>
          <p:spPr>
            <a:xfrm>
              <a:off x="683385" y="582865"/>
              <a:ext cx="118625" cy="454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168"/>
                <a:gd name="f7" fmla="val 86639"/>
                <a:gd name="f8" fmla="val 23366"/>
                <a:gd name="f9" fmla="val 10859"/>
                <a:gd name="f10" fmla="val 19366"/>
                <a:gd name="f11" fmla="val 21050"/>
                <a:gd name="f12" fmla="val 15651"/>
                <a:gd name="f13" fmla="val 31432"/>
                <a:gd name="f14" fmla="val 11745"/>
                <a:gd name="f15" fmla="val 35052"/>
                <a:gd name="f16" fmla="val 16603"/>
                <a:gd name="f17" fmla="val 38195"/>
                <a:gd name="f18" fmla="val 21556"/>
                <a:gd name="f19" fmla="val 42100"/>
                <a:gd name="f20" fmla="val 25842"/>
                <a:gd name="f21" fmla="val 60865"/>
                <a:gd name="f22" fmla="val 46321"/>
                <a:gd name="f23" fmla="val 85534"/>
                <a:gd name="f24" fmla="val 52036"/>
                <a:gd name="f25" fmla="val 111919"/>
                <a:gd name="f26" fmla="val 51941"/>
                <a:gd name="f27" fmla="val 136017"/>
                <a:gd name="f28" fmla="val 51846"/>
                <a:gd name="f29" fmla="val 158877"/>
                <a:gd name="f30" fmla="val 46607"/>
                <a:gd name="f31" fmla="val 177355"/>
                <a:gd name="f32" fmla="val 29843"/>
                <a:gd name="f33" fmla="val 183356"/>
                <a:gd name="f34" fmla="val 24414"/>
                <a:gd name="f35" fmla="val 188404"/>
                <a:gd name="f36" fmla="val 17651"/>
                <a:gd name="f37" fmla="val 192977"/>
                <a:gd name="f38" fmla="val 10888"/>
                <a:gd name="f39" fmla="val 199644"/>
                <a:gd name="f40" fmla="val 792"/>
                <a:gd name="f41" fmla="val 208502"/>
                <a:gd name="f42" fmla="val -2733"/>
                <a:gd name="f43" fmla="val 217456"/>
                <a:gd name="f44" fmla="val 2220"/>
                <a:gd name="f45" fmla="val 226600"/>
                <a:gd name="f46" fmla="val 7174"/>
                <a:gd name="f47" fmla="val 228885"/>
                <a:gd name="f48" fmla="val 17556"/>
                <a:gd name="f49" fmla="val 222695"/>
                <a:gd name="f50" fmla="val 28319"/>
                <a:gd name="f51" fmla="val 206311"/>
                <a:gd name="f52" fmla="val 56703"/>
                <a:gd name="f53" fmla="val 181451"/>
                <a:gd name="f54" fmla="val 74134"/>
                <a:gd name="f55" fmla="val 149828"/>
                <a:gd name="f56" fmla="val 81468"/>
                <a:gd name="f57" fmla="val 108013"/>
                <a:gd name="f58" fmla="val 91184"/>
                <a:gd name="f59" fmla="val 67723"/>
                <a:gd name="f60" fmla="val 88422"/>
                <a:gd name="f61" fmla="val 31528"/>
                <a:gd name="f62" fmla="val 62704"/>
                <a:gd name="f63" fmla="val 17621"/>
                <a:gd name="f64" fmla="val 52798"/>
                <a:gd name="f65" fmla="val 7144"/>
                <a:gd name="f66" fmla="val 40035"/>
                <a:gd name="f67" fmla="+- 0 0 -90"/>
                <a:gd name="f68" fmla="*/ f3 1 226168"/>
                <a:gd name="f69" fmla="*/ f4 1 86639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226168"/>
                <a:gd name="f78" fmla="*/ f74 1 86639"/>
                <a:gd name="f79" fmla="*/ 0 f75 1"/>
                <a:gd name="f80" fmla="*/ 23366 f74 1"/>
                <a:gd name="f81" fmla="*/ 31432 f75 1"/>
                <a:gd name="f82" fmla="*/ 11745 f74 1"/>
                <a:gd name="f83" fmla="*/ 42100 f75 1"/>
                <a:gd name="f84" fmla="*/ 25842 f74 1"/>
                <a:gd name="f85" fmla="*/ 111919 f75 1"/>
                <a:gd name="f86" fmla="*/ 51941 f74 1"/>
                <a:gd name="f87" fmla="*/ 177355 f75 1"/>
                <a:gd name="f88" fmla="*/ 29843 f74 1"/>
                <a:gd name="f89" fmla="*/ 192977 f75 1"/>
                <a:gd name="f90" fmla="*/ 10888 f74 1"/>
                <a:gd name="f91" fmla="*/ 217456 f75 1"/>
                <a:gd name="f92" fmla="*/ 2220 f74 1"/>
                <a:gd name="f93" fmla="*/ 222695 f75 1"/>
                <a:gd name="f94" fmla="*/ 28319 f74 1"/>
                <a:gd name="f95" fmla="*/ 149828 f75 1"/>
                <a:gd name="f96" fmla="*/ 81468 f74 1"/>
                <a:gd name="f97" fmla="*/ 31528 f75 1"/>
                <a:gd name="f98" fmla="*/ 62704 f74 1"/>
                <a:gd name="f99" fmla="+- f76 0 f1"/>
                <a:gd name="f100" fmla="*/ f79 1 226168"/>
                <a:gd name="f101" fmla="*/ f80 1 86639"/>
                <a:gd name="f102" fmla="*/ f81 1 226168"/>
                <a:gd name="f103" fmla="*/ f82 1 86639"/>
                <a:gd name="f104" fmla="*/ f83 1 226168"/>
                <a:gd name="f105" fmla="*/ f84 1 86639"/>
                <a:gd name="f106" fmla="*/ f85 1 226168"/>
                <a:gd name="f107" fmla="*/ f86 1 86639"/>
                <a:gd name="f108" fmla="*/ f87 1 226168"/>
                <a:gd name="f109" fmla="*/ f88 1 86639"/>
                <a:gd name="f110" fmla="*/ f89 1 226168"/>
                <a:gd name="f111" fmla="*/ f90 1 86639"/>
                <a:gd name="f112" fmla="*/ f91 1 226168"/>
                <a:gd name="f113" fmla="*/ f92 1 86639"/>
                <a:gd name="f114" fmla="*/ f93 1 226168"/>
                <a:gd name="f115" fmla="*/ f94 1 86639"/>
                <a:gd name="f116" fmla="*/ f95 1 226168"/>
                <a:gd name="f117" fmla="*/ f96 1 86639"/>
                <a:gd name="f118" fmla="*/ f97 1 226168"/>
                <a:gd name="f119" fmla="*/ f98 1 86639"/>
                <a:gd name="f120" fmla="*/ f70 1 f77"/>
                <a:gd name="f121" fmla="*/ f71 1 f77"/>
                <a:gd name="f122" fmla="*/ f70 1 f78"/>
                <a:gd name="f123" fmla="*/ f72 1 f78"/>
                <a:gd name="f124" fmla="*/ f100 1 f77"/>
                <a:gd name="f125" fmla="*/ f101 1 f78"/>
                <a:gd name="f126" fmla="*/ f102 1 f77"/>
                <a:gd name="f127" fmla="*/ f103 1 f78"/>
                <a:gd name="f128" fmla="*/ f104 1 f77"/>
                <a:gd name="f129" fmla="*/ f105 1 f78"/>
                <a:gd name="f130" fmla="*/ f106 1 f77"/>
                <a:gd name="f131" fmla="*/ f107 1 f78"/>
                <a:gd name="f132" fmla="*/ f108 1 f77"/>
                <a:gd name="f133" fmla="*/ f109 1 f78"/>
                <a:gd name="f134" fmla="*/ f110 1 f77"/>
                <a:gd name="f135" fmla="*/ f111 1 f78"/>
                <a:gd name="f136" fmla="*/ f112 1 f77"/>
                <a:gd name="f137" fmla="*/ f113 1 f78"/>
                <a:gd name="f138" fmla="*/ f114 1 f77"/>
                <a:gd name="f139" fmla="*/ f115 1 f78"/>
                <a:gd name="f140" fmla="*/ f116 1 f77"/>
                <a:gd name="f141" fmla="*/ f117 1 f78"/>
                <a:gd name="f142" fmla="*/ f118 1 f77"/>
                <a:gd name="f143" fmla="*/ f119 1 f78"/>
                <a:gd name="f144" fmla="*/ f120 f68 1"/>
                <a:gd name="f145" fmla="*/ f121 f68 1"/>
                <a:gd name="f146" fmla="*/ f123 f69 1"/>
                <a:gd name="f147" fmla="*/ f122 f69 1"/>
                <a:gd name="f148" fmla="*/ f124 f68 1"/>
                <a:gd name="f149" fmla="*/ f125 f69 1"/>
                <a:gd name="f150" fmla="*/ f126 f68 1"/>
                <a:gd name="f151" fmla="*/ f127 f69 1"/>
                <a:gd name="f152" fmla="*/ f128 f68 1"/>
                <a:gd name="f153" fmla="*/ f129 f69 1"/>
                <a:gd name="f154" fmla="*/ f130 f68 1"/>
                <a:gd name="f155" fmla="*/ f131 f69 1"/>
                <a:gd name="f156" fmla="*/ f132 f68 1"/>
                <a:gd name="f157" fmla="*/ f133 f69 1"/>
                <a:gd name="f158" fmla="*/ f134 f68 1"/>
                <a:gd name="f159" fmla="*/ f135 f69 1"/>
                <a:gd name="f160" fmla="*/ f136 f68 1"/>
                <a:gd name="f161" fmla="*/ f137 f69 1"/>
                <a:gd name="f162" fmla="*/ f138 f68 1"/>
                <a:gd name="f163" fmla="*/ f139 f69 1"/>
                <a:gd name="f164" fmla="*/ f140 f68 1"/>
                <a:gd name="f165" fmla="*/ f141 f69 1"/>
                <a:gd name="f166" fmla="*/ f142 f68 1"/>
                <a:gd name="f167" fmla="*/ f143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48" y="f149"/>
                </a:cxn>
                <a:cxn ang="f99">
                  <a:pos x="f150" y="f151"/>
                </a:cxn>
                <a:cxn ang="f99">
                  <a:pos x="f152" y="f153"/>
                </a:cxn>
                <a:cxn ang="f99">
                  <a:pos x="f154" y="f155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48" y="f149"/>
                </a:cxn>
              </a:cxnLst>
              <a:rect l="f144" t="f147" r="f145" b="f146"/>
              <a:pathLst>
                <a:path w="226168" h="86639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orma libre: forma 30">
              <a:extLst>
                <a:ext uri="{FF2B5EF4-FFF2-40B4-BE49-F238E27FC236}">
                  <a16:creationId xmlns:a16="http://schemas.microsoft.com/office/drawing/2014/main" id="{471D5DA7-CECA-416F-9A59-41A809059C47}"/>
                </a:ext>
              </a:extLst>
            </p:cNvPr>
            <p:cNvSpPr/>
            <p:nvPr/>
          </p:nvSpPr>
          <p:spPr>
            <a:xfrm>
              <a:off x="486698" y="724561"/>
              <a:ext cx="65041" cy="178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015"/>
                <a:gd name="f7" fmla="val 34099"/>
                <a:gd name="f8" fmla="+- 0 0 -90"/>
                <a:gd name="f9" fmla="*/ f3 1 124015"/>
                <a:gd name="f10" fmla="*/ f4 1 3409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24015"/>
                <a:gd name="f19" fmla="*/ f15 1 34099"/>
                <a:gd name="f20" fmla="*/ 0 f16 1"/>
                <a:gd name="f21" fmla="*/ 0 f15 1"/>
                <a:gd name="f22" fmla="*/ 124015 f16 1"/>
                <a:gd name="f23" fmla="*/ 34099 f15 1"/>
                <a:gd name="f24" fmla="+- f17 0 f1"/>
                <a:gd name="f25" fmla="*/ f20 1 124015"/>
                <a:gd name="f26" fmla="*/ f21 1 34099"/>
                <a:gd name="f27" fmla="*/ f22 1 124015"/>
                <a:gd name="f28" fmla="*/ f23 1 34099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</a:cxnLst>
              <a:rect l="f37" t="f40" r="f38" b="f39"/>
              <a:pathLst>
                <a:path w="124015" h="34099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orma libre: forma 31">
              <a:extLst>
                <a:ext uri="{FF2B5EF4-FFF2-40B4-BE49-F238E27FC236}">
                  <a16:creationId xmlns:a16="http://schemas.microsoft.com/office/drawing/2014/main" id="{89BBB3E4-A166-466D-9D6B-128C85EF3FCC}"/>
                </a:ext>
              </a:extLst>
            </p:cNvPr>
            <p:cNvSpPr/>
            <p:nvPr/>
          </p:nvSpPr>
          <p:spPr>
            <a:xfrm>
              <a:off x="466819" y="32196"/>
              <a:ext cx="45710" cy="18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153"/>
                <a:gd name="f7" fmla="val 35052"/>
                <a:gd name="f8" fmla="val 87154"/>
                <a:gd name="f9" fmla="+- 0 0 -90"/>
                <a:gd name="f10" fmla="*/ f3 1 87153"/>
                <a:gd name="f11" fmla="*/ f4 1 3505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87153"/>
                <a:gd name="f20" fmla="*/ f16 1 35052"/>
                <a:gd name="f21" fmla="*/ 0 f17 1"/>
                <a:gd name="f22" fmla="*/ 0 f16 1"/>
                <a:gd name="f23" fmla="*/ 87154 f17 1"/>
                <a:gd name="f24" fmla="*/ 35052 f16 1"/>
                <a:gd name="f25" fmla="+- f18 0 f1"/>
                <a:gd name="f26" fmla="*/ f21 1 87153"/>
                <a:gd name="f27" fmla="*/ f22 1 35052"/>
                <a:gd name="f28" fmla="*/ f23 1 87153"/>
                <a:gd name="f29" fmla="*/ f24 1 35052"/>
                <a:gd name="f30" fmla="*/ f12 1 f19"/>
                <a:gd name="f31" fmla="*/ f13 1 f19"/>
                <a:gd name="f32" fmla="*/ f12 1 f20"/>
                <a:gd name="f33" fmla="*/ f14 1 f20"/>
                <a:gd name="f34" fmla="*/ f26 1 f19"/>
                <a:gd name="f35" fmla="*/ f27 1 f20"/>
                <a:gd name="f36" fmla="*/ f28 1 f19"/>
                <a:gd name="f37" fmla="*/ f29 1 f20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3"/>
                </a:cxn>
                <a:cxn ang="f25">
                  <a:pos x="f44" y="f45"/>
                </a:cxn>
                <a:cxn ang="f25">
                  <a:pos x="f42" y="f45"/>
                </a:cxn>
              </a:cxnLst>
              <a:rect l="f38" t="f41" r="f39" b="f40"/>
              <a:pathLst>
                <a:path w="87153" h="35052">
                  <a:moveTo>
                    <a:pt x="f5" y="f5"/>
                  </a:moveTo>
                  <a:lnTo>
                    <a:pt x="f8" y="f5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rupo 47">
            <a:extLst>
              <a:ext uri="{FF2B5EF4-FFF2-40B4-BE49-F238E27FC236}">
                <a16:creationId xmlns:a16="http://schemas.microsoft.com/office/drawing/2014/main" id="{226A8BDB-DE29-4A3E-AE43-01B7E1C7DB81}"/>
              </a:ext>
            </a:extLst>
          </p:cNvPr>
          <p:cNvGrpSpPr/>
          <p:nvPr/>
        </p:nvGrpSpPr>
        <p:grpSpPr>
          <a:xfrm>
            <a:off x="8157371" y="42574"/>
            <a:ext cx="815059" cy="710671"/>
            <a:chOff x="8157371" y="42574"/>
            <a:chExt cx="815059" cy="710671"/>
          </a:xfrm>
        </p:grpSpPr>
        <p:sp>
          <p:nvSpPr>
            <p:cNvPr id="21" name="Forma libre: forma 48">
              <a:extLst>
                <a:ext uri="{FF2B5EF4-FFF2-40B4-BE49-F238E27FC236}">
                  <a16:creationId xmlns:a16="http://schemas.microsoft.com/office/drawing/2014/main" id="{6C3C1A83-AE3D-43D4-83A6-62804D62FA57}"/>
                </a:ext>
              </a:extLst>
            </p:cNvPr>
            <p:cNvSpPr/>
            <p:nvPr/>
          </p:nvSpPr>
          <p:spPr>
            <a:xfrm flipH="1">
              <a:off x="8157371" y="336974"/>
              <a:ext cx="481989" cy="3749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8976"/>
                <a:gd name="f7" fmla="val 714904"/>
                <a:gd name="f8" fmla="val 918881"/>
                <a:gd name="f9" fmla="val 383944"/>
                <a:gd name="f10" fmla="val 911356"/>
                <a:gd name="f11" fmla="val 399755"/>
                <a:gd name="f12" fmla="val 905641"/>
                <a:gd name="f13" fmla="val 416805"/>
                <a:gd name="f14" fmla="val 895831"/>
                <a:gd name="f15" fmla="val 430997"/>
                <a:gd name="f16" fmla="val 875161"/>
                <a:gd name="f17" fmla="val 460810"/>
                <a:gd name="f18" fmla="val 845158"/>
                <a:gd name="f19" fmla="val 477193"/>
                <a:gd name="f20" fmla="val 809057"/>
                <a:gd name="f21" fmla="val 481194"/>
                <a:gd name="f22" fmla="val 800961"/>
                <a:gd name="f23" fmla="val 482051"/>
                <a:gd name="f24" fmla="val 797913"/>
                <a:gd name="f25" fmla="val 485671"/>
                <a:gd name="f26" fmla="val 794865"/>
                <a:gd name="f27" fmla="val 492529"/>
                <a:gd name="f28" fmla="val 739906"/>
                <a:gd name="f29" fmla="val 617878"/>
                <a:gd name="f30" fmla="val 644751"/>
                <a:gd name="f31" fmla="val 692077"/>
                <a:gd name="f32" fmla="val 509211"/>
                <a:gd name="f33" fmla="val 711032"/>
                <a:gd name="f34" fmla="val 409770"/>
                <a:gd name="f35" fmla="val 724843"/>
                <a:gd name="f36" fmla="val 318234"/>
                <a:gd name="f37" fmla="val 701793"/>
                <a:gd name="f38" fmla="val 237653"/>
                <a:gd name="f39" fmla="val 640547"/>
                <a:gd name="f40" fmla="val 186790"/>
                <a:gd name="f41" fmla="val 601876"/>
                <a:gd name="f42" fmla="val 149261"/>
                <a:gd name="f43" fmla="val 552536"/>
                <a:gd name="f44" fmla="val 125258"/>
                <a:gd name="f45" fmla="val 493386"/>
                <a:gd name="f46" fmla="val 121924"/>
                <a:gd name="f47" fmla="val 485099"/>
                <a:gd name="f48" fmla="val 117733"/>
                <a:gd name="f49" fmla="val 481956"/>
                <a:gd name="f50" fmla="val 108970"/>
                <a:gd name="f51" fmla="val 481099"/>
                <a:gd name="f52" fmla="val 54487"/>
                <a:gd name="f53" fmla="val 475860"/>
                <a:gd name="f54" fmla="val 6005"/>
                <a:gd name="f55" fmla="val 428140"/>
                <a:gd name="f56" fmla="val 671"/>
                <a:gd name="f57" fmla="val 374609"/>
                <a:gd name="f58" fmla="val -6473"/>
                <a:gd name="f59" fmla="val 303362"/>
                <a:gd name="f60" fmla="val 44581"/>
                <a:gd name="f61" fmla="val 253642"/>
                <a:gd name="f62" fmla="val 98969"/>
                <a:gd name="f63" fmla="val 244879"/>
                <a:gd name="f64" fmla="val 113733"/>
                <a:gd name="f65" fmla="val 242497"/>
                <a:gd name="f66" fmla="val 119352"/>
                <a:gd name="f67" fmla="val 236401"/>
                <a:gd name="f68" fmla="val 124782"/>
                <a:gd name="f69" fmla="val 223543"/>
                <a:gd name="f70" fmla="val 171264"/>
                <a:gd name="f71" fmla="val 114386"/>
                <a:gd name="f72" fmla="val 251273"/>
                <a:gd name="f73" fmla="val 41615"/>
                <a:gd name="f74" fmla="val 366336"/>
                <a:gd name="f75" fmla="val 12278"/>
                <a:gd name="f76" fmla="val 513782"/>
                <a:gd name="f77" fmla="val -25250"/>
                <a:gd name="f78" fmla="val 663801"/>
                <a:gd name="f79" fmla="val 23994"/>
                <a:gd name="f80" fmla="val 755051"/>
                <a:gd name="f81" fmla="val 149819"/>
                <a:gd name="f82" fmla="val 774005"/>
                <a:gd name="f83" fmla="val 175918"/>
                <a:gd name="f84" fmla="val 788960"/>
                <a:gd name="f85" fmla="val 204302"/>
                <a:gd name="f86" fmla="val 799914"/>
                <a:gd name="f87" fmla="val 234687"/>
                <a:gd name="f88" fmla="val 801724"/>
                <a:gd name="f89" fmla="val 239735"/>
                <a:gd name="f90" fmla="val 803819"/>
                <a:gd name="f91" fmla="val 242116"/>
                <a:gd name="f92" fmla="val 809629"/>
                <a:gd name="f93" fmla="val 242593"/>
                <a:gd name="f94" fmla="val 862493"/>
                <a:gd name="f95" fmla="val 247355"/>
                <a:gd name="f96" fmla="val 904689"/>
                <a:gd name="f97" fmla="val 284217"/>
                <a:gd name="f98" fmla="val 917452"/>
                <a:gd name="f99" fmla="val 336414"/>
                <a:gd name="f100" fmla="val 917738"/>
                <a:gd name="f101" fmla="val 337557"/>
                <a:gd name="f102" fmla="val 918405"/>
                <a:gd name="f103" fmla="val 338509"/>
                <a:gd name="f104" fmla="val 339557"/>
                <a:gd name="f105" fmla="val 354416"/>
                <a:gd name="f106" fmla="val 369180"/>
                <a:gd name="f107" fmla="val 409960"/>
                <a:gd name="f108" fmla="val 39043"/>
                <a:gd name="f109" fmla="val 406721"/>
                <a:gd name="f110" fmla="val 405007"/>
                <a:gd name="f111" fmla="val 38758"/>
                <a:gd name="f112" fmla="val 403388"/>
                <a:gd name="f113" fmla="val 311471"/>
                <a:gd name="f114" fmla="val 56188"/>
                <a:gd name="f115" fmla="val 238415"/>
                <a:gd name="f116" fmla="val 102385"/>
                <a:gd name="f117" fmla="val 185932"/>
                <a:gd name="f118" fmla="val 180109"/>
                <a:gd name="f119" fmla="val 168978"/>
                <a:gd name="f120" fmla="val 205159"/>
                <a:gd name="f121" fmla="val 156309"/>
                <a:gd name="f122" fmla="val 232305"/>
                <a:gd name="f123" fmla="val 147165"/>
                <a:gd name="f124" fmla="val 261166"/>
                <a:gd name="f125" fmla="val 143165"/>
                <a:gd name="f126" fmla="val 273739"/>
                <a:gd name="f127" fmla="val 138307"/>
                <a:gd name="f128" fmla="val 276787"/>
                <a:gd name="f129" fmla="val 125925"/>
                <a:gd name="f130" fmla="val 276406"/>
                <a:gd name="f131" fmla="val 119828"/>
                <a:gd name="f132" fmla="val 276216"/>
                <a:gd name="f133" fmla="val 113542"/>
                <a:gd name="f134" fmla="val 276692"/>
                <a:gd name="f135" fmla="val 107446"/>
                <a:gd name="f136" fmla="val 277645"/>
                <a:gd name="f137" fmla="val 60869"/>
                <a:gd name="f138" fmla="val 284693"/>
                <a:gd name="f139" fmla="val 27912"/>
                <a:gd name="f140" fmla="val 328699"/>
                <a:gd name="f141" fmla="val 35246"/>
                <a:gd name="f142" fmla="val 373752"/>
                <a:gd name="f143" fmla="val 42200"/>
                <a:gd name="f144" fmla="val 416900"/>
                <a:gd name="f145" fmla="val 79538"/>
                <a:gd name="f146" fmla="val 446999"/>
                <a:gd name="f147" fmla="val 127449"/>
                <a:gd name="f148" fmla="val 448047"/>
                <a:gd name="f149" fmla="val 142403"/>
                <a:gd name="f150" fmla="val 448333"/>
                <a:gd name="f151" fmla="val 145832"/>
                <a:gd name="f152" fmla="val 450809"/>
                <a:gd name="f153" fmla="val 150785"/>
                <a:gd name="f154" fmla="val 464620"/>
                <a:gd name="f155" fmla="val 169835"/>
                <a:gd name="f156" fmla="val 517484"/>
                <a:gd name="f157" fmla="val 199457"/>
                <a:gd name="f158" fmla="val 563490"/>
                <a:gd name="f159" fmla="val 242415"/>
                <a:gd name="f160" fmla="val 599875"/>
                <a:gd name="f161" fmla="val 335570"/>
                <a:gd name="f162" fmla="val 678742"/>
                <a:gd name="f163" fmla="val 442536"/>
                <a:gd name="f164" fmla="val 699126"/>
                <a:gd name="f165" fmla="val 557979"/>
                <a:gd name="f166" fmla="val 665598"/>
                <a:gd name="f167" fmla="val 661325"/>
                <a:gd name="f168" fmla="val 635594"/>
                <a:gd name="f169" fmla="val 731048"/>
                <a:gd name="f170" fmla="val 566062"/>
                <a:gd name="f171" fmla="val 768767"/>
                <a:gd name="f172" fmla="val 465001"/>
                <a:gd name="f173" fmla="val 451000"/>
                <a:gd name="f174" fmla="val 777434"/>
                <a:gd name="f175" fmla="val 448142"/>
                <a:gd name="f176" fmla="val 792865"/>
                <a:gd name="f177" fmla="val 811344"/>
                <a:gd name="f178" fmla="val 828298"/>
                <a:gd name="f179" fmla="val 443379"/>
                <a:gd name="f180" fmla="val 844109"/>
                <a:gd name="f181" fmla="val 433759"/>
                <a:gd name="f182" fmla="val 877924"/>
                <a:gd name="f183" fmla="val 412995"/>
                <a:gd name="f184" fmla="val 893354"/>
                <a:gd name="f185" fmla="val 372990"/>
                <a:gd name="f186" fmla="val 881638"/>
                <a:gd name="f187" fmla="val 335747"/>
                <a:gd name="f188" fmla="val 870494"/>
                <a:gd name="f189" fmla="val 300219"/>
                <a:gd name="f190" fmla="val 831822"/>
                <a:gd name="f191" fmla="val 273930"/>
                <a:gd name="f192" fmla="val 794294"/>
                <a:gd name="f193" fmla="val 782197"/>
                <a:gd name="f194" fmla="val 277168"/>
                <a:gd name="f195" fmla="val 777149"/>
                <a:gd name="f196" fmla="val 772958"/>
                <a:gd name="f197" fmla="val 262404"/>
                <a:gd name="f198" fmla="val 768386"/>
                <a:gd name="f199" fmla="val 249927"/>
                <a:gd name="f200" fmla="val 764290"/>
                <a:gd name="f201" fmla="val 237354"/>
                <a:gd name="f202" fmla="val 758766"/>
                <a:gd name="f203" fmla="val 225257"/>
                <a:gd name="f204" fmla="val 703425"/>
                <a:gd name="f205" fmla="val 103432"/>
                <a:gd name="f206" fmla="val 577886"/>
                <a:gd name="f207" fmla="val 27709"/>
                <a:gd name="f208" fmla="val 443965"/>
                <a:gd name="f209" fmla="val 35424"/>
                <a:gd name="f210" fmla="val 440630"/>
                <a:gd name="f211" fmla="val 35614"/>
                <a:gd name="f212" fmla="val 436725"/>
                <a:gd name="f213" fmla="val 37615"/>
                <a:gd name="f214" fmla="val 434249"/>
                <a:gd name="f215" fmla="val 39996"/>
                <a:gd name="f216" fmla="val 412913"/>
                <a:gd name="f217" fmla="val 60570"/>
                <a:gd name="f218" fmla="val 411008"/>
                <a:gd name="f219" fmla="val 85144"/>
                <a:gd name="f220" fmla="val 420724"/>
                <a:gd name="f221" fmla="val 111624"/>
                <a:gd name="f222" fmla="val 425581"/>
                <a:gd name="f223" fmla="val 124959"/>
                <a:gd name="f224" fmla="val 435011"/>
                <a:gd name="f225" fmla="val 133531"/>
                <a:gd name="f226" fmla="val 448727"/>
                <a:gd name="f227" fmla="val 137722"/>
                <a:gd name="f228" fmla="val 475397"/>
                <a:gd name="f229" fmla="val 145819"/>
                <a:gd name="f230" fmla="val 507687"/>
                <a:gd name="f231" fmla="val 128674"/>
                <a:gd name="f232" fmla="val 513211"/>
                <a:gd name="f233" fmla="val 103242"/>
                <a:gd name="f234" fmla="val 516450"/>
                <a:gd name="f235" fmla="val 88383"/>
                <a:gd name="f236" fmla="val 510925"/>
                <a:gd name="f237" fmla="val 79429"/>
                <a:gd name="f238" fmla="val 495875"/>
                <a:gd name="f239" fmla="val 77524"/>
                <a:gd name="f240" fmla="val 486827"/>
                <a:gd name="f241" fmla="val 76381"/>
                <a:gd name="f242" fmla="val 477492"/>
                <a:gd name="f243" fmla="val 77334"/>
                <a:gd name="f244" fmla="val 466063"/>
                <a:gd name="f245" fmla="val 474159"/>
                <a:gd name="f246" fmla="val 73143"/>
                <a:gd name="f247" fmla="val 480922"/>
                <a:gd name="f248" fmla="val 68476"/>
                <a:gd name="f249" fmla="val 488351"/>
                <a:gd name="f250" fmla="val 66190"/>
                <a:gd name="f251" fmla="val 515878"/>
                <a:gd name="f252" fmla="val 57617"/>
                <a:gd name="f253" fmla="val 538072"/>
                <a:gd name="f254" fmla="val 73714"/>
                <a:gd name="f255" fmla="val 538262"/>
                <a:gd name="f256" fmla="val 538357"/>
                <a:gd name="f257" fmla="val 110957"/>
                <a:gd name="f258" fmla="val 536643"/>
                <a:gd name="f259" fmla="val 120196"/>
                <a:gd name="f260" fmla="val 533404"/>
                <a:gd name="f261" fmla="val 128102"/>
                <a:gd name="f262" fmla="val 518831"/>
                <a:gd name="f263" fmla="val 164202"/>
                <a:gd name="f264" fmla="val 473682"/>
                <a:gd name="f265" fmla="val 182585"/>
                <a:gd name="f266" fmla="val 435678"/>
                <a:gd name="f267" fmla="val 169726"/>
                <a:gd name="f268" fmla="val 380052"/>
                <a:gd name="f269" fmla="val 150867"/>
                <a:gd name="f270" fmla="val 377766"/>
                <a:gd name="f271" fmla="val 78001"/>
                <a:gd name="f272" fmla="val 401959"/>
                <a:gd name="f273" fmla="val 48473"/>
                <a:gd name="f274" fmla="val 404150"/>
                <a:gd name="f275" fmla="val 45520"/>
                <a:gd name="f276" fmla="val 42853"/>
                <a:gd name="f277" fmla="+- 0 0 -90"/>
                <a:gd name="f278" fmla="*/ f3 1 918976"/>
                <a:gd name="f279" fmla="*/ f4 1 714904"/>
                <a:gd name="f280" fmla="val f5"/>
                <a:gd name="f281" fmla="val f6"/>
                <a:gd name="f282" fmla="val f7"/>
                <a:gd name="f283" fmla="*/ f277 f0 1"/>
                <a:gd name="f284" fmla="+- f282 0 f280"/>
                <a:gd name="f285" fmla="+- f281 0 f280"/>
                <a:gd name="f286" fmla="*/ f283 1 f2"/>
                <a:gd name="f287" fmla="*/ f285 1 918976"/>
                <a:gd name="f288" fmla="*/ f284 1 714904"/>
                <a:gd name="f289" fmla="*/ 918881 f285 1"/>
                <a:gd name="f290" fmla="*/ 383944 f284 1"/>
                <a:gd name="f291" fmla="*/ 895831 f285 1"/>
                <a:gd name="f292" fmla="*/ 430997 f284 1"/>
                <a:gd name="f293" fmla="*/ 809057 f285 1"/>
                <a:gd name="f294" fmla="*/ 481194 f284 1"/>
                <a:gd name="f295" fmla="*/ 794865 f285 1"/>
                <a:gd name="f296" fmla="*/ 492529 f284 1"/>
                <a:gd name="f297" fmla="*/ 509211 f285 1"/>
                <a:gd name="f298" fmla="*/ 711032 f284 1"/>
                <a:gd name="f299" fmla="*/ 237653 f285 1"/>
                <a:gd name="f300" fmla="*/ 640547 f284 1"/>
                <a:gd name="f301" fmla="*/ 125258 f285 1"/>
                <a:gd name="f302" fmla="*/ 493386 f284 1"/>
                <a:gd name="f303" fmla="*/ 108970 f285 1"/>
                <a:gd name="f304" fmla="*/ 481099 f284 1"/>
                <a:gd name="f305" fmla="*/ 671 f285 1"/>
                <a:gd name="f306" fmla="*/ 374609 f284 1"/>
                <a:gd name="f307" fmla="*/ 98969 f285 1"/>
                <a:gd name="f308" fmla="*/ 244879 f284 1"/>
                <a:gd name="f309" fmla="*/ 124782 f285 1"/>
                <a:gd name="f310" fmla="*/ 223543 f284 1"/>
                <a:gd name="f311" fmla="*/ 366336 f285 1"/>
                <a:gd name="f312" fmla="*/ 12278 f284 1"/>
                <a:gd name="f313" fmla="*/ 755051 f285 1"/>
                <a:gd name="f314" fmla="*/ 149819 f284 1"/>
                <a:gd name="f315" fmla="*/ 799914 f285 1"/>
                <a:gd name="f316" fmla="*/ 234687 f284 1"/>
                <a:gd name="f317" fmla="*/ 809629 f285 1"/>
                <a:gd name="f318" fmla="*/ 242593 f284 1"/>
                <a:gd name="f319" fmla="*/ 917452 f285 1"/>
                <a:gd name="f320" fmla="*/ 336414 f284 1"/>
                <a:gd name="f321" fmla="*/ 918976 f285 1"/>
                <a:gd name="f322" fmla="*/ 339557 f284 1"/>
                <a:gd name="f323" fmla="*/ 409960 f285 1"/>
                <a:gd name="f324" fmla="*/ 39043 f284 1"/>
                <a:gd name="f325" fmla="*/ 403388 f285 1"/>
                <a:gd name="f326" fmla="*/ 185932 f285 1"/>
                <a:gd name="f327" fmla="*/ 180109 f284 1"/>
                <a:gd name="f328" fmla="*/ 147165 f285 1"/>
                <a:gd name="f329" fmla="*/ 261166 f284 1"/>
                <a:gd name="f330" fmla="*/ 125925 f285 1"/>
                <a:gd name="f331" fmla="*/ 276406 f284 1"/>
                <a:gd name="f332" fmla="*/ 107446 f285 1"/>
                <a:gd name="f333" fmla="*/ 277645 f284 1"/>
                <a:gd name="f334" fmla="*/ 35246 f285 1"/>
                <a:gd name="f335" fmla="*/ 373752 f284 1"/>
                <a:gd name="f336" fmla="*/ 127449 f285 1"/>
                <a:gd name="f337" fmla="*/ 448047 f284 1"/>
                <a:gd name="f338" fmla="*/ 150785 f285 1"/>
                <a:gd name="f339" fmla="*/ 464620 f284 1"/>
                <a:gd name="f340" fmla="*/ 242415 f285 1"/>
                <a:gd name="f341" fmla="*/ 599875 f284 1"/>
                <a:gd name="f342" fmla="*/ 557979 f285 1"/>
                <a:gd name="f343" fmla="*/ 665598 f284 1"/>
                <a:gd name="f344" fmla="*/ 768767 f285 1"/>
                <a:gd name="f345" fmla="*/ 465001 f284 1"/>
                <a:gd name="f346" fmla="*/ 792865 f285 1"/>
                <a:gd name="f347" fmla="*/ 844109 f285 1"/>
                <a:gd name="f348" fmla="*/ 433759 f284 1"/>
                <a:gd name="f349" fmla="*/ 881638 f285 1"/>
                <a:gd name="f350" fmla="*/ 335747 f284 1"/>
                <a:gd name="f351" fmla="*/ 794294 f285 1"/>
                <a:gd name="f352" fmla="*/ 772958 f285 1"/>
                <a:gd name="f353" fmla="*/ 262404 f284 1"/>
                <a:gd name="f354" fmla="*/ 758766 f285 1"/>
                <a:gd name="f355" fmla="*/ 225257 f284 1"/>
                <a:gd name="f356" fmla="*/ 443965 f285 1"/>
                <a:gd name="f357" fmla="*/ 35424 f284 1"/>
                <a:gd name="f358" fmla="*/ 434249 f285 1"/>
                <a:gd name="f359" fmla="*/ 39996 f284 1"/>
                <a:gd name="f360" fmla="*/ 420724 f285 1"/>
                <a:gd name="f361" fmla="*/ 111624 f284 1"/>
                <a:gd name="f362" fmla="*/ 448727 f285 1"/>
                <a:gd name="f363" fmla="*/ 137722 f284 1"/>
                <a:gd name="f364" fmla="*/ 513211 f285 1"/>
                <a:gd name="f365" fmla="*/ 103242 f284 1"/>
                <a:gd name="f366" fmla="*/ 495875 f285 1"/>
                <a:gd name="f367" fmla="*/ 77524 f284 1"/>
                <a:gd name="f368" fmla="*/ 466063 f285 1"/>
                <a:gd name="f369" fmla="*/ 77334 f284 1"/>
                <a:gd name="f370" fmla="*/ 488351 f285 1"/>
                <a:gd name="f371" fmla="*/ 66190 f284 1"/>
                <a:gd name="f372" fmla="*/ 538262 f285 1"/>
                <a:gd name="f373" fmla="*/ 102385 f284 1"/>
                <a:gd name="f374" fmla="*/ 533404 f285 1"/>
                <a:gd name="f375" fmla="*/ 128102 f284 1"/>
                <a:gd name="f376" fmla="*/ 435678 f285 1"/>
                <a:gd name="f377" fmla="*/ 169726 f284 1"/>
                <a:gd name="f378" fmla="*/ 401959 f285 1"/>
                <a:gd name="f379" fmla="*/ 48473 f284 1"/>
                <a:gd name="f380" fmla="+- f286 0 f1"/>
                <a:gd name="f381" fmla="*/ f289 1 918976"/>
                <a:gd name="f382" fmla="*/ f290 1 714904"/>
                <a:gd name="f383" fmla="*/ f291 1 918976"/>
                <a:gd name="f384" fmla="*/ f292 1 714904"/>
                <a:gd name="f385" fmla="*/ f293 1 918976"/>
                <a:gd name="f386" fmla="*/ f294 1 714904"/>
                <a:gd name="f387" fmla="*/ f295 1 918976"/>
                <a:gd name="f388" fmla="*/ f296 1 714904"/>
                <a:gd name="f389" fmla="*/ f297 1 918976"/>
                <a:gd name="f390" fmla="*/ f298 1 714904"/>
                <a:gd name="f391" fmla="*/ f299 1 918976"/>
                <a:gd name="f392" fmla="*/ f300 1 714904"/>
                <a:gd name="f393" fmla="*/ f301 1 918976"/>
                <a:gd name="f394" fmla="*/ f302 1 714904"/>
                <a:gd name="f395" fmla="*/ f303 1 918976"/>
                <a:gd name="f396" fmla="*/ f304 1 714904"/>
                <a:gd name="f397" fmla="*/ f305 1 918976"/>
                <a:gd name="f398" fmla="*/ f306 1 714904"/>
                <a:gd name="f399" fmla="*/ f307 1 918976"/>
                <a:gd name="f400" fmla="*/ f308 1 714904"/>
                <a:gd name="f401" fmla="*/ f309 1 918976"/>
                <a:gd name="f402" fmla="*/ f310 1 714904"/>
                <a:gd name="f403" fmla="*/ f311 1 918976"/>
                <a:gd name="f404" fmla="*/ f312 1 714904"/>
                <a:gd name="f405" fmla="*/ f313 1 918976"/>
                <a:gd name="f406" fmla="*/ f314 1 714904"/>
                <a:gd name="f407" fmla="*/ f315 1 918976"/>
                <a:gd name="f408" fmla="*/ f316 1 714904"/>
                <a:gd name="f409" fmla="*/ f317 1 918976"/>
                <a:gd name="f410" fmla="*/ f318 1 714904"/>
                <a:gd name="f411" fmla="*/ f319 1 918976"/>
                <a:gd name="f412" fmla="*/ f320 1 714904"/>
                <a:gd name="f413" fmla="*/ f321 1 918976"/>
                <a:gd name="f414" fmla="*/ f322 1 714904"/>
                <a:gd name="f415" fmla="*/ f323 1 918976"/>
                <a:gd name="f416" fmla="*/ f324 1 714904"/>
                <a:gd name="f417" fmla="*/ f325 1 918976"/>
                <a:gd name="f418" fmla="*/ f326 1 918976"/>
                <a:gd name="f419" fmla="*/ f327 1 714904"/>
                <a:gd name="f420" fmla="*/ f328 1 918976"/>
                <a:gd name="f421" fmla="*/ f329 1 714904"/>
                <a:gd name="f422" fmla="*/ f330 1 918976"/>
                <a:gd name="f423" fmla="*/ f331 1 714904"/>
                <a:gd name="f424" fmla="*/ f332 1 918976"/>
                <a:gd name="f425" fmla="*/ f333 1 714904"/>
                <a:gd name="f426" fmla="*/ f334 1 918976"/>
                <a:gd name="f427" fmla="*/ f335 1 714904"/>
                <a:gd name="f428" fmla="*/ f336 1 918976"/>
                <a:gd name="f429" fmla="*/ f337 1 714904"/>
                <a:gd name="f430" fmla="*/ f338 1 918976"/>
                <a:gd name="f431" fmla="*/ f339 1 714904"/>
                <a:gd name="f432" fmla="*/ f340 1 918976"/>
                <a:gd name="f433" fmla="*/ f341 1 714904"/>
                <a:gd name="f434" fmla="*/ f342 1 918976"/>
                <a:gd name="f435" fmla="*/ f343 1 714904"/>
                <a:gd name="f436" fmla="*/ f344 1 918976"/>
                <a:gd name="f437" fmla="*/ f345 1 714904"/>
                <a:gd name="f438" fmla="*/ f346 1 918976"/>
                <a:gd name="f439" fmla="*/ f347 1 918976"/>
                <a:gd name="f440" fmla="*/ f348 1 714904"/>
                <a:gd name="f441" fmla="*/ f349 1 918976"/>
                <a:gd name="f442" fmla="*/ f350 1 714904"/>
                <a:gd name="f443" fmla="*/ f351 1 918976"/>
                <a:gd name="f444" fmla="*/ f352 1 918976"/>
                <a:gd name="f445" fmla="*/ f353 1 714904"/>
                <a:gd name="f446" fmla="*/ f354 1 918976"/>
                <a:gd name="f447" fmla="*/ f355 1 714904"/>
                <a:gd name="f448" fmla="*/ f356 1 918976"/>
                <a:gd name="f449" fmla="*/ f357 1 714904"/>
                <a:gd name="f450" fmla="*/ f358 1 918976"/>
                <a:gd name="f451" fmla="*/ f359 1 714904"/>
                <a:gd name="f452" fmla="*/ f360 1 918976"/>
                <a:gd name="f453" fmla="*/ f361 1 714904"/>
                <a:gd name="f454" fmla="*/ f362 1 918976"/>
                <a:gd name="f455" fmla="*/ f363 1 714904"/>
                <a:gd name="f456" fmla="*/ f364 1 918976"/>
                <a:gd name="f457" fmla="*/ f365 1 714904"/>
                <a:gd name="f458" fmla="*/ f366 1 918976"/>
                <a:gd name="f459" fmla="*/ f367 1 714904"/>
                <a:gd name="f460" fmla="*/ f368 1 918976"/>
                <a:gd name="f461" fmla="*/ f369 1 714904"/>
                <a:gd name="f462" fmla="*/ f370 1 918976"/>
                <a:gd name="f463" fmla="*/ f371 1 714904"/>
                <a:gd name="f464" fmla="*/ f372 1 918976"/>
                <a:gd name="f465" fmla="*/ f373 1 714904"/>
                <a:gd name="f466" fmla="*/ f374 1 918976"/>
                <a:gd name="f467" fmla="*/ f375 1 714904"/>
                <a:gd name="f468" fmla="*/ f376 1 918976"/>
                <a:gd name="f469" fmla="*/ f377 1 714904"/>
                <a:gd name="f470" fmla="*/ f378 1 918976"/>
                <a:gd name="f471" fmla="*/ f379 1 714904"/>
                <a:gd name="f472" fmla="*/ f280 1 f287"/>
                <a:gd name="f473" fmla="*/ f281 1 f287"/>
                <a:gd name="f474" fmla="*/ f280 1 f288"/>
                <a:gd name="f475" fmla="*/ f282 1 f288"/>
                <a:gd name="f476" fmla="*/ f381 1 f287"/>
                <a:gd name="f477" fmla="*/ f382 1 f288"/>
                <a:gd name="f478" fmla="*/ f383 1 f287"/>
                <a:gd name="f479" fmla="*/ f384 1 f288"/>
                <a:gd name="f480" fmla="*/ f385 1 f287"/>
                <a:gd name="f481" fmla="*/ f386 1 f288"/>
                <a:gd name="f482" fmla="*/ f387 1 f287"/>
                <a:gd name="f483" fmla="*/ f388 1 f288"/>
                <a:gd name="f484" fmla="*/ f389 1 f287"/>
                <a:gd name="f485" fmla="*/ f390 1 f288"/>
                <a:gd name="f486" fmla="*/ f391 1 f287"/>
                <a:gd name="f487" fmla="*/ f392 1 f288"/>
                <a:gd name="f488" fmla="*/ f393 1 f287"/>
                <a:gd name="f489" fmla="*/ f394 1 f288"/>
                <a:gd name="f490" fmla="*/ f395 1 f287"/>
                <a:gd name="f491" fmla="*/ f396 1 f288"/>
                <a:gd name="f492" fmla="*/ f397 1 f287"/>
                <a:gd name="f493" fmla="*/ f398 1 f288"/>
                <a:gd name="f494" fmla="*/ f399 1 f287"/>
                <a:gd name="f495" fmla="*/ f400 1 f288"/>
                <a:gd name="f496" fmla="*/ f401 1 f287"/>
                <a:gd name="f497" fmla="*/ f402 1 f288"/>
                <a:gd name="f498" fmla="*/ f403 1 f287"/>
                <a:gd name="f499" fmla="*/ f404 1 f288"/>
                <a:gd name="f500" fmla="*/ f405 1 f287"/>
                <a:gd name="f501" fmla="*/ f406 1 f288"/>
                <a:gd name="f502" fmla="*/ f407 1 f287"/>
                <a:gd name="f503" fmla="*/ f408 1 f288"/>
                <a:gd name="f504" fmla="*/ f409 1 f287"/>
                <a:gd name="f505" fmla="*/ f410 1 f288"/>
                <a:gd name="f506" fmla="*/ f411 1 f287"/>
                <a:gd name="f507" fmla="*/ f412 1 f288"/>
                <a:gd name="f508" fmla="*/ f413 1 f287"/>
                <a:gd name="f509" fmla="*/ f414 1 f288"/>
                <a:gd name="f510" fmla="*/ f415 1 f287"/>
                <a:gd name="f511" fmla="*/ f416 1 f288"/>
                <a:gd name="f512" fmla="*/ f417 1 f287"/>
                <a:gd name="f513" fmla="*/ f418 1 f287"/>
                <a:gd name="f514" fmla="*/ f419 1 f288"/>
                <a:gd name="f515" fmla="*/ f420 1 f287"/>
                <a:gd name="f516" fmla="*/ f421 1 f288"/>
                <a:gd name="f517" fmla="*/ f422 1 f287"/>
                <a:gd name="f518" fmla="*/ f423 1 f288"/>
                <a:gd name="f519" fmla="*/ f424 1 f287"/>
                <a:gd name="f520" fmla="*/ f425 1 f288"/>
                <a:gd name="f521" fmla="*/ f426 1 f287"/>
                <a:gd name="f522" fmla="*/ f427 1 f288"/>
                <a:gd name="f523" fmla="*/ f428 1 f287"/>
                <a:gd name="f524" fmla="*/ f429 1 f288"/>
                <a:gd name="f525" fmla="*/ f430 1 f287"/>
                <a:gd name="f526" fmla="*/ f431 1 f288"/>
                <a:gd name="f527" fmla="*/ f432 1 f287"/>
                <a:gd name="f528" fmla="*/ f433 1 f288"/>
                <a:gd name="f529" fmla="*/ f434 1 f287"/>
                <a:gd name="f530" fmla="*/ f435 1 f288"/>
                <a:gd name="f531" fmla="*/ f436 1 f287"/>
                <a:gd name="f532" fmla="*/ f437 1 f288"/>
                <a:gd name="f533" fmla="*/ f438 1 f287"/>
                <a:gd name="f534" fmla="*/ f439 1 f287"/>
                <a:gd name="f535" fmla="*/ f440 1 f288"/>
                <a:gd name="f536" fmla="*/ f441 1 f287"/>
                <a:gd name="f537" fmla="*/ f442 1 f288"/>
                <a:gd name="f538" fmla="*/ f443 1 f287"/>
                <a:gd name="f539" fmla="*/ f444 1 f287"/>
                <a:gd name="f540" fmla="*/ f445 1 f288"/>
                <a:gd name="f541" fmla="*/ f446 1 f287"/>
                <a:gd name="f542" fmla="*/ f447 1 f288"/>
                <a:gd name="f543" fmla="*/ f448 1 f287"/>
                <a:gd name="f544" fmla="*/ f449 1 f288"/>
                <a:gd name="f545" fmla="*/ f450 1 f287"/>
                <a:gd name="f546" fmla="*/ f451 1 f288"/>
                <a:gd name="f547" fmla="*/ f452 1 f287"/>
                <a:gd name="f548" fmla="*/ f453 1 f288"/>
                <a:gd name="f549" fmla="*/ f454 1 f287"/>
                <a:gd name="f550" fmla="*/ f455 1 f288"/>
                <a:gd name="f551" fmla="*/ f456 1 f287"/>
                <a:gd name="f552" fmla="*/ f457 1 f288"/>
                <a:gd name="f553" fmla="*/ f458 1 f287"/>
                <a:gd name="f554" fmla="*/ f459 1 f288"/>
                <a:gd name="f555" fmla="*/ f460 1 f287"/>
                <a:gd name="f556" fmla="*/ f461 1 f288"/>
                <a:gd name="f557" fmla="*/ f462 1 f287"/>
                <a:gd name="f558" fmla="*/ f463 1 f288"/>
                <a:gd name="f559" fmla="*/ f464 1 f287"/>
                <a:gd name="f560" fmla="*/ f465 1 f288"/>
                <a:gd name="f561" fmla="*/ f466 1 f287"/>
                <a:gd name="f562" fmla="*/ f467 1 f288"/>
                <a:gd name="f563" fmla="*/ f468 1 f287"/>
                <a:gd name="f564" fmla="*/ f469 1 f288"/>
                <a:gd name="f565" fmla="*/ f470 1 f287"/>
                <a:gd name="f566" fmla="*/ f471 1 f288"/>
                <a:gd name="f567" fmla="*/ f472 f278 1"/>
                <a:gd name="f568" fmla="*/ f473 f278 1"/>
                <a:gd name="f569" fmla="*/ f475 f279 1"/>
                <a:gd name="f570" fmla="*/ f474 f279 1"/>
                <a:gd name="f571" fmla="*/ f476 f278 1"/>
                <a:gd name="f572" fmla="*/ f477 f279 1"/>
                <a:gd name="f573" fmla="*/ f478 f278 1"/>
                <a:gd name="f574" fmla="*/ f479 f279 1"/>
                <a:gd name="f575" fmla="*/ f480 f278 1"/>
                <a:gd name="f576" fmla="*/ f481 f279 1"/>
                <a:gd name="f577" fmla="*/ f482 f278 1"/>
                <a:gd name="f578" fmla="*/ f483 f279 1"/>
                <a:gd name="f579" fmla="*/ f484 f278 1"/>
                <a:gd name="f580" fmla="*/ f485 f279 1"/>
                <a:gd name="f581" fmla="*/ f486 f278 1"/>
                <a:gd name="f582" fmla="*/ f487 f279 1"/>
                <a:gd name="f583" fmla="*/ f488 f278 1"/>
                <a:gd name="f584" fmla="*/ f489 f279 1"/>
                <a:gd name="f585" fmla="*/ f490 f278 1"/>
                <a:gd name="f586" fmla="*/ f491 f279 1"/>
                <a:gd name="f587" fmla="*/ f492 f278 1"/>
                <a:gd name="f588" fmla="*/ f493 f279 1"/>
                <a:gd name="f589" fmla="*/ f494 f278 1"/>
                <a:gd name="f590" fmla="*/ f495 f279 1"/>
                <a:gd name="f591" fmla="*/ f496 f278 1"/>
                <a:gd name="f592" fmla="*/ f497 f279 1"/>
                <a:gd name="f593" fmla="*/ f498 f278 1"/>
                <a:gd name="f594" fmla="*/ f499 f279 1"/>
                <a:gd name="f595" fmla="*/ f500 f278 1"/>
                <a:gd name="f596" fmla="*/ f501 f279 1"/>
                <a:gd name="f597" fmla="*/ f502 f278 1"/>
                <a:gd name="f598" fmla="*/ f503 f279 1"/>
                <a:gd name="f599" fmla="*/ f504 f278 1"/>
                <a:gd name="f600" fmla="*/ f505 f279 1"/>
                <a:gd name="f601" fmla="*/ f506 f278 1"/>
                <a:gd name="f602" fmla="*/ f507 f279 1"/>
                <a:gd name="f603" fmla="*/ f508 f278 1"/>
                <a:gd name="f604" fmla="*/ f509 f279 1"/>
                <a:gd name="f605" fmla="*/ f510 f278 1"/>
                <a:gd name="f606" fmla="*/ f511 f279 1"/>
                <a:gd name="f607" fmla="*/ f512 f278 1"/>
                <a:gd name="f608" fmla="*/ f513 f278 1"/>
                <a:gd name="f609" fmla="*/ f514 f279 1"/>
                <a:gd name="f610" fmla="*/ f515 f278 1"/>
                <a:gd name="f611" fmla="*/ f516 f279 1"/>
                <a:gd name="f612" fmla="*/ f517 f278 1"/>
                <a:gd name="f613" fmla="*/ f518 f279 1"/>
                <a:gd name="f614" fmla="*/ f519 f278 1"/>
                <a:gd name="f615" fmla="*/ f520 f279 1"/>
                <a:gd name="f616" fmla="*/ f521 f278 1"/>
                <a:gd name="f617" fmla="*/ f522 f279 1"/>
                <a:gd name="f618" fmla="*/ f523 f278 1"/>
                <a:gd name="f619" fmla="*/ f524 f279 1"/>
                <a:gd name="f620" fmla="*/ f525 f278 1"/>
                <a:gd name="f621" fmla="*/ f526 f279 1"/>
                <a:gd name="f622" fmla="*/ f527 f278 1"/>
                <a:gd name="f623" fmla="*/ f528 f279 1"/>
                <a:gd name="f624" fmla="*/ f529 f278 1"/>
                <a:gd name="f625" fmla="*/ f530 f279 1"/>
                <a:gd name="f626" fmla="*/ f531 f278 1"/>
                <a:gd name="f627" fmla="*/ f532 f279 1"/>
                <a:gd name="f628" fmla="*/ f533 f278 1"/>
                <a:gd name="f629" fmla="*/ f534 f278 1"/>
                <a:gd name="f630" fmla="*/ f535 f279 1"/>
                <a:gd name="f631" fmla="*/ f536 f278 1"/>
                <a:gd name="f632" fmla="*/ f537 f279 1"/>
                <a:gd name="f633" fmla="*/ f538 f278 1"/>
                <a:gd name="f634" fmla="*/ f539 f278 1"/>
                <a:gd name="f635" fmla="*/ f540 f279 1"/>
                <a:gd name="f636" fmla="*/ f541 f278 1"/>
                <a:gd name="f637" fmla="*/ f542 f279 1"/>
                <a:gd name="f638" fmla="*/ f543 f278 1"/>
                <a:gd name="f639" fmla="*/ f544 f279 1"/>
                <a:gd name="f640" fmla="*/ f545 f278 1"/>
                <a:gd name="f641" fmla="*/ f546 f279 1"/>
                <a:gd name="f642" fmla="*/ f547 f278 1"/>
                <a:gd name="f643" fmla="*/ f548 f279 1"/>
                <a:gd name="f644" fmla="*/ f549 f278 1"/>
                <a:gd name="f645" fmla="*/ f550 f279 1"/>
                <a:gd name="f646" fmla="*/ f551 f278 1"/>
                <a:gd name="f647" fmla="*/ f552 f279 1"/>
                <a:gd name="f648" fmla="*/ f553 f278 1"/>
                <a:gd name="f649" fmla="*/ f554 f279 1"/>
                <a:gd name="f650" fmla="*/ f555 f278 1"/>
                <a:gd name="f651" fmla="*/ f556 f279 1"/>
                <a:gd name="f652" fmla="*/ f557 f278 1"/>
                <a:gd name="f653" fmla="*/ f558 f279 1"/>
                <a:gd name="f654" fmla="*/ f559 f278 1"/>
                <a:gd name="f655" fmla="*/ f560 f279 1"/>
                <a:gd name="f656" fmla="*/ f561 f278 1"/>
                <a:gd name="f657" fmla="*/ f562 f279 1"/>
                <a:gd name="f658" fmla="*/ f563 f278 1"/>
                <a:gd name="f659" fmla="*/ f564 f279 1"/>
                <a:gd name="f660" fmla="*/ f565 f278 1"/>
                <a:gd name="f661" fmla="*/ f566 f2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0">
                  <a:pos x="f571" y="f572"/>
                </a:cxn>
                <a:cxn ang="f380">
                  <a:pos x="f573" y="f574"/>
                </a:cxn>
                <a:cxn ang="f380">
                  <a:pos x="f575" y="f576"/>
                </a:cxn>
                <a:cxn ang="f380">
                  <a:pos x="f577" y="f578"/>
                </a:cxn>
                <a:cxn ang="f380">
                  <a:pos x="f579" y="f580"/>
                </a:cxn>
                <a:cxn ang="f380">
                  <a:pos x="f581" y="f582"/>
                </a:cxn>
                <a:cxn ang="f380">
                  <a:pos x="f583" y="f584"/>
                </a:cxn>
                <a:cxn ang="f380">
                  <a:pos x="f585" y="f586"/>
                </a:cxn>
                <a:cxn ang="f380">
                  <a:pos x="f587" y="f588"/>
                </a:cxn>
                <a:cxn ang="f380">
                  <a:pos x="f589" y="f590"/>
                </a:cxn>
                <a:cxn ang="f380">
                  <a:pos x="f591" y="f592"/>
                </a:cxn>
                <a:cxn ang="f380">
                  <a:pos x="f593" y="f594"/>
                </a:cxn>
                <a:cxn ang="f380">
                  <a:pos x="f595" y="f596"/>
                </a:cxn>
                <a:cxn ang="f380">
                  <a:pos x="f597" y="f598"/>
                </a:cxn>
                <a:cxn ang="f380">
                  <a:pos x="f599" y="f600"/>
                </a:cxn>
                <a:cxn ang="f380">
                  <a:pos x="f601" y="f602"/>
                </a:cxn>
                <a:cxn ang="f380">
                  <a:pos x="f603" y="f604"/>
                </a:cxn>
                <a:cxn ang="f380">
                  <a:pos x="f571" y="f572"/>
                </a:cxn>
                <a:cxn ang="f380">
                  <a:pos x="f605" y="f606"/>
                </a:cxn>
                <a:cxn ang="f380">
                  <a:pos x="f607" y="f606"/>
                </a:cxn>
                <a:cxn ang="f380">
                  <a:pos x="f608" y="f609"/>
                </a:cxn>
                <a:cxn ang="f380">
                  <a:pos x="f610" y="f611"/>
                </a:cxn>
                <a:cxn ang="f380">
                  <a:pos x="f612" y="f613"/>
                </a:cxn>
                <a:cxn ang="f380">
                  <a:pos x="f614" y="f615"/>
                </a:cxn>
                <a:cxn ang="f380">
                  <a:pos x="f616" y="f617"/>
                </a:cxn>
                <a:cxn ang="f380">
                  <a:pos x="f618" y="f619"/>
                </a:cxn>
                <a:cxn ang="f380">
                  <a:pos x="f620" y="f621"/>
                </a:cxn>
                <a:cxn ang="f380">
                  <a:pos x="f622" y="f623"/>
                </a:cxn>
                <a:cxn ang="f380">
                  <a:pos x="f624" y="f625"/>
                </a:cxn>
                <a:cxn ang="f380">
                  <a:pos x="f626" y="f627"/>
                </a:cxn>
                <a:cxn ang="f380">
                  <a:pos x="f628" y="f619"/>
                </a:cxn>
                <a:cxn ang="f380">
                  <a:pos x="f629" y="f630"/>
                </a:cxn>
                <a:cxn ang="f380">
                  <a:pos x="f631" y="f632"/>
                </a:cxn>
                <a:cxn ang="f380">
                  <a:pos x="f633" y="f613"/>
                </a:cxn>
                <a:cxn ang="f380">
                  <a:pos x="f634" y="f635"/>
                </a:cxn>
                <a:cxn ang="f380">
                  <a:pos x="f636" y="f637"/>
                </a:cxn>
                <a:cxn ang="f380">
                  <a:pos x="f638" y="f639"/>
                </a:cxn>
                <a:cxn ang="f380">
                  <a:pos x="f640" y="f641"/>
                </a:cxn>
                <a:cxn ang="f380">
                  <a:pos x="f642" y="f643"/>
                </a:cxn>
                <a:cxn ang="f380">
                  <a:pos x="f644" y="f645"/>
                </a:cxn>
                <a:cxn ang="f380">
                  <a:pos x="f646" y="f647"/>
                </a:cxn>
                <a:cxn ang="f380">
                  <a:pos x="f648" y="f649"/>
                </a:cxn>
                <a:cxn ang="f380">
                  <a:pos x="f650" y="f651"/>
                </a:cxn>
                <a:cxn ang="f380">
                  <a:pos x="f652" y="f653"/>
                </a:cxn>
                <a:cxn ang="f380">
                  <a:pos x="f654" y="f655"/>
                </a:cxn>
                <a:cxn ang="f380">
                  <a:pos x="f656" y="f657"/>
                </a:cxn>
                <a:cxn ang="f380">
                  <a:pos x="f658" y="f659"/>
                </a:cxn>
                <a:cxn ang="f380">
                  <a:pos x="f660" y="f661"/>
                </a:cxn>
                <a:cxn ang="f380">
                  <a:pos x="f605" y="f606"/>
                </a:cxn>
              </a:cxnLst>
              <a:rect l="f567" t="f570" r="f568" b="f569"/>
              <a:pathLst>
                <a:path w="918976" h="71490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6" y="f104"/>
                  </a:cubicBezTo>
                  <a:cubicBezTo>
                    <a:pt x="f8" y="f105"/>
                    <a:pt x="f8" y="f106"/>
                    <a:pt x="f8" y="f9"/>
                  </a:cubicBezTo>
                  <a:close/>
                  <a:moveTo>
                    <a:pt x="f107" y="f108"/>
                  </a:moveTo>
                  <a:cubicBezTo>
                    <a:pt x="f109" y="f108"/>
                    <a:pt x="f110" y="f111"/>
                    <a:pt x="f112" y="f108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82" y="f173"/>
                    <a:pt x="f174" y="f175"/>
                    <a:pt x="f176" y="f148"/>
                  </a:cubicBezTo>
                  <a:cubicBezTo>
                    <a:pt x="f177" y="f148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30"/>
                  </a:cubicBezTo>
                  <a:cubicBezTo>
                    <a:pt x="f193" y="f194"/>
                    <a:pt x="f195" y="f126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3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116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109" y="f276"/>
                    <a:pt x="f107" y="f10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49">
              <a:extLst>
                <a:ext uri="{FF2B5EF4-FFF2-40B4-BE49-F238E27FC236}">
                  <a16:creationId xmlns:a16="http://schemas.microsoft.com/office/drawing/2014/main" id="{6C9F1FBA-FBB5-48BA-9F1F-24E6C5ADE454}"/>
                </a:ext>
              </a:extLst>
            </p:cNvPr>
            <p:cNvSpPr/>
            <p:nvPr/>
          </p:nvSpPr>
          <p:spPr>
            <a:xfrm flipH="1">
              <a:off x="8633472" y="42574"/>
              <a:ext cx="338958" cy="710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6271"/>
                <a:gd name="f7" fmla="val 1354990"/>
                <a:gd name="f8" fmla="val 548836"/>
                <a:gd name="f9" fmla="val 4667"/>
                <a:gd name="f10" fmla="val 533406"/>
                <a:gd name="f11" fmla="val 7334"/>
                <a:gd name="f12" fmla="val 517023"/>
                <a:gd name="f13" fmla="val 14383"/>
                <a:gd name="f14" fmla="val 502830"/>
                <a:gd name="f15" fmla="val 40196"/>
                <a:gd name="f16" fmla="val 450728"/>
                <a:gd name="f17" fmla="val 83058"/>
                <a:gd name="f18" fmla="val 422820"/>
                <a:gd name="f19" fmla="val 141256"/>
                <a:gd name="f20" fmla="val 421677"/>
                <a:gd name="f21" fmla="val 227647"/>
                <a:gd name="f22" fmla="val 420058"/>
                <a:gd name="f23" fmla="val 314039"/>
                <a:gd name="f24" fmla="val 420249"/>
                <a:gd name="f25" fmla="val 400431"/>
                <a:gd name="f26" fmla="val 419677"/>
                <a:gd name="f27" fmla="val 403574"/>
                <a:gd name="f28" fmla="val 406813"/>
                <a:gd name="f29" fmla="val 412052"/>
                <a:gd name="f30" fmla="val 406818"/>
                <a:gd name="f31" fmla="val 411861"/>
                <a:gd name="f32" fmla="val 394817"/>
                <a:gd name="f33" fmla="val 382815"/>
                <a:gd name="f34" fmla="val 413480"/>
                <a:gd name="f35" fmla="val 304139"/>
                <a:gd name="f36" fmla="val 415004"/>
                <a:gd name="f37" fmla="val 225367"/>
                <a:gd name="f38" fmla="val 416528"/>
                <a:gd name="f39" fmla="val 146691"/>
                <a:gd name="f40" fmla="val 417576"/>
                <a:gd name="f41" fmla="val 90588"/>
                <a:gd name="f42" fmla="val 441198"/>
                <a:gd name="f43" fmla="val 47059"/>
                <a:gd name="f44" fmla="val 490252"/>
                <a:gd name="f45" fmla="val 19437"/>
                <a:gd name="f46" fmla="val 504539"/>
                <a:gd name="f47" fmla="val 11340"/>
                <a:gd name="f48" fmla="val 521589"/>
                <a:gd name="f49" fmla="val 8102"/>
                <a:gd name="f50" fmla="val 537496"/>
                <a:gd name="f51" fmla="val 2958"/>
                <a:gd name="f52" fmla="val 539687"/>
                <a:gd name="f53" fmla="val 2292"/>
                <a:gd name="f54" fmla="val 557689"/>
                <a:gd name="f55" fmla="val -1137"/>
                <a:gd name="f56" fmla="val 558927"/>
                <a:gd name="f57" fmla="val 387"/>
                <a:gd name="f58" fmla="val 567023"/>
                <a:gd name="f59" fmla="val 9912"/>
                <a:gd name="f60" fmla="val 560451"/>
                <a:gd name="f61" fmla="val 23723"/>
                <a:gd name="f62" fmla="val 568262"/>
                <a:gd name="f63" fmla="val 33534"/>
                <a:gd name="f64" fmla="val 567785"/>
                <a:gd name="f65" fmla="val 34391"/>
                <a:gd name="f66" fmla="val 567309"/>
                <a:gd name="f67" fmla="val 35343"/>
                <a:gd name="f68" fmla="val 562070"/>
                <a:gd name="f69" fmla="val 556451"/>
                <a:gd name="f70" fmla="val 34200"/>
                <a:gd name="f71" fmla="val 551212"/>
                <a:gd name="f72" fmla="val 33438"/>
                <a:gd name="f73" fmla="val 547878"/>
                <a:gd name="f74" fmla="val 32962"/>
                <a:gd name="f75" fmla="val 543878"/>
                <a:gd name="f76" fmla="val 31533"/>
                <a:gd name="f77" fmla="val 541211"/>
                <a:gd name="f78" fmla="val 32772"/>
                <a:gd name="f79" fmla="val 527399"/>
                <a:gd name="f80" fmla="val 39249"/>
                <a:gd name="f81" fmla="val 513207"/>
                <a:gd name="f82" fmla="val 45249"/>
                <a:gd name="f83" fmla="val 500444"/>
                <a:gd name="f84" fmla="val 53536"/>
                <a:gd name="f85" fmla="val 468535"/>
                <a:gd name="f86" fmla="val 74301"/>
                <a:gd name="f87" fmla="val 452057"/>
                <a:gd name="f88" fmla="val 104495"/>
                <a:gd name="f89" fmla="val 451199"/>
                <a:gd name="f90" fmla="val 142500"/>
                <a:gd name="f91" fmla="val 449009"/>
                <a:gd name="f92" fmla="val 239750"/>
                <a:gd name="f93" fmla="val 447294"/>
                <a:gd name="f94" fmla="val 337095"/>
                <a:gd name="f95" fmla="val 445294"/>
                <a:gd name="f96" fmla="val 434346"/>
                <a:gd name="f97" fmla="val 445008"/>
                <a:gd name="f98" fmla="val 448252"/>
                <a:gd name="f99" fmla="val 438817"/>
                <a:gd name="f100" fmla="val 453872"/>
                <a:gd name="f101" fmla="val 423863"/>
                <a:gd name="f102" fmla="val 453967"/>
                <a:gd name="f103" fmla="val 330708"/>
                <a:gd name="f104" fmla="val 454634"/>
                <a:gd name="f105" fmla="val 237458"/>
                <a:gd name="f106" fmla="val 455682"/>
                <a:gd name="f107" fmla="val 144304"/>
                <a:gd name="f108" fmla="val 87535"/>
                <a:gd name="f109" fmla="val 43434"/>
                <a:gd name="f110" fmla="val 497401"/>
                <a:gd name="f111" fmla="val 35814"/>
                <a:gd name="f112" fmla="val 547122"/>
                <a:gd name="f113" fmla="val 34862"/>
                <a:gd name="f114" fmla="val 553218"/>
                <a:gd name="f115" fmla="val 34480"/>
                <a:gd name="f116" fmla="val 559409"/>
                <a:gd name="f117" fmla="val 565600"/>
                <a:gd name="f118" fmla="val 34385"/>
                <a:gd name="f119" fmla="val 641133"/>
                <a:gd name="f120" fmla="val 34290"/>
                <a:gd name="f121" fmla="val 716571"/>
                <a:gd name="f122" fmla="val 792105"/>
                <a:gd name="f123" fmla="val 34576"/>
                <a:gd name="f124" fmla="val 837825"/>
                <a:gd name="f125" fmla="val 56483"/>
                <a:gd name="f126" fmla="val 870781"/>
                <a:gd name="f127" fmla="val 96012"/>
                <a:gd name="f128" fmla="val 891926"/>
                <a:gd name="f129" fmla="val 111919"/>
                <a:gd name="f130" fmla="val 900404"/>
                <a:gd name="f131" fmla="val 130016"/>
                <a:gd name="f132" fmla="val 902214"/>
                <a:gd name="f133" fmla="val 148304"/>
                <a:gd name="f134" fmla="val 241745"/>
                <a:gd name="f135" fmla="val 901928"/>
                <a:gd name="f136" fmla="val 335280"/>
                <a:gd name="f137" fmla="val 902118"/>
                <a:gd name="f138" fmla="val 428720"/>
                <a:gd name="f139" fmla="val 445103"/>
                <a:gd name="f140" fmla="val 451009"/>
                <a:gd name="f141" fmla="val 908024"/>
                <a:gd name="f142" fmla="val 924502"/>
                <a:gd name="f143" fmla="val 1019752"/>
                <a:gd name="f144" fmla="val 1115002"/>
                <a:gd name="f145" fmla="val 1210252"/>
                <a:gd name="f146" fmla="val 1272450"/>
                <a:gd name="f147" fmla="val 498443"/>
                <a:gd name="f148" fmla="val 1320171"/>
                <a:gd name="f149" fmla="val 560546"/>
                <a:gd name="f150" fmla="val 1320552"/>
                <a:gd name="f151" fmla="val 585883"/>
                <a:gd name="f152" fmla="val 1320647"/>
                <a:gd name="f153" fmla="val 611314"/>
                <a:gd name="f154" fmla="val 636651"/>
                <a:gd name="f155" fmla="val 639794"/>
                <a:gd name="f156" fmla="val 643033"/>
                <a:gd name="f157" fmla="val 642652"/>
                <a:gd name="f158" fmla="val 1326171"/>
                <a:gd name="f159" fmla="val 639413"/>
                <a:gd name="f160" fmla="val 1331219"/>
                <a:gd name="f161" fmla="val 635794"/>
                <a:gd name="f162" fmla="val 1336839"/>
                <a:gd name="f163" fmla="val 621887"/>
                <a:gd name="f164" fmla="val 1339411"/>
                <a:gd name="f165" fmla="val 620649"/>
                <a:gd name="f166" fmla="val 1340364"/>
                <a:gd name="f167" fmla="val 616077"/>
                <a:gd name="f168" fmla="val 1353413"/>
                <a:gd name="f169" fmla="val 573691"/>
                <a:gd name="f170" fmla="val 1354937"/>
                <a:gd name="f171" fmla="val 530543"/>
                <a:gd name="f172" fmla="val 1360080"/>
                <a:gd name="f173" fmla="val 490919"/>
                <a:gd name="f174" fmla="val 1337220"/>
                <a:gd name="f175" fmla="val 443198"/>
                <a:gd name="f176" fmla="val 1309598"/>
                <a:gd name="f177" fmla="val 417386"/>
                <a:gd name="f178" fmla="val 1267974"/>
                <a:gd name="f179" fmla="val 416909"/>
                <a:gd name="f180" fmla="val 1212824"/>
                <a:gd name="f181" fmla="val 416052"/>
                <a:gd name="f182" fmla="val 1124051"/>
                <a:gd name="f183" fmla="val 416719"/>
                <a:gd name="f184" fmla="val 1035278"/>
                <a:gd name="f185" fmla="val 416814"/>
                <a:gd name="f186" fmla="val 946505"/>
                <a:gd name="f187" fmla="val 943552"/>
                <a:gd name="f188" fmla="val 940694"/>
                <a:gd name="f189" fmla="val 936503"/>
                <a:gd name="f190" fmla="val 412813"/>
                <a:gd name="f191" fmla="val 409480"/>
                <a:gd name="f192" fmla="val 406051"/>
                <a:gd name="f193" fmla="val 318802"/>
                <a:gd name="f194" fmla="val 231458"/>
                <a:gd name="f195" fmla="val 936599"/>
                <a:gd name="f196" fmla="val 144209"/>
                <a:gd name="f197" fmla="val 77629"/>
                <a:gd name="f198" fmla="val 936408"/>
                <a:gd name="f199" fmla="val 21336"/>
                <a:gd name="f200" fmla="val 893165"/>
                <a:gd name="f201" fmla="val 4763"/>
                <a:gd name="f202" fmla="val 829728"/>
                <a:gd name="f203" fmla="val 2953"/>
                <a:gd name="f204" fmla="val 822966"/>
                <a:gd name="f205" fmla="val 1619"/>
                <a:gd name="f206" fmla="val 816108"/>
                <a:gd name="f207" fmla="val 809250"/>
                <a:gd name="f208" fmla="val 722286"/>
                <a:gd name="f209" fmla="val 635514"/>
                <a:gd name="f210" fmla="+- 0 0 -90"/>
                <a:gd name="f211" fmla="*/ f3 1 646271"/>
                <a:gd name="f212" fmla="*/ f4 1 1354990"/>
                <a:gd name="f213" fmla="val f5"/>
                <a:gd name="f214" fmla="val f6"/>
                <a:gd name="f215" fmla="val f7"/>
                <a:gd name="f216" fmla="*/ f210 f0 1"/>
                <a:gd name="f217" fmla="+- f215 0 f213"/>
                <a:gd name="f218" fmla="+- f214 0 f213"/>
                <a:gd name="f219" fmla="*/ f216 1 f2"/>
                <a:gd name="f220" fmla="*/ f218 1 646271"/>
                <a:gd name="f221" fmla="*/ f217 1 1354990"/>
                <a:gd name="f222" fmla="*/ 0 f218 1"/>
                <a:gd name="f223" fmla="*/ 548836 f217 1"/>
                <a:gd name="f224" fmla="*/ 14383 f218 1"/>
                <a:gd name="f225" fmla="*/ 502830 f217 1"/>
                <a:gd name="f226" fmla="*/ 141256 f218 1"/>
                <a:gd name="f227" fmla="*/ 421677 f217 1"/>
                <a:gd name="f228" fmla="*/ 400431 f218 1"/>
                <a:gd name="f229" fmla="*/ 419677 f217 1"/>
                <a:gd name="f230" fmla="*/ 412052 f218 1"/>
                <a:gd name="f231" fmla="*/ 382815 f217 1"/>
                <a:gd name="f232" fmla="*/ 416528 f218 1"/>
                <a:gd name="f233" fmla="*/ 146691 f217 1"/>
                <a:gd name="f234" fmla="*/ 490252 f218 1"/>
                <a:gd name="f235" fmla="*/ 19437 f217 1"/>
                <a:gd name="f236" fmla="*/ 537496 f218 1"/>
                <a:gd name="f237" fmla="*/ 2958 f217 1"/>
                <a:gd name="f238" fmla="*/ 558927 f218 1"/>
                <a:gd name="f239" fmla="*/ 387 f217 1"/>
                <a:gd name="f240" fmla="*/ 568262 f218 1"/>
                <a:gd name="f241" fmla="*/ 33534 f217 1"/>
                <a:gd name="f242" fmla="*/ 567309 f218 1"/>
                <a:gd name="f243" fmla="*/ 35343 f217 1"/>
                <a:gd name="f244" fmla="*/ 551212 f218 1"/>
                <a:gd name="f245" fmla="*/ 33438 f217 1"/>
                <a:gd name="f246" fmla="*/ 541211 f218 1"/>
                <a:gd name="f247" fmla="*/ 32772 f217 1"/>
                <a:gd name="f248" fmla="*/ 500444 f218 1"/>
                <a:gd name="f249" fmla="*/ 53536 f217 1"/>
                <a:gd name="f250" fmla="*/ 451199 f218 1"/>
                <a:gd name="f251" fmla="*/ 142500 f217 1"/>
                <a:gd name="f252" fmla="*/ 445294 f218 1"/>
                <a:gd name="f253" fmla="*/ 434346 f217 1"/>
                <a:gd name="f254" fmla="*/ 423863 f218 1"/>
                <a:gd name="f255" fmla="*/ 453967 f217 1"/>
                <a:gd name="f256" fmla="*/ 144304 f218 1"/>
                <a:gd name="f257" fmla="*/ 455682 f217 1"/>
                <a:gd name="f258" fmla="*/ 35814 f218 1"/>
                <a:gd name="f259" fmla="*/ 547122 f217 1"/>
                <a:gd name="f260" fmla="*/ 34480 f218 1"/>
                <a:gd name="f261" fmla="*/ 565600 f217 1"/>
                <a:gd name="f262" fmla="*/ 792105 f217 1"/>
                <a:gd name="f263" fmla="*/ 96012 f218 1"/>
                <a:gd name="f264" fmla="*/ 891926 f217 1"/>
                <a:gd name="f265" fmla="*/ 148304 f218 1"/>
                <a:gd name="f266" fmla="*/ 902214 f217 1"/>
                <a:gd name="f267" fmla="*/ 428720 f218 1"/>
                <a:gd name="f268" fmla="*/ 902118 f217 1"/>
                <a:gd name="f269" fmla="*/ 451009 f218 1"/>
                <a:gd name="f270" fmla="*/ 924502 f217 1"/>
                <a:gd name="f271" fmla="*/ 1210252 f217 1"/>
                <a:gd name="f272" fmla="*/ 560546 f218 1"/>
                <a:gd name="f273" fmla="*/ 1320552 f217 1"/>
                <a:gd name="f274" fmla="*/ 636651 f218 1"/>
                <a:gd name="f275" fmla="*/ 646271 f218 1"/>
                <a:gd name="f276" fmla="*/ 635794 f218 1"/>
                <a:gd name="f277" fmla="*/ 1336839 f217 1"/>
                <a:gd name="f278" fmla="*/ 616077 f218 1"/>
                <a:gd name="f279" fmla="*/ 1353413 f217 1"/>
                <a:gd name="f280" fmla="*/ 490919 f218 1"/>
                <a:gd name="f281" fmla="*/ 1337220 f217 1"/>
                <a:gd name="f282" fmla="*/ 416909 f218 1"/>
                <a:gd name="f283" fmla="*/ 1212824 f217 1"/>
                <a:gd name="f284" fmla="*/ 416814 f218 1"/>
                <a:gd name="f285" fmla="*/ 946505 f217 1"/>
                <a:gd name="f286" fmla="*/ 936503 f217 1"/>
                <a:gd name="f287" fmla="*/ 406051 f218 1"/>
                <a:gd name="f288" fmla="*/ 144209 f218 1"/>
                <a:gd name="f289" fmla="*/ 4763 f218 1"/>
                <a:gd name="f290" fmla="*/ 829728 f217 1"/>
                <a:gd name="f291" fmla="*/ 809250 f217 1"/>
                <a:gd name="f292" fmla="+- f219 0 f1"/>
                <a:gd name="f293" fmla="*/ f222 1 646271"/>
                <a:gd name="f294" fmla="*/ f223 1 1354990"/>
                <a:gd name="f295" fmla="*/ f224 1 646271"/>
                <a:gd name="f296" fmla="*/ f225 1 1354990"/>
                <a:gd name="f297" fmla="*/ f226 1 646271"/>
                <a:gd name="f298" fmla="*/ f227 1 1354990"/>
                <a:gd name="f299" fmla="*/ f228 1 646271"/>
                <a:gd name="f300" fmla="*/ f229 1 1354990"/>
                <a:gd name="f301" fmla="*/ f230 1 646271"/>
                <a:gd name="f302" fmla="*/ f231 1 1354990"/>
                <a:gd name="f303" fmla="*/ f232 1 646271"/>
                <a:gd name="f304" fmla="*/ f233 1 1354990"/>
                <a:gd name="f305" fmla="*/ f234 1 646271"/>
                <a:gd name="f306" fmla="*/ f235 1 1354990"/>
                <a:gd name="f307" fmla="*/ f236 1 646271"/>
                <a:gd name="f308" fmla="*/ f237 1 1354990"/>
                <a:gd name="f309" fmla="*/ f238 1 646271"/>
                <a:gd name="f310" fmla="*/ f239 1 1354990"/>
                <a:gd name="f311" fmla="*/ f240 1 646271"/>
                <a:gd name="f312" fmla="*/ f241 1 1354990"/>
                <a:gd name="f313" fmla="*/ f242 1 646271"/>
                <a:gd name="f314" fmla="*/ f243 1 1354990"/>
                <a:gd name="f315" fmla="*/ f244 1 646271"/>
                <a:gd name="f316" fmla="*/ f245 1 1354990"/>
                <a:gd name="f317" fmla="*/ f246 1 646271"/>
                <a:gd name="f318" fmla="*/ f247 1 1354990"/>
                <a:gd name="f319" fmla="*/ f248 1 646271"/>
                <a:gd name="f320" fmla="*/ f249 1 1354990"/>
                <a:gd name="f321" fmla="*/ f250 1 646271"/>
                <a:gd name="f322" fmla="*/ f251 1 1354990"/>
                <a:gd name="f323" fmla="*/ f252 1 646271"/>
                <a:gd name="f324" fmla="*/ f253 1 1354990"/>
                <a:gd name="f325" fmla="*/ f254 1 646271"/>
                <a:gd name="f326" fmla="*/ f255 1 1354990"/>
                <a:gd name="f327" fmla="*/ f256 1 646271"/>
                <a:gd name="f328" fmla="*/ f257 1 1354990"/>
                <a:gd name="f329" fmla="*/ f258 1 646271"/>
                <a:gd name="f330" fmla="*/ f259 1 1354990"/>
                <a:gd name="f331" fmla="*/ f260 1 646271"/>
                <a:gd name="f332" fmla="*/ f261 1 1354990"/>
                <a:gd name="f333" fmla="*/ f262 1 1354990"/>
                <a:gd name="f334" fmla="*/ f263 1 646271"/>
                <a:gd name="f335" fmla="*/ f264 1 1354990"/>
                <a:gd name="f336" fmla="*/ f265 1 646271"/>
                <a:gd name="f337" fmla="*/ f266 1 1354990"/>
                <a:gd name="f338" fmla="*/ f267 1 646271"/>
                <a:gd name="f339" fmla="*/ f268 1 1354990"/>
                <a:gd name="f340" fmla="*/ f269 1 646271"/>
                <a:gd name="f341" fmla="*/ f270 1 1354990"/>
                <a:gd name="f342" fmla="*/ f271 1 1354990"/>
                <a:gd name="f343" fmla="*/ f272 1 646271"/>
                <a:gd name="f344" fmla="*/ f273 1 1354990"/>
                <a:gd name="f345" fmla="*/ f274 1 646271"/>
                <a:gd name="f346" fmla="*/ f275 1 646271"/>
                <a:gd name="f347" fmla="*/ f276 1 646271"/>
                <a:gd name="f348" fmla="*/ f277 1 1354990"/>
                <a:gd name="f349" fmla="*/ f278 1 646271"/>
                <a:gd name="f350" fmla="*/ f279 1 1354990"/>
                <a:gd name="f351" fmla="*/ f280 1 646271"/>
                <a:gd name="f352" fmla="*/ f281 1 1354990"/>
                <a:gd name="f353" fmla="*/ f282 1 646271"/>
                <a:gd name="f354" fmla="*/ f283 1 1354990"/>
                <a:gd name="f355" fmla="*/ f284 1 646271"/>
                <a:gd name="f356" fmla="*/ f285 1 1354990"/>
                <a:gd name="f357" fmla="*/ f286 1 1354990"/>
                <a:gd name="f358" fmla="*/ f287 1 646271"/>
                <a:gd name="f359" fmla="*/ f288 1 646271"/>
                <a:gd name="f360" fmla="*/ f289 1 646271"/>
                <a:gd name="f361" fmla="*/ f290 1 1354990"/>
                <a:gd name="f362" fmla="*/ f291 1 1354990"/>
                <a:gd name="f363" fmla="*/ f213 1 f220"/>
                <a:gd name="f364" fmla="*/ f214 1 f220"/>
                <a:gd name="f365" fmla="*/ f213 1 f221"/>
                <a:gd name="f366" fmla="*/ f215 1 f221"/>
                <a:gd name="f367" fmla="*/ f293 1 f220"/>
                <a:gd name="f368" fmla="*/ f294 1 f221"/>
                <a:gd name="f369" fmla="*/ f295 1 f220"/>
                <a:gd name="f370" fmla="*/ f296 1 f221"/>
                <a:gd name="f371" fmla="*/ f297 1 f220"/>
                <a:gd name="f372" fmla="*/ f298 1 f221"/>
                <a:gd name="f373" fmla="*/ f299 1 f220"/>
                <a:gd name="f374" fmla="*/ f300 1 f221"/>
                <a:gd name="f375" fmla="*/ f301 1 f220"/>
                <a:gd name="f376" fmla="*/ f302 1 f221"/>
                <a:gd name="f377" fmla="*/ f303 1 f220"/>
                <a:gd name="f378" fmla="*/ f304 1 f221"/>
                <a:gd name="f379" fmla="*/ f305 1 f220"/>
                <a:gd name="f380" fmla="*/ f306 1 f221"/>
                <a:gd name="f381" fmla="*/ f307 1 f220"/>
                <a:gd name="f382" fmla="*/ f308 1 f221"/>
                <a:gd name="f383" fmla="*/ f309 1 f220"/>
                <a:gd name="f384" fmla="*/ f310 1 f221"/>
                <a:gd name="f385" fmla="*/ f311 1 f220"/>
                <a:gd name="f386" fmla="*/ f312 1 f221"/>
                <a:gd name="f387" fmla="*/ f313 1 f220"/>
                <a:gd name="f388" fmla="*/ f314 1 f221"/>
                <a:gd name="f389" fmla="*/ f315 1 f220"/>
                <a:gd name="f390" fmla="*/ f316 1 f221"/>
                <a:gd name="f391" fmla="*/ f317 1 f220"/>
                <a:gd name="f392" fmla="*/ f318 1 f221"/>
                <a:gd name="f393" fmla="*/ f319 1 f220"/>
                <a:gd name="f394" fmla="*/ f320 1 f221"/>
                <a:gd name="f395" fmla="*/ f321 1 f220"/>
                <a:gd name="f396" fmla="*/ f322 1 f221"/>
                <a:gd name="f397" fmla="*/ f323 1 f220"/>
                <a:gd name="f398" fmla="*/ f324 1 f221"/>
                <a:gd name="f399" fmla="*/ f325 1 f220"/>
                <a:gd name="f400" fmla="*/ f326 1 f221"/>
                <a:gd name="f401" fmla="*/ f327 1 f220"/>
                <a:gd name="f402" fmla="*/ f328 1 f221"/>
                <a:gd name="f403" fmla="*/ f329 1 f220"/>
                <a:gd name="f404" fmla="*/ f330 1 f221"/>
                <a:gd name="f405" fmla="*/ f331 1 f220"/>
                <a:gd name="f406" fmla="*/ f332 1 f221"/>
                <a:gd name="f407" fmla="*/ f333 1 f221"/>
                <a:gd name="f408" fmla="*/ f334 1 f220"/>
                <a:gd name="f409" fmla="*/ f335 1 f221"/>
                <a:gd name="f410" fmla="*/ f336 1 f220"/>
                <a:gd name="f411" fmla="*/ f337 1 f221"/>
                <a:gd name="f412" fmla="*/ f338 1 f220"/>
                <a:gd name="f413" fmla="*/ f339 1 f221"/>
                <a:gd name="f414" fmla="*/ f340 1 f220"/>
                <a:gd name="f415" fmla="*/ f341 1 f221"/>
                <a:gd name="f416" fmla="*/ f342 1 f221"/>
                <a:gd name="f417" fmla="*/ f343 1 f220"/>
                <a:gd name="f418" fmla="*/ f344 1 f221"/>
                <a:gd name="f419" fmla="*/ f345 1 f220"/>
                <a:gd name="f420" fmla="*/ f346 1 f220"/>
                <a:gd name="f421" fmla="*/ f347 1 f220"/>
                <a:gd name="f422" fmla="*/ f348 1 f221"/>
                <a:gd name="f423" fmla="*/ f349 1 f220"/>
                <a:gd name="f424" fmla="*/ f350 1 f221"/>
                <a:gd name="f425" fmla="*/ f351 1 f220"/>
                <a:gd name="f426" fmla="*/ f352 1 f221"/>
                <a:gd name="f427" fmla="*/ f353 1 f220"/>
                <a:gd name="f428" fmla="*/ f354 1 f221"/>
                <a:gd name="f429" fmla="*/ f355 1 f220"/>
                <a:gd name="f430" fmla="*/ f356 1 f221"/>
                <a:gd name="f431" fmla="*/ f357 1 f221"/>
                <a:gd name="f432" fmla="*/ f358 1 f220"/>
                <a:gd name="f433" fmla="*/ f359 1 f220"/>
                <a:gd name="f434" fmla="*/ f360 1 f220"/>
                <a:gd name="f435" fmla="*/ f361 1 f221"/>
                <a:gd name="f436" fmla="*/ f362 1 f221"/>
                <a:gd name="f437" fmla="*/ f363 f211 1"/>
                <a:gd name="f438" fmla="*/ f364 f211 1"/>
                <a:gd name="f439" fmla="*/ f366 f212 1"/>
                <a:gd name="f440" fmla="*/ f365 f212 1"/>
                <a:gd name="f441" fmla="*/ f367 f211 1"/>
                <a:gd name="f442" fmla="*/ f368 f212 1"/>
                <a:gd name="f443" fmla="*/ f369 f211 1"/>
                <a:gd name="f444" fmla="*/ f370 f212 1"/>
                <a:gd name="f445" fmla="*/ f371 f211 1"/>
                <a:gd name="f446" fmla="*/ f372 f212 1"/>
                <a:gd name="f447" fmla="*/ f373 f211 1"/>
                <a:gd name="f448" fmla="*/ f374 f212 1"/>
                <a:gd name="f449" fmla="*/ f375 f211 1"/>
                <a:gd name="f450" fmla="*/ f376 f212 1"/>
                <a:gd name="f451" fmla="*/ f377 f211 1"/>
                <a:gd name="f452" fmla="*/ f378 f212 1"/>
                <a:gd name="f453" fmla="*/ f379 f211 1"/>
                <a:gd name="f454" fmla="*/ f380 f212 1"/>
                <a:gd name="f455" fmla="*/ f381 f211 1"/>
                <a:gd name="f456" fmla="*/ f382 f212 1"/>
                <a:gd name="f457" fmla="*/ f383 f211 1"/>
                <a:gd name="f458" fmla="*/ f384 f212 1"/>
                <a:gd name="f459" fmla="*/ f385 f211 1"/>
                <a:gd name="f460" fmla="*/ f386 f212 1"/>
                <a:gd name="f461" fmla="*/ f387 f211 1"/>
                <a:gd name="f462" fmla="*/ f388 f212 1"/>
                <a:gd name="f463" fmla="*/ f389 f211 1"/>
                <a:gd name="f464" fmla="*/ f390 f212 1"/>
                <a:gd name="f465" fmla="*/ f391 f211 1"/>
                <a:gd name="f466" fmla="*/ f392 f212 1"/>
                <a:gd name="f467" fmla="*/ f393 f211 1"/>
                <a:gd name="f468" fmla="*/ f394 f212 1"/>
                <a:gd name="f469" fmla="*/ f395 f211 1"/>
                <a:gd name="f470" fmla="*/ f396 f212 1"/>
                <a:gd name="f471" fmla="*/ f397 f211 1"/>
                <a:gd name="f472" fmla="*/ f398 f212 1"/>
                <a:gd name="f473" fmla="*/ f399 f211 1"/>
                <a:gd name="f474" fmla="*/ f400 f212 1"/>
                <a:gd name="f475" fmla="*/ f401 f211 1"/>
                <a:gd name="f476" fmla="*/ f402 f212 1"/>
                <a:gd name="f477" fmla="*/ f403 f211 1"/>
                <a:gd name="f478" fmla="*/ f404 f212 1"/>
                <a:gd name="f479" fmla="*/ f405 f211 1"/>
                <a:gd name="f480" fmla="*/ f406 f212 1"/>
                <a:gd name="f481" fmla="*/ f407 f212 1"/>
                <a:gd name="f482" fmla="*/ f408 f211 1"/>
                <a:gd name="f483" fmla="*/ f409 f212 1"/>
                <a:gd name="f484" fmla="*/ f410 f211 1"/>
                <a:gd name="f485" fmla="*/ f411 f212 1"/>
                <a:gd name="f486" fmla="*/ f412 f211 1"/>
                <a:gd name="f487" fmla="*/ f413 f212 1"/>
                <a:gd name="f488" fmla="*/ f414 f211 1"/>
                <a:gd name="f489" fmla="*/ f415 f212 1"/>
                <a:gd name="f490" fmla="*/ f416 f212 1"/>
                <a:gd name="f491" fmla="*/ f417 f211 1"/>
                <a:gd name="f492" fmla="*/ f418 f212 1"/>
                <a:gd name="f493" fmla="*/ f419 f211 1"/>
                <a:gd name="f494" fmla="*/ f420 f211 1"/>
                <a:gd name="f495" fmla="*/ f421 f211 1"/>
                <a:gd name="f496" fmla="*/ f422 f212 1"/>
                <a:gd name="f497" fmla="*/ f423 f211 1"/>
                <a:gd name="f498" fmla="*/ f424 f212 1"/>
                <a:gd name="f499" fmla="*/ f425 f211 1"/>
                <a:gd name="f500" fmla="*/ f426 f212 1"/>
                <a:gd name="f501" fmla="*/ f427 f211 1"/>
                <a:gd name="f502" fmla="*/ f428 f212 1"/>
                <a:gd name="f503" fmla="*/ f429 f211 1"/>
                <a:gd name="f504" fmla="*/ f430 f212 1"/>
                <a:gd name="f505" fmla="*/ f431 f212 1"/>
                <a:gd name="f506" fmla="*/ f432 f211 1"/>
                <a:gd name="f507" fmla="*/ f433 f211 1"/>
                <a:gd name="f508" fmla="*/ f434 f211 1"/>
                <a:gd name="f509" fmla="*/ f435 f212 1"/>
                <a:gd name="f510" fmla="*/ f436 f2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2">
                  <a:pos x="f441" y="f442"/>
                </a:cxn>
                <a:cxn ang="f292">
                  <a:pos x="f443" y="f444"/>
                </a:cxn>
                <a:cxn ang="f292">
                  <a:pos x="f445" y="f446"/>
                </a:cxn>
                <a:cxn ang="f292">
                  <a:pos x="f447" y="f448"/>
                </a:cxn>
                <a:cxn ang="f292">
                  <a:pos x="f449" y="f448"/>
                </a:cxn>
                <a:cxn ang="f292">
                  <a:pos x="f449" y="f450"/>
                </a:cxn>
                <a:cxn ang="f292">
                  <a:pos x="f451" y="f452"/>
                </a:cxn>
                <a:cxn ang="f292">
                  <a:pos x="f453" y="f454"/>
                </a:cxn>
                <a:cxn ang="f292">
                  <a:pos x="f455" y="f456"/>
                </a:cxn>
                <a:cxn ang="f292">
                  <a:pos x="f457" y="f458"/>
                </a:cxn>
                <a:cxn ang="f292">
                  <a:pos x="f459" y="f460"/>
                </a:cxn>
                <a:cxn ang="f292">
                  <a:pos x="f461" y="f462"/>
                </a:cxn>
                <a:cxn ang="f292">
                  <a:pos x="f463" y="f464"/>
                </a:cxn>
                <a:cxn ang="f292">
                  <a:pos x="f465" y="f466"/>
                </a:cxn>
                <a:cxn ang="f292">
                  <a:pos x="f467" y="f468"/>
                </a:cxn>
                <a:cxn ang="f292">
                  <a:pos x="f469" y="f470"/>
                </a:cxn>
                <a:cxn ang="f292">
                  <a:pos x="f471" y="f472"/>
                </a:cxn>
                <a:cxn ang="f292">
                  <a:pos x="f473" y="f474"/>
                </a:cxn>
                <a:cxn ang="f292">
                  <a:pos x="f475" y="f476"/>
                </a:cxn>
                <a:cxn ang="f292">
                  <a:pos x="f477" y="f478"/>
                </a:cxn>
                <a:cxn ang="f292">
                  <a:pos x="f479" y="f480"/>
                </a:cxn>
                <a:cxn ang="f292">
                  <a:pos x="f479" y="f481"/>
                </a:cxn>
                <a:cxn ang="f292">
                  <a:pos x="f482" y="f483"/>
                </a:cxn>
                <a:cxn ang="f292">
                  <a:pos x="f484" y="f485"/>
                </a:cxn>
                <a:cxn ang="f292">
                  <a:pos x="f486" y="f487"/>
                </a:cxn>
                <a:cxn ang="f292">
                  <a:pos x="f488" y="f489"/>
                </a:cxn>
                <a:cxn ang="f292">
                  <a:pos x="f488" y="f490"/>
                </a:cxn>
                <a:cxn ang="f292">
                  <a:pos x="f491" y="f492"/>
                </a:cxn>
                <a:cxn ang="f292">
                  <a:pos x="f493" y="f492"/>
                </a:cxn>
                <a:cxn ang="f292">
                  <a:pos x="f494" y="f492"/>
                </a:cxn>
                <a:cxn ang="f292">
                  <a:pos x="f495" y="f496"/>
                </a:cxn>
                <a:cxn ang="f292">
                  <a:pos x="f497" y="f498"/>
                </a:cxn>
                <a:cxn ang="f292">
                  <a:pos x="f499" y="f500"/>
                </a:cxn>
                <a:cxn ang="f292">
                  <a:pos x="f501" y="f502"/>
                </a:cxn>
                <a:cxn ang="f292">
                  <a:pos x="f503" y="f504"/>
                </a:cxn>
                <a:cxn ang="f292">
                  <a:pos x="f503" y="f505"/>
                </a:cxn>
                <a:cxn ang="f292">
                  <a:pos x="f506" y="f505"/>
                </a:cxn>
                <a:cxn ang="f292">
                  <a:pos x="f507" y="f505"/>
                </a:cxn>
                <a:cxn ang="f292">
                  <a:pos x="f508" y="f509"/>
                </a:cxn>
                <a:cxn ang="f292">
                  <a:pos x="f441" y="f510"/>
                </a:cxn>
                <a:cxn ang="f292">
                  <a:pos x="f441" y="f442"/>
                </a:cxn>
              </a:cxnLst>
              <a:rect l="f437" t="f440" r="f438" b="f439"/>
              <a:pathLst>
                <a:path w="646271" h="1354990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6"/>
                    <a:pt x="f28" y="f26"/>
                    <a:pt x="f29" y="f26"/>
                  </a:cubicBezTo>
                  <a:cubicBezTo>
                    <a:pt x="f29" y="f30"/>
                    <a:pt x="f31" y="f32"/>
                    <a:pt x="f29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4" y="f65"/>
                    <a:pt x="f66" y="f67"/>
                  </a:cubicBezTo>
                  <a:cubicBezTo>
                    <a:pt x="f68" y="f65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5" y="f117"/>
                  </a:cubicBezTo>
                  <a:cubicBezTo>
                    <a:pt x="f118" y="f119"/>
                    <a:pt x="f120" y="f121"/>
                    <a:pt x="f115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5"/>
                    <a:pt x="f136" y="f137"/>
                    <a:pt x="f138" y="f137"/>
                  </a:cubicBezTo>
                  <a:cubicBezTo>
                    <a:pt x="f139" y="f137"/>
                    <a:pt x="f140" y="f141"/>
                    <a:pt x="f140" y="f142"/>
                  </a:cubicBezTo>
                  <a:cubicBezTo>
                    <a:pt x="f140" y="f143"/>
                    <a:pt x="f140" y="f144"/>
                    <a:pt x="f140" y="f145"/>
                  </a:cubicBezTo>
                  <a:cubicBezTo>
                    <a:pt x="f140" y="f146"/>
                    <a:pt x="f147" y="f148"/>
                    <a:pt x="f149" y="f150"/>
                  </a:cubicBezTo>
                  <a:cubicBezTo>
                    <a:pt x="f151" y="f152"/>
                    <a:pt x="f153" y="f150"/>
                    <a:pt x="f154" y="f150"/>
                  </a:cubicBezTo>
                  <a:cubicBezTo>
                    <a:pt x="f155" y="f150"/>
                    <a:pt x="f156" y="f150"/>
                    <a:pt x="f6" y="f150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5" y="f187"/>
                    <a:pt x="f185" y="f188"/>
                    <a:pt x="f185" y="f189"/>
                  </a:cubicBezTo>
                  <a:cubicBezTo>
                    <a:pt x="f190" y="f189"/>
                    <a:pt x="f191" y="f189"/>
                    <a:pt x="f192" y="f189"/>
                  </a:cubicBezTo>
                  <a:cubicBezTo>
                    <a:pt x="f193" y="f189"/>
                    <a:pt x="f194" y="f195"/>
                    <a:pt x="f196" y="f189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5" y="f207"/>
                  </a:cubicBezTo>
                  <a:cubicBezTo>
                    <a:pt x="f5" y="f208"/>
                    <a:pt x="f5" y="f209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orma libre: forma 50">
              <a:extLst>
                <a:ext uri="{FF2B5EF4-FFF2-40B4-BE49-F238E27FC236}">
                  <a16:creationId xmlns:a16="http://schemas.microsoft.com/office/drawing/2014/main" id="{804BC311-FEB3-438C-8F78-ED907215EC68}"/>
                </a:ext>
              </a:extLst>
            </p:cNvPr>
            <p:cNvSpPr/>
            <p:nvPr/>
          </p:nvSpPr>
          <p:spPr>
            <a:xfrm flipH="1">
              <a:off x="8265225" y="42574"/>
              <a:ext cx="387074" cy="3177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8014"/>
                <a:gd name="f7" fmla="val 605780"/>
                <a:gd name="f8" fmla="val 286417"/>
                <a:gd name="f9" fmla="val 131540"/>
                <a:gd name="f10" fmla="val 279940"/>
                <a:gd name="f11" fmla="val 76200"/>
                <a:gd name="f12" fmla="val 234505"/>
                <a:gd name="f13" fmla="val 35624"/>
                <a:gd name="f14" fmla="val 178594"/>
                <a:gd name="f15" fmla="val 35338"/>
                <a:gd name="f16" fmla="val 122587"/>
                <a:gd name="f17" fmla="val 35147"/>
                <a:gd name="f18" fmla="val 66484"/>
                <a:gd name="f19" fmla="val 10477"/>
                <a:gd name="f20" fmla="val 7239"/>
                <a:gd name="f21" fmla="val 4000"/>
                <a:gd name="f22" fmla="val 2476"/>
                <a:gd name="f23" fmla="val 30290"/>
                <a:gd name="f24" fmla="val 4667"/>
                <a:gd name="f25" fmla="val 26003"/>
                <a:gd name="f26" fmla="val 7048"/>
                <a:gd name="f27" fmla="val 21241"/>
                <a:gd name="f28" fmla="val 8954"/>
                <a:gd name="f29" fmla="val 21336"/>
                <a:gd name="f30" fmla="val 11144"/>
                <a:gd name="f31" fmla="val 21527"/>
                <a:gd name="f32" fmla="val 13525"/>
                <a:gd name="f33" fmla="val 21622"/>
                <a:gd name="f34" fmla="val 13621"/>
                <a:gd name="f35" fmla="val 20288"/>
                <a:gd name="f36" fmla="val 14097"/>
                <a:gd name="f37" fmla="val 19145"/>
                <a:gd name="f38" fmla="val 13716"/>
                <a:gd name="f39" fmla="val 18669"/>
                <a:gd name="f40" fmla="val 10573"/>
                <a:gd name="f41" fmla="val 14764"/>
                <a:gd name="f42" fmla="val 7144"/>
                <a:gd name="f43" fmla="val 4286"/>
                <a:gd name="f44" fmla="val 7049"/>
                <a:gd name="f45" fmla="val 2953"/>
                <a:gd name="f46" fmla="val 5144"/>
                <a:gd name="f47" fmla="val 2667"/>
                <a:gd name="f48" fmla="val 2477"/>
                <a:gd name="f49" fmla="val 2000"/>
                <a:gd name="f50" fmla="val 95"/>
                <a:gd name="f51" fmla="val 6096"/>
                <a:gd name="f52" fmla="val 10287"/>
                <a:gd name="f53" fmla="val 14383"/>
                <a:gd name="f54" fmla="val 15430"/>
                <a:gd name="f55" fmla="val 1048"/>
                <a:gd name="f56" fmla="val 16478"/>
                <a:gd name="f57" fmla="val 2096"/>
                <a:gd name="f58" fmla="val 17526"/>
                <a:gd name="f59" fmla="val 20669"/>
                <a:gd name="f60" fmla="val 5525"/>
                <a:gd name="f61" fmla="val 23717"/>
                <a:gd name="f62" fmla="val 8096"/>
                <a:gd name="f63" fmla="val 26860"/>
                <a:gd name="f64" fmla="val 26194"/>
                <a:gd name="f65" fmla="val 25622"/>
                <a:gd name="f66" fmla="val 3524"/>
                <a:gd name="f67" fmla="val 24955"/>
                <a:gd name="f68" fmla="val 78676"/>
                <a:gd name="f69" fmla="val 132302"/>
                <a:gd name="f70" fmla="val 186023"/>
                <a:gd name="f71" fmla="val 197548"/>
                <a:gd name="f72" fmla="val 2381"/>
                <a:gd name="f73" fmla="val 209264"/>
                <a:gd name="f74" fmla="val 3905"/>
                <a:gd name="f75" fmla="val 220503"/>
                <a:gd name="f76" fmla="val 280511"/>
                <a:gd name="f77" fmla="val 24956"/>
                <a:gd name="f78" fmla="val 321850"/>
                <a:gd name="f79" fmla="val 81248"/>
                <a:gd name="f80" fmla="val 321469"/>
                <a:gd name="f81" fmla="val 143828"/>
                <a:gd name="f82" fmla="val 320993"/>
                <a:gd name="f83" fmla="val 233172"/>
                <a:gd name="f84" fmla="val 320707"/>
                <a:gd name="f85" fmla="val 322612"/>
                <a:gd name="f86" fmla="val 320421"/>
                <a:gd name="f87" fmla="val 411956"/>
                <a:gd name="f88" fmla="val 413957"/>
                <a:gd name="f89" fmla="val 320611"/>
                <a:gd name="f90" fmla="val 415957"/>
                <a:gd name="f91" fmla="val 320897"/>
                <a:gd name="f92" fmla="val 419386"/>
                <a:gd name="f93" fmla="val 324802"/>
                <a:gd name="f94" fmla="val 328517"/>
                <a:gd name="f95" fmla="val 332232"/>
                <a:gd name="f96" fmla="val 415671"/>
                <a:gd name="f97" fmla="val 499205"/>
                <a:gd name="f98" fmla="val 420434"/>
                <a:gd name="f99" fmla="val 582644"/>
                <a:gd name="f100" fmla="val 419005"/>
                <a:gd name="f101" fmla="val 632841"/>
                <a:gd name="f102" fmla="val 418148"/>
                <a:gd name="f103" fmla="val 669988"/>
                <a:gd name="f104" fmla="val 439293"/>
                <a:gd name="f105" fmla="val 698945"/>
                <a:gd name="f106" fmla="val 477869"/>
                <a:gd name="f107" fmla="val 722947"/>
                <a:gd name="f108" fmla="val 509778"/>
                <a:gd name="f109" fmla="val 736663"/>
                <a:gd name="f110" fmla="val 545687"/>
                <a:gd name="f111" fmla="val 737997"/>
                <a:gd name="f112" fmla="val 585883"/>
                <a:gd name="f113" fmla="val 738473"/>
                <a:gd name="f114" fmla="val 599599"/>
                <a:gd name="f115" fmla="val 729043"/>
                <a:gd name="f116" fmla="val 607885"/>
                <a:gd name="f117" fmla="val 717137"/>
                <a:gd name="f118" fmla="val 605314"/>
                <a:gd name="f119" fmla="val 708850"/>
                <a:gd name="f120" fmla="val 603504"/>
                <a:gd name="f121" fmla="val 704279"/>
                <a:gd name="f122" fmla="val 597884"/>
                <a:gd name="f123" fmla="val 703802"/>
                <a:gd name="f124" fmla="val 586931"/>
                <a:gd name="f125" fmla="val 703040"/>
                <a:gd name="f126" fmla="val 566928"/>
                <a:gd name="f127" fmla="val 698468"/>
                <a:gd name="f128" fmla="val 547783"/>
                <a:gd name="f129" fmla="val 690086"/>
                <a:gd name="f130" fmla="val 529685"/>
                <a:gd name="f131" fmla="val 677227"/>
                <a:gd name="f132" fmla="val 502158"/>
                <a:gd name="f133" fmla="val 659606"/>
                <a:gd name="f134" fmla="val 478631"/>
                <a:gd name="f135" fmla="val 632365"/>
                <a:gd name="f136" fmla="val 463487"/>
                <a:gd name="f137" fmla="val 619697"/>
                <a:gd name="f138" fmla="val 456438"/>
                <a:gd name="f139" fmla="val 606076"/>
                <a:gd name="f140" fmla="val 453295"/>
                <a:gd name="f141" fmla="val 591693"/>
                <a:gd name="f142" fmla="val 561022"/>
                <a:gd name="f143" fmla="val 530447"/>
                <a:gd name="f144" fmla="val 499776"/>
                <a:gd name="f145" fmla="val 434911"/>
                <a:gd name="f146" fmla="val 369951"/>
                <a:gd name="f147" fmla="val 453390"/>
                <a:gd name="f148" fmla="val 305085"/>
                <a:gd name="f149" fmla="val 292798"/>
                <a:gd name="f150" fmla="val 285845"/>
                <a:gd name="f151" fmla="val 446627"/>
                <a:gd name="f152" fmla="val 434340"/>
                <a:gd name="f153" fmla="val 286035"/>
                <a:gd name="f154" fmla="val 370332"/>
                <a:gd name="f155" fmla="val 286321"/>
                <a:gd name="f156" fmla="val 306324"/>
                <a:gd name="f157" fmla="val 286702"/>
                <a:gd name="f158" fmla="val 242316"/>
                <a:gd name="f159" fmla="+- 0 0 -90"/>
                <a:gd name="f160" fmla="*/ f3 1 738014"/>
                <a:gd name="f161" fmla="*/ f4 1 605780"/>
                <a:gd name="f162" fmla="val f5"/>
                <a:gd name="f163" fmla="val f6"/>
                <a:gd name="f164" fmla="val f7"/>
                <a:gd name="f165" fmla="*/ f159 f0 1"/>
                <a:gd name="f166" fmla="+- f164 0 f162"/>
                <a:gd name="f167" fmla="+- f163 0 f162"/>
                <a:gd name="f168" fmla="*/ f165 1 f2"/>
                <a:gd name="f169" fmla="*/ f167 1 738014"/>
                <a:gd name="f170" fmla="*/ f166 1 605780"/>
                <a:gd name="f171" fmla="*/ 286417 f167 1"/>
                <a:gd name="f172" fmla="*/ 131540 f166 1"/>
                <a:gd name="f173" fmla="*/ 178594 f167 1"/>
                <a:gd name="f174" fmla="*/ 35338 f166 1"/>
                <a:gd name="f175" fmla="*/ 10477 f167 1"/>
                <a:gd name="f176" fmla="*/ 0 f167 1"/>
                <a:gd name="f177" fmla="*/ 7048 f167 1"/>
                <a:gd name="f178" fmla="*/ 21241 f166 1"/>
                <a:gd name="f179" fmla="*/ 13525 f167 1"/>
                <a:gd name="f180" fmla="*/ 21622 f166 1"/>
                <a:gd name="f181" fmla="*/ 13716 f167 1"/>
                <a:gd name="f182" fmla="*/ 18669 f166 1"/>
                <a:gd name="f183" fmla="*/ 4286 f167 1"/>
                <a:gd name="f184" fmla="*/ 7049 f166 1"/>
                <a:gd name="f185" fmla="*/ 2000 f167 1"/>
                <a:gd name="f186" fmla="*/ 95 f166 1"/>
                <a:gd name="f187" fmla="*/ 14383 f167 1"/>
                <a:gd name="f188" fmla="*/ 17526 f167 1"/>
                <a:gd name="f189" fmla="*/ 2953 f166 1"/>
                <a:gd name="f190" fmla="*/ 26860 f167 1"/>
                <a:gd name="f191" fmla="*/ 10573 f166 1"/>
                <a:gd name="f192" fmla="*/ 24955 f167 1"/>
                <a:gd name="f193" fmla="*/ 0 f166 1"/>
                <a:gd name="f194" fmla="*/ 186023 f167 1"/>
                <a:gd name="f195" fmla="*/ 220503 f167 1"/>
                <a:gd name="f196" fmla="*/ 7239 f166 1"/>
                <a:gd name="f197" fmla="*/ 321469 f167 1"/>
                <a:gd name="f198" fmla="*/ 143828 f166 1"/>
                <a:gd name="f199" fmla="*/ 320421 f167 1"/>
                <a:gd name="f200" fmla="*/ 411956 f166 1"/>
                <a:gd name="f201" fmla="*/ 320897 f167 1"/>
                <a:gd name="f202" fmla="*/ 419386 f166 1"/>
                <a:gd name="f203" fmla="*/ 332232 f167 1"/>
                <a:gd name="f204" fmla="*/ 582644 f167 1"/>
                <a:gd name="f205" fmla="*/ 419005 f166 1"/>
                <a:gd name="f206" fmla="*/ 698945 f167 1"/>
                <a:gd name="f207" fmla="*/ 477869 f166 1"/>
                <a:gd name="f208" fmla="*/ 737997 f167 1"/>
                <a:gd name="f209" fmla="*/ 585883 f166 1"/>
                <a:gd name="f210" fmla="*/ 717137 f167 1"/>
                <a:gd name="f211" fmla="*/ 605314 f166 1"/>
                <a:gd name="f212" fmla="*/ 703802 f167 1"/>
                <a:gd name="f213" fmla="*/ 586931 f166 1"/>
                <a:gd name="f214" fmla="*/ 690086 f167 1"/>
                <a:gd name="f215" fmla="*/ 529685 f166 1"/>
                <a:gd name="f216" fmla="*/ 632365 f167 1"/>
                <a:gd name="f217" fmla="*/ 463487 f166 1"/>
                <a:gd name="f218" fmla="*/ 591693 f167 1"/>
                <a:gd name="f219" fmla="*/ 453295 f166 1"/>
                <a:gd name="f220" fmla="*/ 499776 f167 1"/>
                <a:gd name="f221" fmla="*/ 305085 f167 1"/>
                <a:gd name="f222" fmla="*/ 453390 f166 1"/>
                <a:gd name="f223" fmla="*/ 285845 f167 1"/>
                <a:gd name="f224" fmla="*/ 434340 f166 1"/>
                <a:gd name="f225" fmla="*/ 286702 f167 1"/>
                <a:gd name="f226" fmla="*/ 242316 f166 1"/>
                <a:gd name="f227" fmla="+- f168 0 f1"/>
                <a:gd name="f228" fmla="*/ f171 1 738014"/>
                <a:gd name="f229" fmla="*/ f172 1 605780"/>
                <a:gd name="f230" fmla="*/ f173 1 738014"/>
                <a:gd name="f231" fmla="*/ f174 1 605780"/>
                <a:gd name="f232" fmla="*/ f175 1 738014"/>
                <a:gd name="f233" fmla="*/ f176 1 738014"/>
                <a:gd name="f234" fmla="*/ f177 1 738014"/>
                <a:gd name="f235" fmla="*/ f178 1 605780"/>
                <a:gd name="f236" fmla="*/ f179 1 738014"/>
                <a:gd name="f237" fmla="*/ f180 1 605780"/>
                <a:gd name="f238" fmla="*/ f181 1 738014"/>
                <a:gd name="f239" fmla="*/ f182 1 605780"/>
                <a:gd name="f240" fmla="*/ f183 1 738014"/>
                <a:gd name="f241" fmla="*/ f184 1 605780"/>
                <a:gd name="f242" fmla="*/ f185 1 738014"/>
                <a:gd name="f243" fmla="*/ f186 1 605780"/>
                <a:gd name="f244" fmla="*/ f187 1 738014"/>
                <a:gd name="f245" fmla="*/ f188 1 738014"/>
                <a:gd name="f246" fmla="*/ f189 1 605780"/>
                <a:gd name="f247" fmla="*/ f190 1 738014"/>
                <a:gd name="f248" fmla="*/ f191 1 605780"/>
                <a:gd name="f249" fmla="*/ f192 1 738014"/>
                <a:gd name="f250" fmla="*/ f193 1 605780"/>
                <a:gd name="f251" fmla="*/ f194 1 738014"/>
                <a:gd name="f252" fmla="*/ f195 1 738014"/>
                <a:gd name="f253" fmla="*/ f196 1 605780"/>
                <a:gd name="f254" fmla="*/ f197 1 738014"/>
                <a:gd name="f255" fmla="*/ f198 1 605780"/>
                <a:gd name="f256" fmla="*/ f199 1 738014"/>
                <a:gd name="f257" fmla="*/ f200 1 605780"/>
                <a:gd name="f258" fmla="*/ f201 1 738014"/>
                <a:gd name="f259" fmla="*/ f202 1 605780"/>
                <a:gd name="f260" fmla="*/ f203 1 738014"/>
                <a:gd name="f261" fmla="*/ f204 1 738014"/>
                <a:gd name="f262" fmla="*/ f205 1 605780"/>
                <a:gd name="f263" fmla="*/ f206 1 738014"/>
                <a:gd name="f264" fmla="*/ f207 1 605780"/>
                <a:gd name="f265" fmla="*/ f208 1 738014"/>
                <a:gd name="f266" fmla="*/ f209 1 605780"/>
                <a:gd name="f267" fmla="*/ f210 1 738014"/>
                <a:gd name="f268" fmla="*/ f211 1 605780"/>
                <a:gd name="f269" fmla="*/ f212 1 738014"/>
                <a:gd name="f270" fmla="*/ f213 1 605780"/>
                <a:gd name="f271" fmla="*/ f214 1 738014"/>
                <a:gd name="f272" fmla="*/ f215 1 605780"/>
                <a:gd name="f273" fmla="*/ f216 1 738014"/>
                <a:gd name="f274" fmla="*/ f217 1 605780"/>
                <a:gd name="f275" fmla="*/ f218 1 738014"/>
                <a:gd name="f276" fmla="*/ f219 1 605780"/>
                <a:gd name="f277" fmla="*/ f220 1 738014"/>
                <a:gd name="f278" fmla="*/ f221 1 738014"/>
                <a:gd name="f279" fmla="*/ f222 1 605780"/>
                <a:gd name="f280" fmla="*/ f223 1 738014"/>
                <a:gd name="f281" fmla="*/ f224 1 605780"/>
                <a:gd name="f282" fmla="*/ f225 1 738014"/>
                <a:gd name="f283" fmla="*/ f226 1 605780"/>
                <a:gd name="f284" fmla="*/ f162 1 f169"/>
                <a:gd name="f285" fmla="*/ f163 1 f169"/>
                <a:gd name="f286" fmla="*/ f162 1 f170"/>
                <a:gd name="f287" fmla="*/ f164 1 f170"/>
                <a:gd name="f288" fmla="*/ f228 1 f169"/>
                <a:gd name="f289" fmla="*/ f229 1 f170"/>
                <a:gd name="f290" fmla="*/ f230 1 f169"/>
                <a:gd name="f291" fmla="*/ f231 1 f170"/>
                <a:gd name="f292" fmla="*/ f232 1 f169"/>
                <a:gd name="f293" fmla="*/ f233 1 f169"/>
                <a:gd name="f294" fmla="*/ f234 1 f169"/>
                <a:gd name="f295" fmla="*/ f235 1 f170"/>
                <a:gd name="f296" fmla="*/ f236 1 f169"/>
                <a:gd name="f297" fmla="*/ f237 1 f170"/>
                <a:gd name="f298" fmla="*/ f238 1 f169"/>
                <a:gd name="f299" fmla="*/ f239 1 f170"/>
                <a:gd name="f300" fmla="*/ f240 1 f169"/>
                <a:gd name="f301" fmla="*/ f241 1 f170"/>
                <a:gd name="f302" fmla="*/ f242 1 f169"/>
                <a:gd name="f303" fmla="*/ f243 1 f170"/>
                <a:gd name="f304" fmla="*/ f244 1 f169"/>
                <a:gd name="f305" fmla="*/ f245 1 f169"/>
                <a:gd name="f306" fmla="*/ f246 1 f170"/>
                <a:gd name="f307" fmla="*/ f247 1 f169"/>
                <a:gd name="f308" fmla="*/ f248 1 f170"/>
                <a:gd name="f309" fmla="*/ f249 1 f169"/>
                <a:gd name="f310" fmla="*/ f250 1 f170"/>
                <a:gd name="f311" fmla="*/ f251 1 f169"/>
                <a:gd name="f312" fmla="*/ f252 1 f169"/>
                <a:gd name="f313" fmla="*/ f253 1 f170"/>
                <a:gd name="f314" fmla="*/ f254 1 f169"/>
                <a:gd name="f315" fmla="*/ f255 1 f170"/>
                <a:gd name="f316" fmla="*/ f256 1 f169"/>
                <a:gd name="f317" fmla="*/ f257 1 f170"/>
                <a:gd name="f318" fmla="*/ f258 1 f169"/>
                <a:gd name="f319" fmla="*/ f259 1 f170"/>
                <a:gd name="f320" fmla="*/ f260 1 f169"/>
                <a:gd name="f321" fmla="*/ f261 1 f169"/>
                <a:gd name="f322" fmla="*/ f262 1 f170"/>
                <a:gd name="f323" fmla="*/ f263 1 f169"/>
                <a:gd name="f324" fmla="*/ f264 1 f170"/>
                <a:gd name="f325" fmla="*/ f265 1 f169"/>
                <a:gd name="f326" fmla="*/ f266 1 f170"/>
                <a:gd name="f327" fmla="*/ f267 1 f169"/>
                <a:gd name="f328" fmla="*/ f268 1 f170"/>
                <a:gd name="f329" fmla="*/ f269 1 f169"/>
                <a:gd name="f330" fmla="*/ f270 1 f170"/>
                <a:gd name="f331" fmla="*/ f271 1 f169"/>
                <a:gd name="f332" fmla="*/ f272 1 f170"/>
                <a:gd name="f333" fmla="*/ f273 1 f169"/>
                <a:gd name="f334" fmla="*/ f274 1 f170"/>
                <a:gd name="f335" fmla="*/ f275 1 f169"/>
                <a:gd name="f336" fmla="*/ f276 1 f170"/>
                <a:gd name="f337" fmla="*/ f277 1 f169"/>
                <a:gd name="f338" fmla="*/ f278 1 f169"/>
                <a:gd name="f339" fmla="*/ f279 1 f170"/>
                <a:gd name="f340" fmla="*/ f280 1 f169"/>
                <a:gd name="f341" fmla="*/ f281 1 f170"/>
                <a:gd name="f342" fmla="*/ f282 1 f169"/>
                <a:gd name="f343" fmla="*/ f283 1 f170"/>
                <a:gd name="f344" fmla="*/ f284 f160 1"/>
                <a:gd name="f345" fmla="*/ f285 f160 1"/>
                <a:gd name="f346" fmla="*/ f287 f161 1"/>
                <a:gd name="f347" fmla="*/ f286 f161 1"/>
                <a:gd name="f348" fmla="*/ f288 f160 1"/>
                <a:gd name="f349" fmla="*/ f289 f161 1"/>
                <a:gd name="f350" fmla="*/ f290 f160 1"/>
                <a:gd name="f351" fmla="*/ f291 f161 1"/>
                <a:gd name="f352" fmla="*/ f292 f160 1"/>
                <a:gd name="f353" fmla="*/ f293 f160 1"/>
                <a:gd name="f354" fmla="*/ f294 f160 1"/>
                <a:gd name="f355" fmla="*/ f295 f161 1"/>
                <a:gd name="f356" fmla="*/ f296 f160 1"/>
                <a:gd name="f357" fmla="*/ f297 f161 1"/>
                <a:gd name="f358" fmla="*/ f298 f160 1"/>
                <a:gd name="f359" fmla="*/ f299 f161 1"/>
                <a:gd name="f360" fmla="*/ f300 f160 1"/>
                <a:gd name="f361" fmla="*/ f301 f161 1"/>
                <a:gd name="f362" fmla="*/ f302 f160 1"/>
                <a:gd name="f363" fmla="*/ f303 f161 1"/>
                <a:gd name="f364" fmla="*/ f304 f160 1"/>
                <a:gd name="f365" fmla="*/ f305 f160 1"/>
                <a:gd name="f366" fmla="*/ f306 f161 1"/>
                <a:gd name="f367" fmla="*/ f307 f160 1"/>
                <a:gd name="f368" fmla="*/ f308 f161 1"/>
                <a:gd name="f369" fmla="*/ f309 f160 1"/>
                <a:gd name="f370" fmla="*/ f310 f161 1"/>
                <a:gd name="f371" fmla="*/ f311 f160 1"/>
                <a:gd name="f372" fmla="*/ f312 f160 1"/>
                <a:gd name="f373" fmla="*/ f313 f161 1"/>
                <a:gd name="f374" fmla="*/ f314 f160 1"/>
                <a:gd name="f375" fmla="*/ f315 f161 1"/>
                <a:gd name="f376" fmla="*/ f316 f160 1"/>
                <a:gd name="f377" fmla="*/ f317 f161 1"/>
                <a:gd name="f378" fmla="*/ f318 f160 1"/>
                <a:gd name="f379" fmla="*/ f319 f161 1"/>
                <a:gd name="f380" fmla="*/ f320 f160 1"/>
                <a:gd name="f381" fmla="*/ f321 f160 1"/>
                <a:gd name="f382" fmla="*/ f322 f161 1"/>
                <a:gd name="f383" fmla="*/ f323 f160 1"/>
                <a:gd name="f384" fmla="*/ f324 f161 1"/>
                <a:gd name="f385" fmla="*/ f325 f160 1"/>
                <a:gd name="f386" fmla="*/ f326 f161 1"/>
                <a:gd name="f387" fmla="*/ f327 f160 1"/>
                <a:gd name="f388" fmla="*/ f328 f161 1"/>
                <a:gd name="f389" fmla="*/ f329 f160 1"/>
                <a:gd name="f390" fmla="*/ f330 f161 1"/>
                <a:gd name="f391" fmla="*/ f331 f160 1"/>
                <a:gd name="f392" fmla="*/ f332 f161 1"/>
                <a:gd name="f393" fmla="*/ f333 f160 1"/>
                <a:gd name="f394" fmla="*/ f334 f161 1"/>
                <a:gd name="f395" fmla="*/ f335 f160 1"/>
                <a:gd name="f396" fmla="*/ f336 f161 1"/>
                <a:gd name="f397" fmla="*/ f337 f160 1"/>
                <a:gd name="f398" fmla="*/ f338 f160 1"/>
                <a:gd name="f399" fmla="*/ f339 f161 1"/>
                <a:gd name="f400" fmla="*/ f340 f160 1"/>
                <a:gd name="f401" fmla="*/ f341 f161 1"/>
                <a:gd name="f402" fmla="*/ f342 f160 1"/>
                <a:gd name="f403" fmla="*/ f343 f1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7">
                  <a:pos x="f348" y="f349"/>
                </a:cxn>
                <a:cxn ang="f227">
                  <a:pos x="f350" y="f351"/>
                </a:cxn>
                <a:cxn ang="f227">
                  <a:pos x="f352" y="f351"/>
                </a:cxn>
                <a:cxn ang="f227">
                  <a:pos x="f353" y="f351"/>
                </a:cxn>
                <a:cxn ang="f227">
                  <a:pos x="f354" y="f355"/>
                </a:cxn>
                <a:cxn ang="f227">
                  <a:pos x="f356" y="f357"/>
                </a:cxn>
                <a:cxn ang="f227">
                  <a:pos x="f358" y="f359"/>
                </a:cxn>
                <a:cxn ang="f227">
                  <a:pos x="f360" y="f361"/>
                </a:cxn>
                <a:cxn ang="f227">
                  <a:pos x="f362" y="f363"/>
                </a:cxn>
                <a:cxn ang="f227">
                  <a:pos x="f364" y="f363"/>
                </a:cxn>
                <a:cxn ang="f227">
                  <a:pos x="f365" y="f366"/>
                </a:cxn>
                <a:cxn ang="f227">
                  <a:pos x="f367" y="f368"/>
                </a:cxn>
                <a:cxn ang="f227">
                  <a:pos x="f369" y="f370"/>
                </a:cxn>
                <a:cxn ang="f227">
                  <a:pos x="f371" y="f370"/>
                </a:cxn>
                <a:cxn ang="f227">
                  <a:pos x="f372" y="f373"/>
                </a:cxn>
                <a:cxn ang="f227">
                  <a:pos x="f374" y="f375"/>
                </a:cxn>
                <a:cxn ang="f227">
                  <a:pos x="f376" y="f377"/>
                </a:cxn>
                <a:cxn ang="f227">
                  <a:pos x="f378" y="f379"/>
                </a:cxn>
                <a:cxn ang="f227">
                  <a:pos x="f380" y="f379"/>
                </a:cxn>
                <a:cxn ang="f227">
                  <a:pos x="f381" y="f382"/>
                </a:cxn>
                <a:cxn ang="f227">
                  <a:pos x="f383" y="f384"/>
                </a:cxn>
                <a:cxn ang="f227">
                  <a:pos x="f385" y="f386"/>
                </a:cxn>
                <a:cxn ang="f227">
                  <a:pos x="f387" y="f388"/>
                </a:cxn>
                <a:cxn ang="f227">
                  <a:pos x="f389" y="f390"/>
                </a:cxn>
                <a:cxn ang="f227">
                  <a:pos x="f391" y="f392"/>
                </a:cxn>
                <a:cxn ang="f227">
                  <a:pos x="f393" y="f394"/>
                </a:cxn>
                <a:cxn ang="f227">
                  <a:pos x="f395" y="f396"/>
                </a:cxn>
                <a:cxn ang="f227">
                  <a:pos x="f397" y="f396"/>
                </a:cxn>
                <a:cxn ang="f227">
                  <a:pos x="f398" y="f399"/>
                </a:cxn>
                <a:cxn ang="f227">
                  <a:pos x="f400" y="f401"/>
                </a:cxn>
                <a:cxn ang="f227">
                  <a:pos x="f402" y="f403"/>
                </a:cxn>
              </a:cxnLst>
              <a:rect l="f344" t="f347" r="f345" b="f346"/>
              <a:pathLst>
                <a:path w="738014" h="60578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5"/>
                    <a:pt x="f19" y="f15"/>
                  </a:cubicBezTo>
                  <a:cubicBezTo>
                    <a:pt x="f20" y="f15"/>
                    <a:pt x="f21" y="f15"/>
                    <a:pt x="f5" y="f15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30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0"/>
                    <a:pt x="f52" y="f50"/>
                    <a:pt x="f53" y="f50"/>
                  </a:cubicBezTo>
                  <a:cubicBezTo>
                    <a:pt x="f54" y="f55"/>
                    <a:pt x="f56" y="f57"/>
                    <a:pt x="f58" y="f45"/>
                  </a:cubicBezTo>
                  <a:cubicBezTo>
                    <a:pt x="f59" y="f60"/>
                    <a:pt x="f61" y="f62"/>
                    <a:pt x="f63" y="f40"/>
                  </a:cubicBezTo>
                  <a:cubicBezTo>
                    <a:pt x="f64" y="f44"/>
                    <a:pt x="f65" y="f66"/>
                    <a:pt x="f67" y="f5"/>
                  </a:cubicBezTo>
                  <a:cubicBezTo>
                    <a:pt x="f68" y="f5"/>
                    <a:pt x="f69" y="f5"/>
                    <a:pt x="f70" y="f5"/>
                  </a:cubicBezTo>
                  <a:cubicBezTo>
                    <a:pt x="f71" y="f72"/>
                    <a:pt x="f73" y="f74"/>
                    <a:pt x="f75" y="f20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6" y="f88"/>
                    <a:pt x="f89" y="f90"/>
                    <a:pt x="f91" y="f92"/>
                  </a:cubicBezTo>
                  <a:cubicBezTo>
                    <a:pt x="f93" y="f92"/>
                    <a:pt x="f94" y="f92"/>
                    <a:pt x="f95" y="f92"/>
                  </a:cubicBezTo>
                  <a:cubicBezTo>
                    <a:pt x="f96" y="f92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0"/>
                    <a:pt x="f144" y="f140"/>
                  </a:cubicBezTo>
                  <a:cubicBezTo>
                    <a:pt x="f145" y="f140"/>
                    <a:pt x="f146" y="f147"/>
                    <a:pt x="f148" y="f147"/>
                  </a:cubicBezTo>
                  <a:cubicBezTo>
                    <a:pt x="f149" y="f147"/>
                    <a:pt x="f150" y="f151"/>
                    <a:pt x="f150" y="f152"/>
                  </a:cubicBezTo>
                  <a:cubicBezTo>
                    <a:pt x="f153" y="f154"/>
                    <a:pt x="f155" y="f156"/>
                    <a:pt x="f157" y="f158"/>
                  </a:cubicBezTo>
                </a:path>
              </a:pathLst>
            </a:custGeom>
            <a:noFill/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orma libre: forma 51">
              <a:extLst>
                <a:ext uri="{FF2B5EF4-FFF2-40B4-BE49-F238E27FC236}">
                  <a16:creationId xmlns:a16="http://schemas.microsoft.com/office/drawing/2014/main" id="{437EB884-8DD1-4FEF-AA7D-FEA03212018F}"/>
                </a:ext>
              </a:extLst>
            </p:cNvPr>
            <p:cNvSpPr/>
            <p:nvPr/>
          </p:nvSpPr>
          <p:spPr>
            <a:xfrm flipH="1">
              <a:off x="8657694" y="42675"/>
              <a:ext cx="25081" cy="173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828"/>
                <a:gd name="f7" fmla="val 33042"/>
                <a:gd name="f8" fmla="val 47720"/>
                <a:gd name="f9" fmla="val 47625"/>
                <a:gd name="f10" fmla="val 2286"/>
                <a:gd name="f11" fmla="val 48292"/>
                <a:gd name="f12" fmla="val 5048"/>
                <a:gd name="f13" fmla="val 47149"/>
                <a:gd name="f14" fmla="val 6667"/>
                <a:gd name="f15" fmla="val 45053"/>
                <a:gd name="f16" fmla="val 9811"/>
                <a:gd name="f17" fmla="val 40862"/>
                <a:gd name="f18" fmla="val 11716"/>
                <a:gd name="f19" fmla="val 39624"/>
                <a:gd name="f20" fmla="val 14954"/>
                <a:gd name="f21" fmla="val 37433"/>
                <a:gd name="f22" fmla="val 20669"/>
                <a:gd name="f23" fmla="val 37529"/>
                <a:gd name="f24" fmla="val 23336"/>
                <a:gd name="f25" fmla="val 35719"/>
                <a:gd name="f26" fmla="val 31337"/>
                <a:gd name="f27" fmla="val 31052"/>
                <a:gd name="f28" fmla="val 32861"/>
                <a:gd name="f29" fmla="val 24384"/>
                <a:gd name="f30" fmla="val 35338"/>
                <a:gd name="f31" fmla="val 19812"/>
                <a:gd name="f32" fmla="val 28384"/>
                <a:gd name="f33" fmla="val 13430"/>
                <a:gd name="f34" fmla="val 18764"/>
                <a:gd name="f35" fmla="val 6572"/>
                <a:gd name="f36" fmla="val 9430"/>
                <a:gd name="f37" fmla="val 15812"/>
                <a:gd name="f38" fmla="val 31718"/>
                <a:gd name="f39" fmla="+- 0 0 -90"/>
                <a:gd name="f40" fmla="*/ f3 1 47828"/>
                <a:gd name="f41" fmla="*/ f4 1 33042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47828"/>
                <a:gd name="f50" fmla="*/ f46 1 33042"/>
                <a:gd name="f51" fmla="*/ 47720 f47 1"/>
                <a:gd name="f52" fmla="*/ 0 f46 1"/>
                <a:gd name="f53" fmla="*/ 47149 f47 1"/>
                <a:gd name="f54" fmla="*/ 6667 f46 1"/>
                <a:gd name="f55" fmla="*/ 39624 f47 1"/>
                <a:gd name="f56" fmla="*/ 14954 f46 1"/>
                <a:gd name="f57" fmla="*/ 35719 f47 1"/>
                <a:gd name="f58" fmla="*/ 31337 f46 1"/>
                <a:gd name="f59" fmla="*/ 19812 f47 1"/>
                <a:gd name="f60" fmla="*/ 28384 f46 1"/>
                <a:gd name="f61" fmla="*/ 0 f47 1"/>
                <a:gd name="f62" fmla="+- f48 0 f1"/>
                <a:gd name="f63" fmla="*/ f51 1 47828"/>
                <a:gd name="f64" fmla="*/ f52 1 33042"/>
                <a:gd name="f65" fmla="*/ f53 1 47828"/>
                <a:gd name="f66" fmla="*/ f54 1 33042"/>
                <a:gd name="f67" fmla="*/ f55 1 47828"/>
                <a:gd name="f68" fmla="*/ f56 1 33042"/>
                <a:gd name="f69" fmla="*/ f57 1 47828"/>
                <a:gd name="f70" fmla="*/ f58 1 33042"/>
                <a:gd name="f71" fmla="*/ f59 1 47828"/>
                <a:gd name="f72" fmla="*/ f60 1 33042"/>
                <a:gd name="f73" fmla="*/ f61 1 47828"/>
                <a:gd name="f74" fmla="*/ f42 1 f49"/>
                <a:gd name="f75" fmla="*/ f43 1 f49"/>
                <a:gd name="f76" fmla="*/ f42 1 f50"/>
                <a:gd name="f77" fmla="*/ f44 1 f50"/>
                <a:gd name="f78" fmla="*/ f63 1 f49"/>
                <a:gd name="f79" fmla="*/ f64 1 f50"/>
                <a:gd name="f80" fmla="*/ f65 1 f49"/>
                <a:gd name="f81" fmla="*/ f66 1 f50"/>
                <a:gd name="f82" fmla="*/ f67 1 f49"/>
                <a:gd name="f83" fmla="*/ f68 1 f50"/>
                <a:gd name="f84" fmla="*/ f69 1 f49"/>
                <a:gd name="f85" fmla="*/ f70 1 f50"/>
                <a:gd name="f86" fmla="*/ f71 1 f49"/>
                <a:gd name="f87" fmla="*/ f72 1 f50"/>
                <a:gd name="f88" fmla="*/ f73 1 f49"/>
                <a:gd name="f89" fmla="*/ f74 f40 1"/>
                <a:gd name="f90" fmla="*/ f75 f40 1"/>
                <a:gd name="f91" fmla="*/ f77 f41 1"/>
                <a:gd name="f92" fmla="*/ f76 f41 1"/>
                <a:gd name="f93" fmla="*/ f78 f40 1"/>
                <a:gd name="f94" fmla="*/ f79 f41 1"/>
                <a:gd name="f95" fmla="*/ f80 f40 1"/>
                <a:gd name="f96" fmla="*/ f81 f41 1"/>
                <a:gd name="f97" fmla="*/ f82 f40 1"/>
                <a:gd name="f98" fmla="*/ f83 f41 1"/>
                <a:gd name="f99" fmla="*/ f84 f40 1"/>
                <a:gd name="f100" fmla="*/ f85 f41 1"/>
                <a:gd name="f101" fmla="*/ f86 f40 1"/>
                <a:gd name="f102" fmla="*/ f87 f41 1"/>
                <a:gd name="f103" fmla="*/ f88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3" y="f94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94"/>
                </a:cxn>
                <a:cxn ang="f62">
                  <a:pos x="f93" y="f94"/>
                </a:cxn>
              </a:cxnLst>
              <a:rect l="f89" t="f92" r="f90" b="f91"/>
              <a:pathLst>
                <a:path w="47828" h="3304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5"/>
                  </a:cubicBezTo>
                  <a:cubicBezTo>
                    <a:pt x="f37" y="f5"/>
                    <a:pt x="f38" y="f5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orma libre: forma 52">
              <a:extLst>
                <a:ext uri="{FF2B5EF4-FFF2-40B4-BE49-F238E27FC236}">
                  <a16:creationId xmlns:a16="http://schemas.microsoft.com/office/drawing/2014/main" id="{57F1FEFE-C451-41C5-AB30-6EAD1545108B}"/>
                </a:ext>
              </a:extLst>
            </p:cNvPr>
            <p:cNvSpPr/>
            <p:nvPr/>
          </p:nvSpPr>
          <p:spPr>
            <a:xfrm flipH="1">
              <a:off x="8638217" y="42675"/>
              <a:ext cx="6547" cy="55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7"/>
                <a:gd name="f7" fmla="val 10572"/>
                <a:gd name="f8" fmla="val 10573"/>
                <a:gd name="f9" fmla="val 11240"/>
                <a:gd name="f10" fmla="val 3524"/>
                <a:gd name="f11" fmla="val 11811"/>
                <a:gd name="f12" fmla="val 7049"/>
                <a:gd name="f13" fmla="val 12478"/>
                <a:gd name="f14" fmla="val 9335"/>
                <a:gd name="f15" fmla="val 8001"/>
                <a:gd name="f16" fmla="val 6191"/>
                <a:gd name="f17" fmla="val 5525"/>
                <a:gd name="f18" fmla="val 3143"/>
                <a:gd name="f19" fmla="val 2953"/>
                <a:gd name="f20" fmla="val 2000"/>
                <a:gd name="f21" fmla="val 1048"/>
                <a:gd name="f22" fmla="val 95"/>
                <a:gd name="f23" fmla="+- 0 0 -90"/>
                <a:gd name="f24" fmla="*/ f3 1 12477"/>
                <a:gd name="f25" fmla="*/ f4 1 1057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2477"/>
                <a:gd name="f34" fmla="*/ f30 1 10572"/>
                <a:gd name="f35" fmla="*/ 10573 f31 1"/>
                <a:gd name="f36" fmla="*/ 0 f30 1"/>
                <a:gd name="f37" fmla="*/ 12478 f31 1"/>
                <a:gd name="f38" fmla="*/ 10573 f30 1"/>
                <a:gd name="f39" fmla="*/ 3143 f31 1"/>
                <a:gd name="f40" fmla="*/ 2953 f30 1"/>
                <a:gd name="f41" fmla="*/ 0 f31 1"/>
                <a:gd name="f42" fmla="*/ 95 f30 1"/>
                <a:gd name="f43" fmla="+- f32 0 f1"/>
                <a:gd name="f44" fmla="*/ f35 1 12477"/>
                <a:gd name="f45" fmla="*/ f36 1 10572"/>
                <a:gd name="f46" fmla="*/ f37 1 12477"/>
                <a:gd name="f47" fmla="*/ f38 1 10572"/>
                <a:gd name="f48" fmla="*/ f39 1 12477"/>
                <a:gd name="f49" fmla="*/ f40 1 10572"/>
                <a:gd name="f50" fmla="*/ f41 1 12477"/>
                <a:gd name="f51" fmla="*/ f42 1 10572"/>
                <a:gd name="f52" fmla="*/ f26 1 f33"/>
                <a:gd name="f53" fmla="*/ f27 1 f33"/>
                <a:gd name="f54" fmla="*/ f26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12477" h="10572">
                  <a:moveTo>
                    <a:pt x="f8" y="f5"/>
                  </a:moveTo>
                  <a:cubicBezTo>
                    <a:pt x="f9" y="f10"/>
                    <a:pt x="f11" y="f12"/>
                    <a:pt x="f13" y="f8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0"/>
                    <a:pt x="f21" y="f21"/>
                    <a:pt x="f5" y="f22"/>
                  </a:cubicBezTo>
                  <a:cubicBezTo>
                    <a:pt x="f10" y="f5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orma libre: forma 53">
              <a:extLst>
                <a:ext uri="{FF2B5EF4-FFF2-40B4-BE49-F238E27FC236}">
                  <a16:creationId xmlns:a16="http://schemas.microsoft.com/office/drawing/2014/main" id="{FC703F60-7412-4A9C-BBC8-CE13D03BADFA}"/>
                </a:ext>
              </a:extLst>
            </p:cNvPr>
            <p:cNvSpPr/>
            <p:nvPr/>
          </p:nvSpPr>
          <p:spPr>
            <a:xfrm flipH="1">
              <a:off x="8497107" y="709144"/>
              <a:ext cx="106783" cy="438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602"/>
                <a:gd name="f7" fmla="val 83564"/>
                <a:gd name="f8" fmla="val 5715"/>
                <a:gd name="f9" fmla="val 83462"/>
                <a:gd name="f10" fmla="val 3715"/>
                <a:gd name="f11" fmla="val 71270"/>
                <a:gd name="f12" fmla="val 1905"/>
                <a:gd name="f13" fmla="val 60697"/>
                <a:gd name="f14" fmla="val 49362"/>
                <a:gd name="f15" fmla="val 2762"/>
                <a:gd name="f16" fmla="val 8572"/>
                <a:gd name="f17" fmla="val 33052"/>
                <a:gd name="f18" fmla="val 57436"/>
                <a:gd name="f19" fmla="val 49267"/>
                <a:gd name="f20" fmla="val 81915"/>
                <a:gd name="f21" fmla="val 118300"/>
                <a:gd name="f22" fmla="val 49553"/>
                <a:gd name="f23" fmla="val 148494"/>
                <a:gd name="f24" fmla="val 36504"/>
                <a:gd name="f25" fmla="val 171545"/>
                <a:gd name="f26" fmla="val 8024"/>
                <a:gd name="f27" fmla="val 176213"/>
                <a:gd name="f28" fmla="val 2309"/>
                <a:gd name="f29" fmla="val 182309"/>
                <a:gd name="f30" fmla="val -1787"/>
                <a:gd name="f31" fmla="val 189071"/>
                <a:gd name="f32" fmla="val 785"/>
                <a:gd name="f33" fmla="val 194215"/>
                <a:gd name="f34" fmla="val 2690"/>
                <a:gd name="f35" fmla="val 199454"/>
                <a:gd name="f36" fmla="val 7452"/>
                <a:gd name="f37" fmla="val 202120"/>
                <a:gd name="f38" fmla="val 12215"/>
                <a:gd name="f39" fmla="val 205930"/>
                <a:gd name="f40" fmla="val 19168"/>
                <a:gd name="f41" fmla="val 201739"/>
                <a:gd name="f42" fmla="val 25836"/>
                <a:gd name="f43" fmla="val 196977"/>
                <a:gd name="f44" fmla="val 31455"/>
                <a:gd name="f45" fmla="val 174212"/>
                <a:gd name="f46" fmla="val 58221"/>
                <a:gd name="f47" fmla="val 146018"/>
                <a:gd name="f48" fmla="val 76128"/>
                <a:gd name="f49" fmla="val 110966"/>
                <a:gd name="f50" fmla="val 81081"/>
                <a:gd name="f51" fmla="val 94202"/>
                <a:gd name="f52" fmla="val 76962"/>
                <a:gd name="f53" fmla="val 83081"/>
                <a:gd name="f54" fmla="val 59912"/>
                <a:gd name="f55" fmla="val 83367"/>
                <a:gd name="f56" fmla="val 41434"/>
                <a:gd name="f57" fmla="val 83748"/>
                <a:gd name="f58" fmla="val 22860"/>
                <a:gd name="f59" fmla="+- 0 0 -90"/>
                <a:gd name="f60" fmla="*/ f3 1 203602"/>
                <a:gd name="f61" fmla="*/ f4 1 83564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203602"/>
                <a:gd name="f70" fmla="*/ f66 1 83564"/>
                <a:gd name="f71" fmla="*/ 5715 f67 1"/>
                <a:gd name="f72" fmla="*/ 83462 f66 1"/>
                <a:gd name="f73" fmla="*/ 0 f67 1"/>
                <a:gd name="f74" fmla="*/ 49362 f66 1"/>
                <a:gd name="f75" fmla="*/ 8572 f67 1"/>
                <a:gd name="f76" fmla="*/ 81915 f67 1"/>
                <a:gd name="f77" fmla="*/ 171545 f67 1"/>
                <a:gd name="f78" fmla="*/ 8024 f66 1"/>
                <a:gd name="f79" fmla="*/ 189071 f67 1"/>
                <a:gd name="f80" fmla="*/ 785 f66 1"/>
                <a:gd name="f81" fmla="*/ 202120 f67 1"/>
                <a:gd name="f82" fmla="*/ 12215 f66 1"/>
                <a:gd name="f83" fmla="*/ 196977 f67 1"/>
                <a:gd name="f84" fmla="*/ 31455 f66 1"/>
                <a:gd name="f85" fmla="*/ 110966 f67 1"/>
                <a:gd name="f86" fmla="*/ 81081 f66 1"/>
                <a:gd name="f87" fmla="*/ 59912 f67 1"/>
                <a:gd name="f88" fmla="*/ 83367 f66 1"/>
                <a:gd name="f89" fmla="+- f68 0 f1"/>
                <a:gd name="f90" fmla="*/ f71 1 203602"/>
                <a:gd name="f91" fmla="*/ f72 1 83564"/>
                <a:gd name="f92" fmla="*/ f73 1 203602"/>
                <a:gd name="f93" fmla="*/ f74 1 83564"/>
                <a:gd name="f94" fmla="*/ f75 1 203602"/>
                <a:gd name="f95" fmla="*/ f76 1 203602"/>
                <a:gd name="f96" fmla="*/ f77 1 203602"/>
                <a:gd name="f97" fmla="*/ f78 1 83564"/>
                <a:gd name="f98" fmla="*/ f79 1 203602"/>
                <a:gd name="f99" fmla="*/ f80 1 83564"/>
                <a:gd name="f100" fmla="*/ f81 1 203602"/>
                <a:gd name="f101" fmla="*/ f82 1 83564"/>
                <a:gd name="f102" fmla="*/ f83 1 203602"/>
                <a:gd name="f103" fmla="*/ f84 1 83564"/>
                <a:gd name="f104" fmla="*/ f85 1 203602"/>
                <a:gd name="f105" fmla="*/ f86 1 83564"/>
                <a:gd name="f106" fmla="*/ f87 1 203602"/>
                <a:gd name="f107" fmla="*/ f88 1 83564"/>
                <a:gd name="f108" fmla="*/ f62 1 f69"/>
                <a:gd name="f109" fmla="*/ f63 1 f69"/>
                <a:gd name="f110" fmla="*/ f62 1 f70"/>
                <a:gd name="f111" fmla="*/ f64 1 f70"/>
                <a:gd name="f112" fmla="*/ f90 1 f69"/>
                <a:gd name="f113" fmla="*/ f91 1 f70"/>
                <a:gd name="f114" fmla="*/ f92 1 f69"/>
                <a:gd name="f115" fmla="*/ f93 1 f70"/>
                <a:gd name="f116" fmla="*/ f94 1 f69"/>
                <a:gd name="f117" fmla="*/ f95 1 f69"/>
                <a:gd name="f118" fmla="*/ f96 1 f69"/>
                <a:gd name="f119" fmla="*/ f97 1 f70"/>
                <a:gd name="f120" fmla="*/ f98 1 f69"/>
                <a:gd name="f121" fmla="*/ f99 1 f70"/>
                <a:gd name="f122" fmla="*/ f100 1 f69"/>
                <a:gd name="f123" fmla="*/ f101 1 f70"/>
                <a:gd name="f124" fmla="*/ f102 1 f69"/>
                <a:gd name="f125" fmla="*/ f103 1 f70"/>
                <a:gd name="f126" fmla="*/ f104 1 f69"/>
                <a:gd name="f127" fmla="*/ f105 1 f70"/>
                <a:gd name="f128" fmla="*/ f106 1 f69"/>
                <a:gd name="f129" fmla="*/ f107 1 f70"/>
                <a:gd name="f130" fmla="*/ f108 f60 1"/>
                <a:gd name="f131" fmla="*/ f109 f60 1"/>
                <a:gd name="f132" fmla="*/ f111 f61 1"/>
                <a:gd name="f133" fmla="*/ f110 f61 1"/>
                <a:gd name="f134" fmla="*/ f112 f60 1"/>
                <a:gd name="f135" fmla="*/ f113 f61 1"/>
                <a:gd name="f136" fmla="*/ f114 f60 1"/>
                <a:gd name="f137" fmla="*/ f115 f61 1"/>
                <a:gd name="f138" fmla="*/ f116 f60 1"/>
                <a:gd name="f139" fmla="*/ f117 f60 1"/>
                <a:gd name="f140" fmla="*/ f118 f60 1"/>
                <a:gd name="f141" fmla="*/ f119 f61 1"/>
                <a:gd name="f142" fmla="*/ f120 f60 1"/>
                <a:gd name="f143" fmla="*/ f121 f61 1"/>
                <a:gd name="f144" fmla="*/ f122 f60 1"/>
                <a:gd name="f145" fmla="*/ f123 f61 1"/>
                <a:gd name="f146" fmla="*/ f124 f60 1"/>
                <a:gd name="f147" fmla="*/ f125 f61 1"/>
                <a:gd name="f148" fmla="*/ f126 f60 1"/>
                <a:gd name="f149" fmla="*/ f127 f61 1"/>
                <a:gd name="f150" fmla="*/ f128 f60 1"/>
                <a:gd name="f151" fmla="*/ f129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4" y="f135"/>
                </a:cxn>
                <a:cxn ang="f89">
                  <a:pos x="f136" y="f137"/>
                </a:cxn>
                <a:cxn ang="f89">
                  <a:pos x="f138" y="f137"/>
                </a:cxn>
                <a:cxn ang="f89">
                  <a:pos x="f139" y="f137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34" y="f135"/>
                </a:cxn>
              </a:cxnLst>
              <a:rect l="f130" t="f133" r="f131" b="f132"/>
              <a:pathLst>
                <a:path w="203602" h="83564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4"/>
                    <a:pt x="f8" y="f14"/>
                    <a:pt x="f16" y="f14"/>
                  </a:cubicBezTo>
                  <a:cubicBezTo>
                    <a:pt x="f17" y="f14"/>
                    <a:pt x="f18" y="f19"/>
                    <a:pt x="f20" y="f14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9"/>
                    <a:pt x="f52" y="f53"/>
                    <a:pt x="f54" y="f55"/>
                  </a:cubicBezTo>
                  <a:cubicBezTo>
                    <a:pt x="f56" y="f57"/>
                    <a:pt x="f58" y="f9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orma libre: forma 54">
              <a:extLst>
                <a:ext uri="{FF2B5EF4-FFF2-40B4-BE49-F238E27FC236}">
                  <a16:creationId xmlns:a16="http://schemas.microsoft.com/office/drawing/2014/main" id="{D38D7C50-69E2-4087-9577-9FE7A0973EE0}"/>
                </a:ext>
              </a:extLst>
            </p:cNvPr>
            <p:cNvSpPr/>
            <p:nvPr/>
          </p:nvSpPr>
          <p:spPr>
            <a:xfrm flipH="1">
              <a:off x="8604494" y="734903"/>
              <a:ext cx="31848" cy="180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724"/>
                <a:gd name="f7" fmla="val 34346"/>
                <a:gd name="f8" fmla="val 40150"/>
                <a:gd name="f9" fmla="val 30245"/>
                <a:gd name="f10" fmla="val 32340"/>
                <a:gd name="f11" fmla="val 20529"/>
                <a:gd name="f12" fmla="val 24529"/>
                <a:gd name="f13" fmla="val 10814"/>
                <a:gd name="f14" fmla="val 16528"/>
                <a:gd name="f15" fmla="val 908"/>
                <a:gd name="f16" fmla="val 25482"/>
                <a:gd name="f17" fmla="val -426"/>
                <a:gd name="f18" fmla="val 34721"/>
                <a:gd name="f19" fmla="val -1188"/>
                <a:gd name="f20" fmla="val 43198"/>
                <a:gd name="f21" fmla="val 5289"/>
                <a:gd name="f22" fmla="val 47103"/>
                <a:gd name="f23" fmla="val 8337"/>
                <a:gd name="f24" fmla="val 52818"/>
                <a:gd name="f25" fmla="val 9576"/>
                <a:gd name="f26" fmla="val 55676"/>
                <a:gd name="f27" fmla="val 13195"/>
                <a:gd name="f28" fmla="val 58724"/>
                <a:gd name="f29" fmla="val 17100"/>
                <a:gd name="f30" fmla="val 22815"/>
                <a:gd name="f31" fmla="val 27768"/>
                <a:gd name="f32" fmla="val 33483"/>
                <a:gd name="f33" fmla="val 55390"/>
                <a:gd name="f34" fmla="val 34436"/>
                <a:gd name="f35" fmla="val 50247"/>
                <a:gd name="f36" fmla="val 34341"/>
                <a:gd name="f37" fmla="val 38817"/>
                <a:gd name="f38" fmla="val 34150"/>
                <a:gd name="f39" fmla="val 27387"/>
                <a:gd name="f40" fmla="val 15957"/>
                <a:gd name="f41" fmla="val 34245"/>
                <a:gd name="f42" fmla="val 9575"/>
                <a:gd name="f43" fmla="val -807"/>
                <a:gd name="f44" fmla="val 50"/>
                <a:gd name="f45" fmla="val 19577"/>
                <a:gd name="f46" fmla="val 621"/>
                <a:gd name="f47" fmla="val 15481"/>
                <a:gd name="f48" fmla="val 3574"/>
                <a:gd name="f49" fmla="val 10719"/>
                <a:gd name="f50" fmla="val 7003"/>
                <a:gd name="f51" fmla="val 8528"/>
                <a:gd name="f52" fmla="val 9099"/>
                <a:gd name="f53" fmla="val 7194"/>
                <a:gd name="f54" fmla="val 14909"/>
                <a:gd name="f55" fmla="val 9195"/>
                <a:gd name="f56" fmla="val 17385"/>
                <a:gd name="f57" fmla="val 11576"/>
                <a:gd name="f58" fmla="val 22434"/>
                <a:gd name="f59" fmla="val 16338"/>
                <a:gd name="f60" fmla="val 26244"/>
                <a:gd name="f61" fmla="val 22529"/>
                <a:gd name="f62" fmla="val 30911"/>
                <a:gd name="f63" fmla="val 32721"/>
                <a:gd name="f64" fmla="val 29864"/>
                <a:gd name="f65" fmla="val 35578"/>
                <a:gd name="f66" fmla="val 31102"/>
                <a:gd name="f67" fmla="val 37864"/>
                <a:gd name="f68" fmla="val 38721"/>
                <a:gd name="f69" fmla="val 31959"/>
                <a:gd name="f70" fmla="val 39484"/>
                <a:gd name="f71" fmla="+- 0 0 -90"/>
                <a:gd name="f72" fmla="*/ f3 1 60724"/>
                <a:gd name="f73" fmla="*/ f4 1 34346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60724"/>
                <a:gd name="f82" fmla="*/ f78 1 34346"/>
                <a:gd name="f83" fmla="*/ 40150 f79 1"/>
                <a:gd name="f84" fmla="*/ 30245 f78 1"/>
                <a:gd name="f85" fmla="*/ 16528 f79 1"/>
                <a:gd name="f86" fmla="*/ 908 f78 1"/>
                <a:gd name="f87" fmla="*/ 43198 f79 1"/>
                <a:gd name="f88" fmla="*/ 5289 f78 1"/>
                <a:gd name="f89" fmla="*/ 55676 f79 1"/>
                <a:gd name="f90" fmla="*/ 13195 f78 1"/>
                <a:gd name="f91" fmla="*/ 60724 f79 1"/>
                <a:gd name="f92" fmla="*/ 27768 f78 1"/>
                <a:gd name="f93" fmla="*/ 50247 f79 1"/>
                <a:gd name="f94" fmla="*/ 34341 f78 1"/>
                <a:gd name="f95" fmla="*/ 15957 f79 1"/>
                <a:gd name="f96" fmla="*/ 34245 f78 1"/>
                <a:gd name="f97" fmla="*/ 50 f79 1"/>
                <a:gd name="f98" fmla="*/ 19577 f78 1"/>
                <a:gd name="f99" fmla="*/ 7003 f79 1"/>
                <a:gd name="f100" fmla="*/ 8528 f78 1"/>
                <a:gd name="f101" fmla="*/ 17385 f79 1"/>
                <a:gd name="f102" fmla="*/ 11576 f78 1"/>
                <a:gd name="f103" fmla="*/ 30911 f79 1"/>
                <a:gd name="f104" fmla="*/ 37864 f79 1"/>
                <a:gd name="f105" fmla="*/ 32721 f78 1"/>
                <a:gd name="f106" fmla="+- f80 0 f1"/>
                <a:gd name="f107" fmla="*/ f83 1 60724"/>
                <a:gd name="f108" fmla="*/ f84 1 34346"/>
                <a:gd name="f109" fmla="*/ f85 1 60724"/>
                <a:gd name="f110" fmla="*/ f86 1 34346"/>
                <a:gd name="f111" fmla="*/ f87 1 60724"/>
                <a:gd name="f112" fmla="*/ f88 1 34346"/>
                <a:gd name="f113" fmla="*/ f89 1 60724"/>
                <a:gd name="f114" fmla="*/ f90 1 34346"/>
                <a:gd name="f115" fmla="*/ f91 1 60724"/>
                <a:gd name="f116" fmla="*/ f92 1 34346"/>
                <a:gd name="f117" fmla="*/ f93 1 60724"/>
                <a:gd name="f118" fmla="*/ f94 1 34346"/>
                <a:gd name="f119" fmla="*/ f95 1 60724"/>
                <a:gd name="f120" fmla="*/ f96 1 34346"/>
                <a:gd name="f121" fmla="*/ f97 1 60724"/>
                <a:gd name="f122" fmla="*/ f98 1 34346"/>
                <a:gd name="f123" fmla="*/ f99 1 60724"/>
                <a:gd name="f124" fmla="*/ f100 1 34346"/>
                <a:gd name="f125" fmla="*/ f101 1 60724"/>
                <a:gd name="f126" fmla="*/ f102 1 34346"/>
                <a:gd name="f127" fmla="*/ f103 1 60724"/>
                <a:gd name="f128" fmla="*/ f104 1 60724"/>
                <a:gd name="f129" fmla="*/ f105 1 34346"/>
                <a:gd name="f130" fmla="*/ f74 1 f81"/>
                <a:gd name="f131" fmla="*/ f75 1 f81"/>
                <a:gd name="f132" fmla="*/ f74 1 f82"/>
                <a:gd name="f133" fmla="*/ f76 1 f82"/>
                <a:gd name="f134" fmla="*/ f107 1 f81"/>
                <a:gd name="f135" fmla="*/ f108 1 f82"/>
                <a:gd name="f136" fmla="*/ f109 1 f81"/>
                <a:gd name="f137" fmla="*/ f110 1 f82"/>
                <a:gd name="f138" fmla="*/ f111 1 f81"/>
                <a:gd name="f139" fmla="*/ f112 1 f82"/>
                <a:gd name="f140" fmla="*/ f113 1 f81"/>
                <a:gd name="f141" fmla="*/ f114 1 f82"/>
                <a:gd name="f142" fmla="*/ f115 1 f81"/>
                <a:gd name="f143" fmla="*/ f116 1 f82"/>
                <a:gd name="f144" fmla="*/ f117 1 f81"/>
                <a:gd name="f145" fmla="*/ f118 1 f82"/>
                <a:gd name="f146" fmla="*/ f119 1 f81"/>
                <a:gd name="f147" fmla="*/ f120 1 f82"/>
                <a:gd name="f148" fmla="*/ f121 1 f81"/>
                <a:gd name="f149" fmla="*/ f122 1 f82"/>
                <a:gd name="f150" fmla="*/ f123 1 f81"/>
                <a:gd name="f151" fmla="*/ f124 1 f82"/>
                <a:gd name="f152" fmla="*/ f125 1 f81"/>
                <a:gd name="f153" fmla="*/ f126 1 f82"/>
                <a:gd name="f154" fmla="*/ f127 1 f81"/>
                <a:gd name="f155" fmla="*/ f128 1 f81"/>
                <a:gd name="f156" fmla="*/ f129 1 f82"/>
                <a:gd name="f157" fmla="*/ f130 f72 1"/>
                <a:gd name="f158" fmla="*/ f131 f72 1"/>
                <a:gd name="f159" fmla="*/ f133 f73 1"/>
                <a:gd name="f160" fmla="*/ f132 f73 1"/>
                <a:gd name="f161" fmla="*/ f134 f72 1"/>
                <a:gd name="f162" fmla="*/ f135 f73 1"/>
                <a:gd name="f163" fmla="*/ f136 f72 1"/>
                <a:gd name="f164" fmla="*/ f137 f73 1"/>
                <a:gd name="f165" fmla="*/ f138 f72 1"/>
                <a:gd name="f166" fmla="*/ f139 f73 1"/>
                <a:gd name="f167" fmla="*/ f140 f72 1"/>
                <a:gd name="f168" fmla="*/ f141 f73 1"/>
                <a:gd name="f169" fmla="*/ f142 f72 1"/>
                <a:gd name="f170" fmla="*/ f143 f73 1"/>
                <a:gd name="f171" fmla="*/ f144 f72 1"/>
                <a:gd name="f172" fmla="*/ f145 f73 1"/>
                <a:gd name="f173" fmla="*/ f146 f72 1"/>
                <a:gd name="f174" fmla="*/ f147 f73 1"/>
                <a:gd name="f175" fmla="*/ f148 f72 1"/>
                <a:gd name="f176" fmla="*/ f149 f73 1"/>
                <a:gd name="f177" fmla="*/ f150 f72 1"/>
                <a:gd name="f178" fmla="*/ f151 f73 1"/>
                <a:gd name="f179" fmla="*/ f152 f72 1"/>
                <a:gd name="f180" fmla="*/ f153 f73 1"/>
                <a:gd name="f181" fmla="*/ f154 f72 1"/>
                <a:gd name="f182" fmla="*/ f155 f72 1"/>
                <a:gd name="f183" fmla="*/ f156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61" y="f162"/>
                </a:cxn>
                <a:cxn ang="f106">
                  <a:pos x="f163" y="f164"/>
                </a:cxn>
                <a:cxn ang="f106">
                  <a:pos x="f165" y="f166"/>
                </a:cxn>
                <a:cxn ang="f106">
                  <a:pos x="f167" y="f168"/>
                </a:cxn>
                <a:cxn ang="f106">
                  <a:pos x="f169" y="f170"/>
                </a:cxn>
                <a:cxn ang="f106">
                  <a:pos x="f171" y="f172"/>
                </a:cxn>
                <a:cxn ang="f106">
                  <a:pos x="f173" y="f174"/>
                </a:cxn>
                <a:cxn ang="f106">
                  <a:pos x="f175" y="f176"/>
                </a:cxn>
                <a:cxn ang="f106">
                  <a:pos x="f177" y="f178"/>
                </a:cxn>
                <a:cxn ang="f106">
                  <a:pos x="f179" y="f180"/>
                </a:cxn>
                <a:cxn ang="f106">
                  <a:pos x="f181" y="f170"/>
                </a:cxn>
                <a:cxn ang="f106">
                  <a:pos x="f182" y="f183"/>
                </a:cxn>
                <a:cxn ang="f106">
                  <a:pos x="f161" y="f162"/>
                </a:cxn>
              </a:cxnLst>
              <a:rect l="f157" t="f160" r="f158" b="f159"/>
              <a:pathLst>
                <a:path w="60724" h="3434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6" y="f30"/>
                    <a:pt x="f6" y="f31"/>
                  </a:cubicBezTo>
                  <a:cubicBezTo>
                    <a:pt x="f6" y="f32"/>
                    <a:pt x="f33" y="f34"/>
                    <a:pt x="f35" y="f36"/>
                  </a:cubicBezTo>
                  <a:cubicBezTo>
                    <a:pt x="f37" y="f38"/>
                    <a:pt x="f39" y="f36"/>
                    <a:pt x="f40" y="f41"/>
                  </a:cubicBezTo>
                  <a:cubicBezTo>
                    <a:pt x="f42" y="f41"/>
                    <a:pt x="f43" y="f16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64"/>
                    <a:pt x="f65" y="f66"/>
                    <a:pt x="f67" y="f63"/>
                  </a:cubicBezTo>
                  <a:cubicBezTo>
                    <a:pt x="f68" y="f69"/>
                    <a:pt x="f70" y="f66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orma libre: forma 55">
              <a:extLst>
                <a:ext uri="{FF2B5EF4-FFF2-40B4-BE49-F238E27FC236}">
                  <a16:creationId xmlns:a16="http://schemas.microsoft.com/office/drawing/2014/main" id="{60C15999-DFD2-4585-8123-A767C76F5986}"/>
                </a:ext>
              </a:extLst>
            </p:cNvPr>
            <p:cNvSpPr/>
            <p:nvPr/>
          </p:nvSpPr>
          <p:spPr>
            <a:xfrm flipH="1">
              <a:off x="8650699" y="47073"/>
              <a:ext cx="9966" cy="12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03"/>
                <a:gd name="f7" fmla="val 23022"/>
                <a:gd name="f8" fmla="val 7334"/>
                <a:gd name="f9" fmla="val 18718"/>
                <a:gd name="f10" fmla="val 16097"/>
                <a:gd name="f11" fmla="val 11955"/>
                <a:gd name="f12" fmla="val 24289"/>
                <a:gd name="f13" fmla="val 7097"/>
                <a:gd name="f14" fmla="val 22860"/>
                <a:gd name="f15" fmla="val 4049"/>
                <a:gd name="f16" fmla="val 22003"/>
                <a:gd name="f17" fmla="val -523"/>
                <a:gd name="f18" fmla="val 16192"/>
                <a:gd name="f19" fmla="val 49"/>
                <a:gd name="f20" fmla="val 15145"/>
                <a:gd name="f21" fmla="val 3192"/>
                <a:gd name="f22" fmla="val 9620"/>
                <a:gd name="f23" fmla="val 7669"/>
                <a:gd name="f24" fmla="val 4953"/>
                <a:gd name="f25" fmla="val 11765"/>
                <a:gd name="f26" fmla="val 14622"/>
                <a:gd name="f27" fmla="val 2858"/>
                <a:gd name="f28" fmla="val 17480"/>
                <a:gd name="f29" fmla="val 5715"/>
                <a:gd name="f30" fmla="+- 0 0 -90"/>
                <a:gd name="f31" fmla="*/ f3 1 19003"/>
                <a:gd name="f32" fmla="*/ f4 1 2302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9003"/>
                <a:gd name="f41" fmla="*/ f37 1 23022"/>
                <a:gd name="f42" fmla="*/ 19003 f38 1"/>
                <a:gd name="f43" fmla="*/ 7334 f37 1"/>
                <a:gd name="f44" fmla="*/ 7097 f38 1"/>
                <a:gd name="f45" fmla="*/ 22860 f37 1"/>
                <a:gd name="f46" fmla="*/ 49 f38 1"/>
                <a:gd name="f47" fmla="*/ 15145 f37 1"/>
                <a:gd name="f48" fmla="*/ 11765 f38 1"/>
                <a:gd name="f49" fmla="*/ 0 f37 1"/>
                <a:gd name="f50" fmla="+- f39 0 f1"/>
                <a:gd name="f51" fmla="*/ f42 1 19003"/>
                <a:gd name="f52" fmla="*/ f43 1 23022"/>
                <a:gd name="f53" fmla="*/ f44 1 19003"/>
                <a:gd name="f54" fmla="*/ f45 1 23022"/>
                <a:gd name="f55" fmla="*/ f46 1 19003"/>
                <a:gd name="f56" fmla="*/ f47 1 23022"/>
                <a:gd name="f57" fmla="*/ f48 1 19003"/>
                <a:gd name="f58" fmla="*/ f49 1 23022"/>
                <a:gd name="f59" fmla="*/ f33 1 f40"/>
                <a:gd name="f60" fmla="*/ f34 1 f40"/>
                <a:gd name="f61" fmla="*/ f33 1 f41"/>
                <a:gd name="f62" fmla="*/ f35 1 f41"/>
                <a:gd name="f63" fmla="*/ f51 1 f40"/>
                <a:gd name="f64" fmla="*/ f52 1 f41"/>
                <a:gd name="f65" fmla="*/ f53 1 f40"/>
                <a:gd name="f66" fmla="*/ f54 1 f41"/>
                <a:gd name="f67" fmla="*/ f55 1 f40"/>
                <a:gd name="f68" fmla="*/ f56 1 f41"/>
                <a:gd name="f69" fmla="*/ f57 1 f40"/>
                <a:gd name="f70" fmla="*/ f58 1 f41"/>
                <a:gd name="f71" fmla="*/ f59 f31 1"/>
                <a:gd name="f72" fmla="*/ f60 f31 1"/>
                <a:gd name="f73" fmla="*/ f62 f32 1"/>
                <a:gd name="f74" fmla="*/ f61 f32 1"/>
                <a:gd name="f75" fmla="*/ f63 f31 1"/>
                <a:gd name="f76" fmla="*/ f64 f32 1"/>
                <a:gd name="f77" fmla="*/ f65 f31 1"/>
                <a:gd name="f78" fmla="*/ f66 f32 1"/>
                <a:gd name="f79" fmla="*/ f67 f31 1"/>
                <a:gd name="f80" fmla="*/ f68 f32 1"/>
                <a:gd name="f81" fmla="*/ f69 f31 1"/>
                <a:gd name="f82" fmla="*/ f7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5" y="f76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75" y="f76"/>
                </a:cxn>
              </a:cxnLst>
              <a:rect l="f71" t="f74" r="f72" b="f73"/>
              <a:pathLst>
                <a:path w="19003" h="23022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5"/>
                  </a:cubicBezTo>
                  <a:cubicBezTo>
                    <a:pt x="f26" y="f27"/>
                    <a:pt x="f28" y="f29"/>
                    <a:pt x="f6" y="f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orma libre: forma 56">
              <a:extLst>
                <a:ext uri="{FF2B5EF4-FFF2-40B4-BE49-F238E27FC236}">
                  <a16:creationId xmlns:a16="http://schemas.microsoft.com/office/drawing/2014/main" id="{DD1FD155-1563-4DD1-B8BD-C7D56CD40B60}"/>
                </a:ext>
              </a:extLst>
            </p:cNvPr>
            <p:cNvSpPr/>
            <p:nvPr/>
          </p:nvSpPr>
          <p:spPr>
            <a:xfrm flipH="1">
              <a:off x="8635520" y="747613"/>
              <a:ext cx="11987" cy="49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59"/>
                <a:gd name="f7" fmla="val 9441"/>
                <a:gd name="f8" fmla="val 21717"/>
                <a:gd name="f9" fmla="val 14954"/>
                <a:gd name="f10" fmla="val 8287"/>
                <a:gd name="f11" fmla="val 1524"/>
                <a:gd name="f12" fmla="val 1048"/>
                <a:gd name="f13" fmla="val 8774"/>
                <a:gd name="f14" fmla="val 476"/>
                <a:gd name="f15" fmla="val 8108"/>
                <a:gd name="f16" fmla="val 7441"/>
                <a:gd name="f17" fmla="val 3143"/>
                <a:gd name="f18" fmla="val 4774"/>
                <a:gd name="f19" fmla="val 6572"/>
                <a:gd name="f20" fmla="val -274"/>
                <a:gd name="f21" fmla="val 9525"/>
                <a:gd name="f22" fmla="val 12"/>
                <a:gd name="f23" fmla="val 14192"/>
                <a:gd name="f24" fmla="val 488"/>
                <a:gd name="f25" fmla="val 18479"/>
                <a:gd name="f26" fmla="val 4488"/>
                <a:gd name="f27" fmla="val 22860"/>
                <a:gd name="f28" fmla="val 6965"/>
                <a:gd name="f29" fmla="val 22384"/>
                <a:gd name="f30" fmla="val 7822"/>
                <a:gd name="f31" fmla="val 22003"/>
                <a:gd name="f32" fmla="val 8679"/>
                <a:gd name="f33" fmla="+- 0 0 -90"/>
                <a:gd name="f34" fmla="*/ f3 1 22859"/>
                <a:gd name="f35" fmla="*/ f4 1 944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2859"/>
                <a:gd name="f44" fmla="*/ f40 1 9441"/>
                <a:gd name="f45" fmla="*/ 21717 f41 1"/>
                <a:gd name="f46" fmla="*/ 9441 f40 1"/>
                <a:gd name="f47" fmla="*/ 1524 f41 1"/>
                <a:gd name="f48" fmla="*/ 0 f41 1"/>
                <a:gd name="f49" fmla="*/ 7441 f40 1"/>
                <a:gd name="f50" fmla="*/ 9525 f41 1"/>
                <a:gd name="f51" fmla="*/ 12 f40 1"/>
                <a:gd name="f52" fmla="*/ 22860 f41 1"/>
                <a:gd name="f53" fmla="*/ 6965 f40 1"/>
                <a:gd name="f54" fmla="+- f42 0 f1"/>
                <a:gd name="f55" fmla="*/ f45 1 22859"/>
                <a:gd name="f56" fmla="*/ f46 1 9441"/>
                <a:gd name="f57" fmla="*/ f47 1 22859"/>
                <a:gd name="f58" fmla="*/ f48 1 22859"/>
                <a:gd name="f59" fmla="*/ f49 1 9441"/>
                <a:gd name="f60" fmla="*/ f50 1 22859"/>
                <a:gd name="f61" fmla="*/ f51 1 9441"/>
                <a:gd name="f62" fmla="*/ f52 1 22859"/>
                <a:gd name="f63" fmla="*/ f53 1 9441"/>
                <a:gd name="f64" fmla="*/ f36 1 f43"/>
                <a:gd name="f65" fmla="*/ f37 1 f43"/>
                <a:gd name="f66" fmla="*/ f36 1 f44"/>
                <a:gd name="f67" fmla="*/ f38 1 f44"/>
                <a:gd name="f68" fmla="*/ f55 1 f43"/>
                <a:gd name="f69" fmla="*/ f56 1 f44"/>
                <a:gd name="f70" fmla="*/ f57 1 f43"/>
                <a:gd name="f71" fmla="*/ f58 1 f43"/>
                <a:gd name="f72" fmla="*/ f59 1 f44"/>
                <a:gd name="f73" fmla="*/ f60 1 f43"/>
                <a:gd name="f74" fmla="*/ f61 1 f44"/>
                <a:gd name="f75" fmla="*/ f62 1 f43"/>
                <a:gd name="f76" fmla="*/ f63 1 f44"/>
                <a:gd name="f77" fmla="*/ f64 f34 1"/>
                <a:gd name="f78" fmla="*/ f65 f34 1"/>
                <a:gd name="f79" fmla="*/ f67 f35 1"/>
                <a:gd name="f80" fmla="*/ f66 f35 1"/>
                <a:gd name="f81" fmla="*/ f68 f34 1"/>
                <a:gd name="f82" fmla="*/ f69 f35 1"/>
                <a:gd name="f83" fmla="*/ f70 f34 1"/>
                <a:gd name="f84" fmla="*/ f71 f34 1"/>
                <a:gd name="f85" fmla="*/ f72 f35 1"/>
                <a:gd name="f86" fmla="*/ f73 f34 1"/>
                <a:gd name="f87" fmla="*/ f74 f35 1"/>
                <a:gd name="f88" fmla="*/ f75 f34 1"/>
                <a:gd name="f89" fmla="*/ f7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1" y="f82"/>
                </a:cxn>
                <a:cxn ang="f54">
                  <a:pos x="f83" y="f82"/>
                </a:cxn>
                <a:cxn ang="f54">
                  <a:pos x="f84" y="f85"/>
                </a:cxn>
                <a:cxn ang="f54">
                  <a:pos x="f86" y="f87"/>
                </a:cxn>
                <a:cxn ang="f54">
                  <a:pos x="f88" y="f89"/>
                </a:cxn>
                <a:cxn ang="f54">
                  <a:pos x="f81" y="f82"/>
                </a:cxn>
              </a:cxnLst>
              <a:rect l="f77" t="f80" r="f78" b="f79"/>
              <a:pathLst>
                <a:path w="22859" h="9441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8" y="f7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orma libre: forma 57">
              <a:extLst>
                <a:ext uri="{FF2B5EF4-FFF2-40B4-BE49-F238E27FC236}">
                  <a16:creationId xmlns:a16="http://schemas.microsoft.com/office/drawing/2014/main" id="{537A6DB3-7525-4CA8-B3EE-E67FA6014B32}"/>
                </a:ext>
              </a:extLst>
            </p:cNvPr>
            <p:cNvSpPr/>
            <p:nvPr/>
          </p:nvSpPr>
          <p:spPr>
            <a:xfrm flipH="1">
              <a:off x="8276371" y="459879"/>
              <a:ext cx="88075" cy="75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925"/>
                <a:gd name="f7" fmla="val 144091"/>
                <a:gd name="f8" fmla="val 167926"/>
                <a:gd name="f9" fmla="val 58555"/>
                <a:gd name="f10" fmla="val 152209"/>
                <a:gd name="f11" fmla="val 49602"/>
                <a:gd name="f12" fmla="val 136874"/>
                <a:gd name="f13" fmla="val 40838"/>
                <a:gd name="f14" fmla="val 121539"/>
                <a:gd name="f15" fmla="val 32076"/>
                <a:gd name="f16" fmla="val 120872"/>
                <a:gd name="f17" fmla="val 32838"/>
                <a:gd name="f18" fmla="val 120301"/>
                <a:gd name="f19" fmla="val 33600"/>
                <a:gd name="f20" fmla="val 119634"/>
                <a:gd name="f21" fmla="val 34362"/>
                <a:gd name="f22" fmla="val 120396"/>
                <a:gd name="f23" fmla="val 35981"/>
                <a:gd name="f24" fmla="val 121063"/>
                <a:gd name="f25" fmla="val 37600"/>
                <a:gd name="f26" fmla="val 121825"/>
                <a:gd name="f27" fmla="val 39219"/>
                <a:gd name="f28" fmla="val 136398"/>
                <a:gd name="f29" fmla="val 67413"/>
                <a:gd name="f30" fmla="val 136588"/>
                <a:gd name="f31" fmla="val 95417"/>
                <a:gd name="f32" fmla="val 118872"/>
                <a:gd name="f33" fmla="val 122087"/>
                <a:gd name="f34" fmla="val 99632"/>
                <a:gd name="f35" fmla="val 151138"/>
                <a:gd name="f36" fmla="val 60865"/>
                <a:gd name="f37" fmla="val 151424"/>
                <a:gd name="f38" fmla="val 40862"/>
                <a:gd name="f39" fmla="val 122944"/>
                <a:gd name="f40" fmla="val 24765"/>
                <a:gd name="f41" fmla="val 99894"/>
                <a:gd name="f42" fmla="val 23526"/>
                <a:gd name="f43" fmla="val 74843"/>
                <a:gd name="f44" fmla="val 32766"/>
                <a:gd name="f45" fmla="val 48840"/>
                <a:gd name="f46" fmla="val 33623"/>
                <a:gd name="f47" fmla="val 46363"/>
                <a:gd name="f48" fmla="val 34766"/>
                <a:gd name="f49" fmla="val 43982"/>
                <a:gd name="f50" fmla="val 35814"/>
                <a:gd name="f51" fmla="val 41505"/>
                <a:gd name="f52" fmla="val 35909"/>
                <a:gd name="f53" fmla="val 41315"/>
                <a:gd name="f54" fmla="val 35719"/>
                <a:gd name="f55" fmla="val 40934"/>
                <a:gd name="f56" fmla="val 35528"/>
                <a:gd name="f57" fmla="val 39600"/>
                <a:gd name="f58" fmla="val 24479"/>
                <a:gd name="f59" fmla="val 40553"/>
                <a:gd name="f60" fmla="val 13240"/>
                <a:gd name="f61" fmla="val 41601"/>
                <a:gd name="f62" fmla="val 42839"/>
                <a:gd name="f63" fmla="val 2095"/>
                <a:gd name="f64" fmla="val 37981"/>
                <a:gd name="f65" fmla="val 3143"/>
                <a:gd name="f66" fmla="val 34171"/>
                <a:gd name="f67" fmla="val 5239"/>
                <a:gd name="f68" fmla="val 31123"/>
                <a:gd name="f69" fmla="val 18479"/>
                <a:gd name="f70" fmla="val 11978"/>
                <a:gd name="f71" fmla="val 36957"/>
                <a:gd name="f72" fmla="val 738"/>
                <a:gd name="f73" fmla="val 60007"/>
                <a:gd name="f74" fmla="val 71"/>
                <a:gd name="f75" fmla="val 103061"/>
                <a:gd name="f76" fmla="val -1167"/>
                <a:gd name="f77" fmla="val 139065"/>
                <a:gd name="f78" fmla="val 13597"/>
                <a:gd name="f79" fmla="val 163925"/>
                <a:gd name="f80" fmla="val 50459"/>
                <a:gd name="f81" fmla="val 165259"/>
                <a:gd name="f82" fmla="val 52364"/>
                <a:gd name="f83" fmla="val 166401"/>
                <a:gd name="f84" fmla="val 54459"/>
                <a:gd name="f85" fmla="val 167640"/>
                <a:gd name="f86" fmla="val 56460"/>
                <a:gd name="f87" fmla="val 168021"/>
                <a:gd name="f88" fmla="val 56745"/>
                <a:gd name="f89" fmla="val 167830"/>
                <a:gd name="f90" fmla="val 57507"/>
                <a:gd name="f91" fmla="val 100108"/>
                <a:gd name="f92" fmla="val 78558"/>
                <a:gd name="f93" fmla="val 96298"/>
                <a:gd name="f94" fmla="val 69318"/>
                <a:gd name="f95" fmla="val 93916"/>
                <a:gd name="f96" fmla="val 60651"/>
                <a:gd name="f97" fmla="val 89345"/>
                <a:gd name="f98" fmla="val 53507"/>
                <a:gd name="f99" fmla="val 84201"/>
                <a:gd name="f100" fmla="val 45506"/>
                <a:gd name="f101" fmla="val 76581"/>
                <a:gd name="f102" fmla="val 45887"/>
                <a:gd name="f103" fmla="val 70199"/>
                <a:gd name="f104" fmla="val 52935"/>
                <a:gd name="f105" fmla="val 58769"/>
                <a:gd name="f106" fmla="val 65318"/>
                <a:gd name="f107" fmla="val 58864"/>
                <a:gd name="f108" fmla="val 92178"/>
                <a:gd name="f109" fmla="val 70390"/>
                <a:gd name="f110" fmla="val 104561"/>
                <a:gd name="f111" fmla="val 76485"/>
                <a:gd name="f112" fmla="val 111228"/>
                <a:gd name="f113" fmla="val 84106"/>
                <a:gd name="f114" fmla="val 111800"/>
                <a:gd name="f115" fmla="val 89059"/>
                <a:gd name="f116" fmla="val 104180"/>
                <a:gd name="f117" fmla="val 93821"/>
                <a:gd name="f118" fmla="val 96560"/>
                <a:gd name="f119" fmla="val 96393"/>
                <a:gd name="f120" fmla="val 87416"/>
                <a:gd name="f121" fmla="+- 0 0 -90"/>
                <a:gd name="f122" fmla="*/ f3 1 167925"/>
                <a:gd name="f123" fmla="*/ f4 1 144091"/>
                <a:gd name="f124" fmla="val f5"/>
                <a:gd name="f125" fmla="val f6"/>
                <a:gd name="f126" fmla="val f7"/>
                <a:gd name="f127" fmla="*/ f121 f0 1"/>
                <a:gd name="f128" fmla="+- f126 0 f124"/>
                <a:gd name="f129" fmla="+- f125 0 f124"/>
                <a:gd name="f130" fmla="*/ f127 1 f2"/>
                <a:gd name="f131" fmla="*/ f129 1 167925"/>
                <a:gd name="f132" fmla="*/ f128 1 144091"/>
                <a:gd name="f133" fmla="*/ 167926 f129 1"/>
                <a:gd name="f134" fmla="*/ 58555 f128 1"/>
                <a:gd name="f135" fmla="*/ 121539 f129 1"/>
                <a:gd name="f136" fmla="*/ 32076 f128 1"/>
                <a:gd name="f137" fmla="*/ 119634 f129 1"/>
                <a:gd name="f138" fmla="*/ 34362 f128 1"/>
                <a:gd name="f139" fmla="*/ 121825 f129 1"/>
                <a:gd name="f140" fmla="*/ 39219 f128 1"/>
                <a:gd name="f141" fmla="*/ 118872 f129 1"/>
                <a:gd name="f142" fmla="*/ 122087 f128 1"/>
                <a:gd name="f143" fmla="*/ 40862 f129 1"/>
                <a:gd name="f144" fmla="*/ 122944 f128 1"/>
                <a:gd name="f145" fmla="*/ 32766 f129 1"/>
                <a:gd name="f146" fmla="*/ 48840 f128 1"/>
                <a:gd name="f147" fmla="*/ 35814 f129 1"/>
                <a:gd name="f148" fmla="*/ 41505 f128 1"/>
                <a:gd name="f149" fmla="*/ 35528 f129 1"/>
                <a:gd name="f150" fmla="*/ 39600 f128 1"/>
                <a:gd name="f151" fmla="*/ 0 f129 1"/>
                <a:gd name="f152" fmla="*/ 42839 f128 1"/>
                <a:gd name="f153" fmla="*/ 5239 f129 1"/>
                <a:gd name="f154" fmla="*/ 31123 f128 1"/>
                <a:gd name="f155" fmla="*/ 60007 f129 1"/>
                <a:gd name="f156" fmla="*/ 71 f128 1"/>
                <a:gd name="f157" fmla="*/ 163925 f129 1"/>
                <a:gd name="f158" fmla="*/ 50459 f128 1"/>
                <a:gd name="f159" fmla="*/ 167640 f129 1"/>
                <a:gd name="f160" fmla="*/ 56460 f128 1"/>
                <a:gd name="f161" fmla="*/ 100108 f129 1"/>
                <a:gd name="f162" fmla="*/ 78558 f128 1"/>
                <a:gd name="f163" fmla="*/ 89345 f129 1"/>
                <a:gd name="f164" fmla="*/ 53507 f128 1"/>
                <a:gd name="f165" fmla="*/ 70199 f129 1"/>
                <a:gd name="f166" fmla="*/ 52935 f128 1"/>
                <a:gd name="f167" fmla="*/ 70390 f129 1"/>
                <a:gd name="f168" fmla="*/ 104561 f128 1"/>
                <a:gd name="f169" fmla="*/ 89059 f129 1"/>
                <a:gd name="f170" fmla="*/ 104180 f128 1"/>
                <a:gd name="f171" fmla="+- f130 0 f1"/>
                <a:gd name="f172" fmla="*/ f133 1 167925"/>
                <a:gd name="f173" fmla="*/ f134 1 144091"/>
                <a:gd name="f174" fmla="*/ f135 1 167925"/>
                <a:gd name="f175" fmla="*/ f136 1 144091"/>
                <a:gd name="f176" fmla="*/ f137 1 167925"/>
                <a:gd name="f177" fmla="*/ f138 1 144091"/>
                <a:gd name="f178" fmla="*/ f139 1 167925"/>
                <a:gd name="f179" fmla="*/ f140 1 144091"/>
                <a:gd name="f180" fmla="*/ f141 1 167925"/>
                <a:gd name="f181" fmla="*/ f142 1 144091"/>
                <a:gd name="f182" fmla="*/ f143 1 167925"/>
                <a:gd name="f183" fmla="*/ f144 1 144091"/>
                <a:gd name="f184" fmla="*/ f145 1 167925"/>
                <a:gd name="f185" fmla="*/ f146 1 144091"/>
                <a:gd name="f186" fmla="*/ f147 1 167925"/>
                <a:gd name="f187" fmla="*/ f148 1 144091"/>
                <a:gd name="f188" fmla="*/ f149 1 167925"/>
                <a:gd name="f189" fmla="*/ f150 1 144091"/>
                <a:gd name="f190" fmla="*/ f151 1 167925"/>
                <a:gd name="f191" fmla="*/ f152 1 144091"/>
                <a:gd name="f192" fmla="*/ f153 1 167925"/>
                <a:gd name="f193" fmla="*/ f154 1 144091"/>
                <a:gd name="f194" fmla="*/ f155 1 167925"/>
                <a:gd name="f195" fmla="*/ f156 1 144091"/>
                <a:gd name="f196" fmla="*/ f157 1 167925"/>
                <a:gd name="f197" fmla="*/ f158 1 144091"/>
                <a:gd name="f198" fmla="*/ f159 1 167925"/>
                <a:gd name="f199" fmla="*/ f160 1 144091"/>
                <a:gd name="f200" fmla="*/ f161 1 167925"/>
                <a:gd name="f201" fmla="*/ f162 1 144091"/>
                <a:gd name="f202" fmla="*/ f163 1 167925"/>
                <a:gd name="f203" fmla="*/ f164 1 144091"/>
                <a:gd name="f204" fmla="*/ f165 1 167925"/>
                <a:gd name="f205" fmla="*/ f166 1 144091"/>
                <a:gd name="f206" fmla="*/ f167 1 167925"/>
                <a:gd name="f207" fmla="*/ f168 1 144091"/>
                <a:gd name="f208" fmla="*/ f169 1 167925"/>
                <a:gd name="f209" fmla="*/ f170 1 144091"/>
                <a:gd name="f210" fmla="*/ f124 1 f131"/>
                <a:gd name="f211" fmla="*/ f125 1 f131"/>
                <a:gd name="f212" fmla="*/ f124 1 f132"/>
                <a:gd name="f213" fmla="*/ f126 1 f132"/>
                <a:gd name="f214" fmla="*/ f172 1 f131"/>
                <a:gd name="f215" fmla="*/ f173 1 f132"/>
                <a:gd name="f216" fmla="*/ f174 1 f131"/>
                <a:gd name="f217" fmla="*/ f175 1 f132"/>
                <a:gd name="f218" fmla="*/ f176 1 f131"/>
                <a:gd name="f219" fmla="*/ f177 1 f132"/>
                <a:gd name="f220" fmla="*/ f178 1 f131"/>
                <a:gd name="f221" fmla="*/ f179 1 f132"/>
                <a:gd name="f222" fmla="*/ f180 1 f131"/>
                <a:gd name="f223" fmla="*/ f181 1 f132"/>
                <a:gd name="f224" fmla="*/ f182 1 f131"/>
                <a:gd name="f225" fmla="*/ f183 1 f132"/>
                <a:gd name="f226" fmla="*/ f184 1 f131"/>
                <a:gd name="f227" fmla="*/ f185 1 f132"/>
                <a:gd name="f228" fmla="*/ f186 1 f131"/>
                <a:gd name="f229" fmla="*/ f187 1 f132"/>
                <a:gd name="f230" fmla="*/ f188 1 f131"/>
                <a:gd name="f231" fmla="*/ f189 1 f132"/>
                <a:gd name="f232" fmla="*/ f190 1 f131"/>
                <a:gd name="f233" fmla="*/ f191 1 f132"/>
                <a:gd name="f234" fmla="*/ f192 1 f131"/>
                <a:gd name="f235" fmla="*/ f193 1 f132"/>
                <a:gd name="f236" fmla="*/ f194 1 f131"/>
                <a:gd name="f237" fmla="*/ f195 1 f132"/>
                <a:gd name="f238" fmla="*/ f196 1 f131"/>
                <a:gd name="f239" fmla="*/ f197 1 f132"/>
                <a:gd name="f240" fmla="*/ f198 1 f131"/>
                <a:gd name="f241" fmla="*/ f199 1 f132"/>
                <a:gd name="f242" fmla="*/ f200 1 f131"/>
                <a:gd name="f243" fmla="*/ f201 1 f132"/>
                <a:gd name="f244" fmla="*/ f202 1 f131"/>
                <a:gd name="f245" fmla="*/ f203 1 f132"/>
                <a:gd name="f246" fmla="*/ f204 1 f131"/>
                <a:gd name="f247" fmla="*/ f205 1 f132"/>
                <a:gd name="f248" fmla="*/ f206 1 f131"/>
                <a:gd name="f249" fmla="*/ f207 1 f132"/>
                <a:gd name="f250" fmla="*/ f208 1 f131"/>
                <a:gd name="f251" fmla="*/ f209 1 f132"/>
                <a:gd name="f252" fmla="*/ f210 f122 1"/>
                <a:gd name="f253" fmla="*/ f211 f122 1"/>
                <a:gd name="f254" fmla="*/ f213 f123 1"/>
                <a:gd name="f255" fmla="*/ f212 f123 1"/>
                <a:gd name="f256" fmla="*/ f214 f122 1"/>
                <a:gd name="f257" fmla="*/ f215 f123 1"/>
                <a:gd name="f258" fmla="*/ f216 f122 1"/>
                <a:gd name="f259" fmla="*/ f217 f123 1"/>
                <a:gd name="f260" fmla="*/ f218 f122 1"/>
                <a:gd name="f261" fmla="*/ f219 f123 1"/>
                <a:gd name="f262" fmla="*/ f220 f122 1"/>
                <a:gd name="f263" fmla="*/ f221 f123 1"/>
                <a:gd name="f264" fmla="*/ f222 f122 1"/>
                <a:gd name="f265" fmla="*/ f223 f123 1"/>
                <a:gd name="f266" fmla="*/ f224 f122 1"/>
                <a:gd name="f267" fmla="*/ f225 f123 1"/>
                <a:gd name="f268" fmla="*/ f226 f122 1"/>
                <a:gd name="f269" fmla="*/ f227 f123 1"/>
                <a:gd name="f270" fmla="*/ f228 f122 1"/>
                <a:gd name="f271" fmla="*/ f229 f123 1"/>
                <a:gd name="f272" fmla="*/ f230 f122 1"/>
                <a:gd name="f273" fmla="*/ f231 f123 1"/>
                <a:gd name="f274" fmla="*/ f232 f122 1"/>
                <a:gd name="f275" fmla="*/ f233 f123 1"/>
                <a:gd name="f276" fmla="*/ f234 f122 1"/>
                <a:gd name="f277" fmla="*/ f235 f123 1"/>
                <a:gd name="f278" fmla="*/ f236 f122 1"/>
                <a:gd name="f279" fmla="*/ f237 f123 1"/>
                <a:gd name="f280" fmla="*/ f238 f122 1"/>
                <a:gd name="f281" fmla="*/ f239 f123 1"/>
                <a:gd name="f282" fmla="*/ f240 f122 1"/>
                <a:gd name="f283" fmla="*/ f241 f123 1"/>
                <a:gd name="f284" fmla="*/ f242 f122 1"/>
                <a:gd name="f285" fmla="*/ f243 f123 1"/>
                <a:gd name="f286" fmla="*/ f244 f122 1"/>
                <a:gd name="f287" fmla="*/ f245 f123 1"/>
                <a:gd name="f288" fmla="*/ f246 f122 1"/>
                <a:gd name="f289" fmla="*/ f247 f123 1"/>
                <a:gd name="f290" fmla="*/ f248 f122 1"/>
                <a:gd name="f291" fmla="*/ f249 f123 1"/>
                <a:gd name="f292" fmla="*/ f250 f122 1"/>
                <a:gd name="f293" fmla="*/ f251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56" y="f257"/>
                </a:cxn>
                <a:cxn ang="f171">
                  <a:pos x="f258" y="f259"/>
                </a:cxn>
                <a:cxn ang="f171">
                  <a:pos x="f260" y="f261"/>
                </a:cxn>
                <a:cxn ang="f171">
                  <a:pos x="f262" y="f263"/>
                </a:cxn>
                <a:cxn ang="f171">
                  <a:pos x="f264" y="f265"/>
                </a:cxn>
                <a:cxn ang="f171">
                  <a:pos x="f266" y="f267"/>
                </a:cxn>
                <a:cxn ang="f171">
                  <a:pos x="f268" y="f269"/>
                </a:cxn>
                <a:cxn ang="f171">
                  <a:pos x="f270" y="f271"/>
                </a:cxn>
                <a:cxn ang="f171">
                  <a:pos x="f272" y="f273"/>
                </a:cxn>
                <a:cxn ang="f171">
                  <a:pos x="f274" y="f275"/>
                </a:cxn>
                <a:cxn ang="f171">
                  <a:pos x="f276" y="f277"/>
                </a:cxn>
                <a:cxn ang="f171">
                  <a:pos x="f278" y="f279"/>
                </a:cxn>
                <a:cxn ang="f171">
                  <a:pos x="f280" y="f281"/>
                </a:cxn>
                <a:cxn ang="f171">
                  <a:pos x="f282" y="f283"/>
                </a:cxn>
                <a:cxn ang="f171">
                  <a:pos x="f256" y="f257"/>
                </a:cxn>
                <a:cxn ang="f171">
                  <a:pos x="f284" y="f285"/>
                </a:cxn>
                <a:cxn ang="f171">
                  <a:pos x="f286" y="f287"/>
                </a:cxn>
                <a:cxn ang="f171">
                  <a:pos x="f288" y="f289"/>
                </a:cxn>
                <a:cxn ang="f171">
                  <a:pos x="f290" y="f291"/>
                </a:cxn>
                <a:cxn ang="f171">
                  <a:pos x="f292" y="f293"/>
                </a:cxn>
                <a:cxn ang="f171">
                  <a:pos x="f284" y="f285"/>
                </a:cxn>
              </a:cxnLst>
              <a:rect l="f252" t="f255" r="f253" b="f254"/>
              <a:pathLst>
                <a:path w="167925" h="14409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5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8" y="f9"/>
                  </a:cubicBezTo>
                  <a:close/>
                  <a:moveTo>
                    <a:pt x="f91" y="f92"/>
                  </a:move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91" y="f92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orma libre: forma 58">
              <a:extLst>
                <a:ext uri="{FF2B5EF4-FFF2-40B4-BE49-F238E27FC236}">
                  <a16:creationId xmlns:a16="http://schemas.microsoft.com/office/drawing/2014/main" id="{E20C7043-B8D3-4988-B5BD-C43EB8819FC7}"/>
                </a:ext>
              </a:extLst>
            </p:cNvPr>
            <p:cNvSpPr/>
            <p:nvPr/>
          </p:nvSpPr>
          <p:spPr>
            <a:xfrm flipH="1">
              <a:off x="8441530" y="459961"/>
              <a:ext cx="88376" cy="754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8497"/>
                <a:gd name="f7" fmla="val 143870"/>
                <a:gd name="f8" fmla="val 42588"/>
                <a:gd name="f9" fmla="val 155638"/>
                <a:gd name="f10" fmla="val 41445"/>
                <a:gd name="f11" fmla="val 144303"/>
                <a:gd name="f12" fmla="val 40397"/>
                <a:gd name="f13" fmla="val 133921"/>
                <a:gd name="f14" fmla="val 39445"/>
                <a:gd name="f15" fmla="val 136398"/>
                <a:gd name="f16" fmla="val 52304"/>
                <a:gd name="f17" fmla="val 140018"/>
                <a:gd name="f18" fmla="val 64782"/>
                <a:gd name="f19" fmla="val 140875"/>
                <a:gd name="f20" fmla="val 77355"/>
                <a:gd name="f21" fmla="val 142113"/>
                <a:gd name="f22" fmla="val 96500"/>
                <a:gd name="f23" fmla="val 136303"/>
                <a:gd name="f24" fmla="val 114121"/>
                <a:gd name="f25" fmla="val 122872"/>
                <a:gd name="f26" fmla="val 128409"/>
                <a:gd name="f27" fmla="val 103061"/>
                <a:gd name="f28" fmla="val 149554"/>
                <a:gd name="f29" fmla="val 72866"/>
                <a:gd name="f30" fmla="val 148887"/>
                <a:gd name="f31" fmla="val 53530"/>
                <a:gd name="f32" fmla="val 127170"/>
                <a:gd name="f33" fmla="val 34385"/>
                <a:gd name="f34" fmla="val 105644"/>
                <a:gd name="f35" fmla="val 30670"/>
                <a:gd name="f36" fmla="val 69925"/>
                <a:gd name="f37" fmla="val 44768"/>
                <a:gd name="f38" fmla="val 42493"/>
                <a:gd name="f39" fmla="val 46101"/>
                <a:gd name="f40" fmla="val 39921"/>
                <a:gd name="f41" fmla="val 47434"/>
                <a:gd name="f42" fmla="val 37350"/>
                <a:gd name="f43" fmla="val 49720"/>
                <a:gd name="f44" fmla="val 33254"/>
                <a:gd name="f45" fmla="val 30480"/>
                <a:gd name="f46" fmla="val 38207"/>
                <a:gd name="f47" fmla="val 15907"/>
                <a:gd name="f48" fmla="val 48494"/>
                <a:gd name="f49" fmla="val 1619"/>
                <a:gd name="f50" fmla="val 59543"/>
                <a:gd name="f51" fmla="val 1048"/>
                <a:gd name="f52" fmla="val 59067"/>
                <a:gd name="f53" fmla="val 571"/>
                <a:gd name="f54" fmla="val 58495"/>
                <a:gd name="f55" fmla="val 58019"/>
                <a:gd name="f56" fmla="val 1238"/>
                <a:gd name="f57" fmla="val 55638"/>
                <a:gd name="f58" fmla="val 2381"/>
                <a:gd name="f59" fmla="val 53066"/>
                <a:gd name="f60" fmla="val 3810"/>
                <a:gd name="f61" fmla="val 50875"/>
                <a:gd name="f62" fmla="val 30861"/>
                <a:gd name="f63" fmla="val 10680"/>
                <a:gd name="f64" fmla="val 72200"/>
                <a:gd name="f65" fmla="val -4941"/>
                <a:gd name="f66" fmla="val 118872"/>
                <a:gd name="f67" fmla="val 1345"/>
                <a:gd name="f68" fmla="val 138303"/>
                <a:gd name="f69" fmla="val 3917"/>
                <a:gd name="f70" fmla="val 153448"/>
                <a:gd name="f71" fmla="val 15823"/>
                <a:gd name="f72" fmla="val 164116"/>
                <a:gd name="f73" fmla="val 32492"/>
                <a:gd name="f74" fmla="val 165830"/>
                <a:gd name="f75" fmla="val 35064"/>
                <a:gd name="f76" fmla="val 166592"/>
                <a:gd name="f77" fmla="val 68103"/>
                <a:gd name="f78" fmla="val 78783"/>
                <a:gd name="f79" fmla="val 87927"/>
                <a:gd name="f80" fmla="val 74866"/>
                <a:gd name="f81" fmla="val 96976"/>
                <a:gd name="f82" fmla="val 79915"/>
                <a:gd name="f83" fmla="val 104501"/>
                <a:gd name="f84" fmla="val 84582"/>
                <a:gd name="f85" fmla="val 111549"/>
                <a:gd name="f86" fmla="val 92011"/>
                <a:gd name="f87" fmla="val 110787"/>
                <a:gd name="f88" fmla="val 97917"/>
                <a:gd name="f89" fmla="val 104405"/>
                <a:gd name="f90" fmla="val 109538"/>
                <a:gd name="f91" fmla="val 91833"/>
                <a:gd name="f92" fmla="val 109823"/>
                <a:gd name="f93" fmla="val 65829"/>
                <a:gd name="f94" fmla="val 98393"/>
                <a:gd name="f95" fmla="val 52780"/>
                <a:gd name="f96" fmla="val 92107"/>
                <a:gd name="f97" fmla="val 45636"/>
                <a:gd name="f98" fmla="val 84296"/>
                <a:gd name="f99" fmla="val 45160"/>
                <a:gd name="f100" fmla="val 79153"/>
                <a:gd name="f101" fmla="val 53161"/>
                <a:gd name="f102" fmla="val 74486"/>
                <a:gd name="f103" fmla="val 60591"/>
                <a:gd name="f104" fmla="val 72009"/>
                <a:gd name="f105" fmla="val 69449"/>
                <a:gd name="f106" fmla="+- 0 0 -90"/>
                <a:gd name="f107" fmla="*/ f3 1 168497"/>
                <a:gd name="f108" fmla="*/ f4 1 143870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168497"/>
                <a:gd name="f117" fmla="*/ f113 1 143870"/>
                <a:gd name="f118" fmla="*/ 168497 f114 1"/>
                <a:gd name="f119" fmla="*/ 42588 f113 1"/>
                <a:gd name="f120" fmla="*/ 133921 f114 1"/>
                <a:gd name="f121" fmla="*/ 39445 f113 1"/>
                <a:gd name="f122" fmla="*/ 140875 f114 1"/>
                <a:gd name="f123" fmla="*/ 77355 f113 1"/>
                <a:gd name="f124" fmla="*/ 122872 f114 1"/>
                <a:gd name="f125" fmla="*/ 128409 f113 1"/>
                <a:gd name="f126" fmla="*/ 53530 f114 1"/>
                <a:gd name="f127" fmla="*/ 127170 f113 1"/>
                <a:gd name="f128" fmla="*/ 44768 f114 1"/>
                <a:gd name="f129" fmla="*/ 42493 f113 1"/>
                <a:gd name="f130" fmla="*/ 49720 f114 1"/>
                <a:gd name="f131" fmla="*/ 33254 f113 1"/>
                <a:gd name="f132" fmla="*/ 1619 f114 1"/>
                <a:gd name="f133" fmla="*/ 59543 f113 1"/>
                <a:gd name="f134" fmla="*/ 0 f114 1"/>
                <a:gd name="f135" fmla="*/ 58019 f113 1"/>
                <a:gd name="f136" fmla="*/ 3810 f114 1"/>
                <a:gd name="f137" fmla="*/ 50875 f113 1"/>
                <a:gd name="f138" fmla="*/ 118872 f114 1"/>
                <a:gd name="f139" fmla="*/ 1345 f113 1"/>
                <a:gd name="f140" fmla="*/ 164116 f114 1"/>
                <a:gd name="f141" fmla="*/ 32492 f113 1"/>
                <a:gd name="f142" fmla="*/ 68103 f114 1"/>
                <a:gd name="f143" fmla="*/ 78783 f113 1"/>
                <a:gd name="f144" fmla="*/ 79915 f114 1"/>
                <a:gd name="f145" fmla="*/ 104501 f113 1"/>
                <a:gd name="f146" fmla="*/ 97917 f114 1"/>
                <a:gd name="f147" fmla="*/ 104405 f113 1"/>
                <a:gd name="f148" fmla="*/ 98393 f114 1"/>
                <a:gd name="f149" fmla="*/ 52780 f113 1"/>
                <a:gd name="f150" fmla="*/ 79153 f114 1"/>
                <a:gd name="f151" fmla="*/ 53161 f113 1"/>
                <a:gd name="f152" fmla="+- f115 0 f1"/>
                <a:gd name="f153" fmla="*/ f118 1 168497"/>
                <a:gd name="f154" fmla="*/ f119 1 143870"/>
                <a:gd name="f155" fmla="*/ f120 1 168497"/>
                <a:gd name="f156" fmla="*/ f121 1 143870"/>
                <a:gd name="f157" fmla="*/ f122 1 168497"/>
                <a:gd name="f158" fmla="*/ f123 1 143870"/>
                <a:gd name="f159" fmla="*/ f124 1 168497"/>
                <a:gd name="f160" fmla="*/ f125 1 143870"/>
                <a:gd name="f161" fmla="*/ f126 1 168497"/>
                <a:gd name="f162" fmla="*/ f127 1 143870"/>
                <a:gd name="f163" fmla="*/ f128 1 168497"/>
                <a:gd name="f164" fmla="*/ f129 1 143870"/>
                <a:gd name="f165" fmla="*/ f130 1 168497"/>
                <a:gd name="f166" fmla="*/ f131 1 143870"/>
                <a:gd name="f167" fmla="*/ f132 1 168497"/>
                <a:gd name="f168" fmla="*/ f133 1 143870"/>
                <a:gd name="f169" fmla="*/ f134 1 168497"/>
                <a:gd name="f170" fmla="*/ f135 1 143870"/>
                <a:gd name="f171" fmla="*/ f136 1 168497"/>
                <a:gd name="f172" fmla="*/ f137 1 143870"/>
                <a:gd name="f173" fmla="*/ f138 1 168497"/>
                <a:gd name="f174" fmla="*/ f139 1 143870"/>
                <a:gd name="f175" fmla="*/ f140 1 168497"/>
                <a:gd name="f176" fmla="*/ f141 1 143870"/>
                <a:gd name="f177" fmla="*/ f142 1 168497"/>
                <a:gd name="f178" fmla="*/ f143 1 143870"/>
                <a:gd name="f179" fmla="*/ f144 1 168497"/>
                <a:gd name="f180" fmla="*/ f145 1 143870"/>
                <a:gd name="f181" fmla="*/ f146 1 168497"/>
                <a:gd name="f182" fmla="*/ f147 1 143870"/>
                <a:gd name="f183" fmla="*/ f148 1 168497"/>
                <a:gd name="f184" fmla="*/ f149 1 143870"/>
                <a:gd name="f185" fmla="*/ f150 1 168497"/>
                <a:gd name="f186" fmla="*/ f151 1 143870"/>
                <a:gd name="f187" fmla="*/ f109 1 f116"/>
                <a:gd name="f188" fmla="*/ f110 1 f116"/>
                <a:gd name="f189" fmla="*/ f109 1 f117"/>
                <a:gd name="f190" fmla="*/ f111 1 f117"/>
                <a:gd name="f191" fmla="*/ f153 1 f116"/>
                <a:gd name="f192" fmla="*/ f154 1 f117"/>
                <a:gd name="f193" fmla="*/ f155 1 f116"/>
                <a:gd name="f194" fmla="*/ f156 1 f117"/>
                <a:gd name="f195" fmla="*/ f157 1 f116"/>
                <a:gd name="f196" fmla="*/ f158 1 f117"/>
                <a:gd name="f197" fmla="*/ f159 1 f116"/>
                <a:gd name="f198" fmla="*/ f160 1 f117"/>
                <a:gd name="f199" fmla="*/ f161 1 f116"/>
                <a:gd name="f200" fmla="*/ f162 1 f117"/>
                <a:gd name="f201" fmla="*/ f163 1 f116"/>
                <a:gd name="f202" fmla="*/ f164 1 f117"/>
                <a:gd name="f203" fmla="*/ f165 1 f116"/>
                <a:gd name="f204" fmla="*/ f166 1 f117"/>
                <a:gd name="f205" fmla="*/ f167 1 f116"/>
                <a:gd name="f206" fmla="*/ f168 1 f117"/>
                <a:gd name="f207" fmla="*/ f169 1 f116"/>
                <a:gd name="f208" fmla="*/ f170 1 f117"/>
                <a:gd name="f209" fmla="*/ f171 1 f116"/>
                <a:gd name="f210" fmla="*/ f172 1 f117"/>
                <a:gd name="f211" fmla="*/ f173 1 f116"/>
                <a:gd name="f212" fmla="*/ f174 1 f117"/>
                <a:gd name="f213" fmla="*/ f175 1 f116"/>
                <a:gd name="f214" fmla="*/ f176 1 f117"/>
                <a:gd name="f215" fmla="*/ f177 1 f116"/>
                <a:gd name="f216" fmla="*/ f178 1 f117"/>
                <a:gd name="f217" fmla="*/ f179 1 f116"/>
                <a:gd name="f218" fmla="*/ f180 1 f117"/>
                <a:gd name="f219" fmla="*/ f181 1 f116"/>
                <a:gd name="f220" fmla="*/ f182 1 f117"/>
                <a:gd name="f221" fmla="*/ f183 1 f116"/>
                <a:gd name="f222" fmla="*/ f184 1 f117"/>
                <a:gd name="f223" fmla="*/ f185 1 f116"/>
                <a:gd name="f224" fmla="*/ f186 1 f117"/>
                <a:gd name="f225" fmla="*/ f187 f107 1"/>
                <a:gd name="f226" fmla="*/ f188 f107 1"/>
                <a:gd name="f227" fmla="*/ f190 f108 1"/>
                <a:gd name="f228" fmla="*/ f189 f108 1"/>
                <a:gd name="f229" fmla="*/ f191 f107 1"/>
                <a:gd name="f230" fmla="*/ f192 f108 1"/>
                <a:gd name="f231" fmla="*/ f193 f107 1"/>
                <a:gd name="f232" fmla="*/ f194 f108 1"/>
                <a:gd name="f233" fmla="*/ f195 f107 1"/>
                <a:gd name="f234" fmla="*/ f196 f108 1"/>
                <a:gd name="f235" fmla="*/ f197 f107 1"/>
                <a:gd name="f236" fmla="*/ f198 f108 1"/>
                <a:gd name="f237" fmla="*/ f199 f107 1"/>
                <a:gd name="f238" fmla="*/ f200 f108 1"/>
                <a:gd name="f239" fmla="*/ f201 f107 1"/>
                <a:gd name="f240" fmla="*/ f202 f108 1"/>
                <a:gd name="f241" fmla="*/ f203 f107 1"/>
                <a:gd name="f242" fmla="*/ f204 f108 1"/>
                <a:gd name="f243" fmla="*/ f205 f107 1"/>
                <a:gd name="f244" fmla="*/ f206 f108 1"/>
                <a:gd name="f245" fmla="*/ f207 f107 1"/>
                <a:gd name="f246" fmla="*/ f208 f108 1"/>
                <a:gd name="f247" fmla="*/ f209 f107 1"/>
                <a:gd name="f248" fmla="*/ f210 f108 1"/>
                <a:gd name="f249" fmla="*/ f211 f107 1"/>
                <a:gd name="f250" fmla="*/ f212 f108 1"/>
                <a:gd name="f251" fmla="*/ f213 f107 1"/>
                <a:gd name="f252" fmla="*/ f214 f108 1"/>
                <a:gd name="f253" fmla="*/ f215 f107 1"/>
                <a:gd name="f254" fmla="*/ f216 f108 1"/>
                <a:gd name="f255" fmla="*/ f217 f107 1"/>
                <a:gd name="f256" fmla="*/ f218 f108 1"/>
                <a:gd name="f257" fmla="*/ f219 f107 1"/>
                <a:gd name="f258" fmla="*/ f220 f108 1"/>
                <a:gd name="f259" fmla="*/ f221 f107 1"/>
                <a:gd name="f260" fmla="*/ f222 f108 1"/>
                <a:gd name="f261" fmla="*/ f223 f107 1"/>
                <a:gd name="f262" fmla="*/ f224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29" y="f230"/>
                </a:cxn>
                <a:cxn ang="f152">
                  <a:pos x="f231" y="f232"/>
                </a:cxn>
                <a:cxn ang="f152">
                  <a:pos x="f233" y="f234"/>
                </a:cxn>
                <a:cxn ang="f152">
                  <a:pos x="f235" y="f236"/>
                </a:cxn>
                <a:cxn ang="f152">
                  <a:pos x="f237" y="f238"/>
                </a:cxn>
                <a:cxn ang="f152">
                  <a:pos x="f239" y="f240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29" y="f230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53" y="f254"/>
                </a:cxn>
              </a:cxnLst>
              <a:rect l="f225" t="f228" r="f226" b="f227"/>
              <a:pathLst>
                <a:path w="168497" h="14387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46"/>
                    <a:pt x="f6" y="f8"/>
                  </a:cubicBezTo>
                  <a:close/>
                  <a:moveTo>
                    <a:pt x="f77" y="f78"/>
                  </a:moveTo>
                  <a:cubicBezTo>
                    <a:pt x="f64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77" y="f7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orma libre: forma 59">
              <a:extLst>
                <a:ext uri="{FF2B5EF4-FFF2-40B4-BE49-F238E27FC236}">
                  <a16:creationId xmlns:a16="http://schemas.microsoft.com/office/drawing/2014/main" id="{F6E33250-93D2-498F-B65B-DE71E037AB36}"/>
                </a:ext>
              </a:extLst>
            </p:cNvPr>
            <p:cNvSpPr/>
            <p:nvPr/>
          </p:nvSpPr>
          <p:spPr>
            <a:xfrm flipH="1">
              <a:off x="8341998" y="593335"/>
              <a:ext cx="118625" cy="454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168"/>
                <a:gd name="f7" fmla="val 86639"/>
                <a:gd name="f8" fmla="val 23366"/>
                <a:gd name="f9" fmla="val 10859"/>
                <a:gd name="f10" fmla="val 19366"/>
                <a:gd name="f11" fmla="val 21050"/>
                <a:gd name="f12" fmla="val 15651"/>
                <a:gd name="f13" fmla="val 31432"/>
                <a:gd name="f14" fmla="val 11745"/>
                <a:gd name="f15" fmla="val 35052"/>
                <a:gd name="f16" fmla="val 16603"/>
                <a:gd name="f17" fmla="val 38195"/>
                <a:gd name="f18" fmla="val 21556"/>
                <a:gd name="f19" fmla="val 42100"/>
                <a:gd name="f20" fmla="val 25842"/>
                <a:gd name="f21" fmla="val 60865"/>
                <a:gd name="f22" fmla="val 46321"/>
                <a:gd name="f23" fmla="val 85534"/>
                <a:gd name="f24" fmla="val 52036"/>
                <a:gd name="f25" fmla="val 111919"/>
                <a:gd name="f26" fmla="val 51941"/>
                <a:gd name="f27" fmla="val 136017"/>
                <a:gd name="f28" fmla="val 51846"/>
                <a:gd name="f29" fmla="val 158877"/>
                <a:gd name="f30" fmla="val 46607"/>
                <a:gd name="f31" fmla="val 177355"/>
                <a:gd name="f32" fmla="val 29843"/>
                <a:gd name="f33" fmla="val 183356"/>
                <a:gd name="f34" fmla="val 24414"/>
                <a:gd name="f35" fmla="val 188404"/>
                <a:gd name="f36" fmla="val 17651"/>
                <a:gd name="f37" fmla="val 192977"/>
                <a:gd name="f38" fmla="val 10888"/>
                <a:gd name="f39" fmla="val 199644"/>
                <a:gd name="f40" fmla="val 792"/>
                <a:gd name="f41" fmla="val 208502"/>
                <a:gd name="f42" fmla="val -2733"/>
                <a:gd name="f43" fmla="val 217456"/>
                <a:gd name="f44" fmla="val 2220"/>
                <a:gd name="f45" fmla="val 226600"/>
                <a:gd name="f46" fmla="val 7174"/>
                <a:gd name="f47" fmla="val 228885"/>
                <a:gd name="f48" fmla="val 17556"/>
                <a:gd name="f49" fmla="val 222695"/>
                <a:gd name="f50" fmla="val 28319"/>
                <a:gd name="f51" fmla="val 206311"/>
                <a:gd name="f52" fmla="val 56703"/>
                <a:gd name="f53" fmla="val 181451"/>
                <a:gd name="f54" fmla="val 74134"/>
                <a:gd name="f55" fmla="val 149828"/>
                <a:gd name="f56" fmla="val 81468"/>
                <a:gd name="f57" fmla="val 108013"/>
                <a:gd name="f58" fmla="val 91184"/>
                <a:gd name="f59" fmla="val 67723"/>
                <a:gd name="f60" fmla="val 88422"/>
                <a:gd name="f61" fmla="val 31528"/>
                <a:gd name="f62" fmla="val 62704"/>
                <a:gd name="f63" fmla="val 17621"/>
                <a:gd name="f64" fmla="val 52798"/>
                <a:gd name="f65" fmla="val 7144"/>
                <a:gd name="f66" fmla="val 40035"/>
                <a:gd name="f67" fmla="+- 0 0 -90"/>
                <a:gd name="f68" fmla="*/ f3 1 226168"/>
                <a:gd name="f69" fmla="*/ f4 1 86639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226168"/>
                <a:gd name="f78" fmla="*/ f74 1 86639"/>
                <a:gd name="f79" fmla="*/ 0 f75 1"/>
                <a:gd name="f80" fmla="*/ 23366 f74 1"/>
                <a:gd name="f81" fmla="*/ 31432 f75 1"/>
                <a:gd name="f82" fmla="*/ 11745 f74 1"/>
                <a:gd name="f83" fmla="*/ 42100 f75 1"/>
                <a:gd name="f84" fmla="*/ 25842 f74 1"/>
                <a:gd name="f85" fmla="*/ 111919 f75 1"/>
                <a:gd name="f86" fmla="*/ 51941 f74 1"/>
                <a:gd name="f87" fmla="*/ 177355 f75 1"/>
                <a:gd name="f88" fmla="*/ 29843 f74 1"/>
                <a:gd name="f89" fmla="*/ 192977 f75 1"/>
                <a:gd name="f90" fmla="*/ 10888 f74 1"/>
                <a:gd name="f91" fmla="*/ 217456 f75 1"/>
                <a:gd name="f92" fmla="*/ 2220 f74 1"/>
                <a:gd name="f93" fmla="*/ 222695 f75 1"/>
                <a:gd name="f94" fmla="*/ 28319 f74 1"/>
                <a:gd name="f95" fmla="*/ 149828 f75 1"/>
                <a:gd name="f96" fmla="*/ 81468 f74 1"/>
                <a:gd name="f97" fmla="*/ 31528 f75 1"/>
                <a:gd name="f98" fmla="*/ 62704 f74 1"/>
                <a:gd name="f99" fmla="+- f76 0 f1"/>
                <a:gd name="f100" fmla="*/ f79 1 226168"/>
                <a:gd name="f101" fmla="*/ f80 1 86639"/>
                <a:gd name="f102" fmla="*/ f81 1 226168"/>
                <a:gd name="f103" fmla="*/ f82 1 86639"/>
                <a:gd name="f104" fmla="*/ f83 1 226168"/>
                <a:gd name="f105" fmla="*/ f84 1 86639"/>
                <a:gd name="f106" fmla="*/ f85 1 226168"/>
                <a:gd name="f107" fmla="*/ f86 1 86639"/>
                <a:gd name="f108" fmla="*/ f87 1 226168"/>
                <a:gd name="f109" fmla="*/ f88 1 86639"/>
                <a:gd name="f110" fmla="*/ f89 1 226168"/>
                <a:gd name="f111" fmla="*/ f90 1 86639"/>
                <a:gd name="f112" fmla="*/ f91 1 226168"/>
                <a:gd name="f113" fmla="*/ f92 1 86639"/>
                <a:gd name="f114" fmla="*/ f93 1 226168"/>
                <a:gd name="f115" fmla="*/ f94 1 86639"/>
                <a:gd name="f116" fmla="*/ f95 1 226168"/>
                <a:gd name="f117" fmla="*/ f96 1 86639"/>
                <a:gd name="f118" fmla="*/ f97 1 226168"/>
                <a:gd name="f119" fmla="*/ f98 1 86639"/>
                <a:gd name="f120" fmla="*/ f70 1 f77"/>
                <a:gd name="f121" fmla="*/ f71 1 f77"/>
                <a:gd name="f122" fmla="*/ f70 1 f78"/>
                <a:gd name="f123" fmla="*/ f72 1 f78"/>
                <a:gd name="f124" fmla="*/ f100 1 f77"/>
                <a:gd name="f125" fmla="*/ f101 1 f78"/>
                <a:gd name="f126" fmla="*/ f102 1 f77"/>
                <a:gd name="f127" fmla="*/ f103 1 f78"/>
                <a:gd name="f128" fmla="*/ f104 1 f77"/>
                <a:gd name="f129" fmla="*/ f105 1 f78"/>
                <a:gd name="f130" fmla="*/ f106 1 f77"/>
                <a:gd name="f131" fmla="*/ f107 1 f78"/>
                <a:gd name="f132" fmla="*/ f108 1 f77"/>
                <a:gd name="f133" fmla="*/ f109 1 f78"/>
                <a:gd name="f134" fmla="*/ f110 1 f77"/>
                <a:gd name="f135" fmla="*/ f111 1 f78"/>
                <a:gd name="f136" fmla="*/ f112 1 f77"/>
                <a:gd name="f137" fmla="*/ f113 1 f78"/>
                <a:gd name="f138" fmla="*/ f114 1 f77"/>
                <a:gd name="f139" fmla="*/ f115 1 f78"/>
                <a:gd name="f140" fmla="*/ f116 1 f77"/>
                <a:gd name="f141" fmla="*/ f117 1 f78"/>
                <a:gd name="f142" fmla="*/ f118 1 f77"/>
                <a:gd name="f143" fmla="*/ f119 1 f78"/>
                <a:gd name="f144" fmla="*/ f120 f68 1"/>
                <a:gd name="f145" fmla="*/ f121 f68 1"/>
                <a:gd name="f146" fmla="*/ f123 f69 1"/>
                <a:gd name="f147" fmla="*/ f122 f69 1"/>
                <a:gd name="f148" fmla="*/ f124 f68 1"/>
                <a:gd name="f149" fmla="*/ f125 f69 1"/>
                <a:gd name="f150" fmla="*/ f126 f68 1"/>
                <a:gd name="f151" fmla="*/ f127 f69 1"/>
                <a:gd name="f152" fmla="*/ f128 f68 1"/>
                <a:gd name="f153" fmla="*/ f129 f69 1"/>
                <a:gd name="f154" fmla="*/ f130 f68 1"/>
                <a:gd name="f155" fmla="*/ f131 f69 1"/>
                <a:gd name="f156" fmla="*/ f132 f68 1"/>
                <a:gd name="f157" fmla="*/ f133 f69 1"/>
                <a:gd name="f158" fmla="*/ f134 f68 1"/>
                <a:gd name="f159" fmla="*/ f135 f69 1"/>
                <a:gd name="f160" fmla="*/ f136 f68 1"/>
                <a:gd name="f161" fmla="*/ f137 f69 1"/>
                <a:gd name="f162" fmla="*/ f138 f68 1"/>
                <a:gd name="f163" fmla="*/ f139 f69 1"/>
                <a:gd name="f164" fmla="*/ f140 f68 1"/>
                <a:gd name="f165" fmla="*/ f141 f69 1"/>
                <a:gd name="f166" fmla="*/ f142 f68 1"/>
                <a:gd name="f167" fmla="*/ f143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48" y="f149"/>
                </a:cxn>
                <a:cxn ang="f99">
                  <a:pos x="f150" y="f151"/>
                </a:cxn>
                <a:cxn ang="f99">
                  <a:pos x="f152" y="f153"/>
                </a:cxn>
                <a:cxn ang="f99">
                  <a:pos x="f154" y="f155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48" y="f149"/>
                </a:cxn>
              </a:cxnLst>
              <a:rect l="f144" t="f147" r="f145" b="f146"/>
              <a:pathLst>
                <a:path w="226168" h="86639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orma libre: forma 60">
              <a:extLst>
                <a:ext uri="{FF2B5EF4-FFF2-40B4-BE49-F238E27FC236}">
                  <a16:creationId xmlns:a16="http://schemas.microsoft.com/office/drawing/2014/main" id="{53D5A36A-CB75-4C9F-9667-6D4A31938C9F}"/>
                </a:ext>
              </a:extLst>
            </p:cNvPr>
            <p:cNvSpPr/>
            <p:nvPr/>
          </p:nvSpPr>
          <p:spPr>
            <a:xfrm flipH="1">
              <a:off x="8592251" y="735031"/>
              <a:ext cx="65041" cy="178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015"/>
                <a:gd name="f7" fmla="val 34099"/>
                <a:gd name="f8" fmla="+- 0 0 -90"/>
                <a:gd name="f9" fmla="*/ f3 1 124015"/>
                <a:gd name="f10" fmla="*/ f4 1 3409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24015"/>
                <a:gd name="f19" fmla="*/ f15 1 34099"/>
                <a:gd name="f20" fmla="*/ 0 f16 1"/>
                <a:gd name="f21" fmla="*/ 0 f15 1"/>
                <a:gd name="f22" fmla="*/ 124015 f16 1"/>
                <a:gd name="f23" fmla="*/ 34099 f15 1"/>
                <a:gd name="f24" fmla="+- f17 0 f1"/>
                <a:gd name="f25" fmla="*/ f20 1 124015"/>
                <a:gd name="f26" fmla="*/ f21 1 34099"/>
                <a:gd name="f27" fmla="*/ f22 1 124015"/>
                <a:gd name="f28" fmla="*/ f23 1 34099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</a:cxnLst>
              <a:rect l="f37" t="f40" r="f38" b="f39"/>
              <a:pathLst>
                <a:path w="124015" h="34099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orma libre: forma 61">
              <a:extLst>
                <a:ext uri="{FF2B5EF4-FFF2-40B4-BE49-F238E27FC236}">
                  <a16:creationId xmlns:a16="http://schemas.microsoft.com/office/drawing/2014/main" id="{E37C8794-3659-4904-868B-69D08430AF01}"/>
                </a:ext>
              </a:extLst>
            </p:cNvPr>
            <p:cNvSpPr/>
            <p:nvPr/>
          </p:nvSpPr>
          <p:spPr>
            <a:xfrm flipH="1">
              <a:off x="8631469" y="42675"/>
              <a:ext cx="45710" cy="18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153"/>
                <a:gd name="f7" fmla="val 35052"/>
                <a:gd name="f8" fmla="val 87154"/>
                <a:gd name="f9" fmla="+- 0 0 -90"/>
                <a:gd name="f10" fmla="*/ f3 1 87153"/>
                <a:gd name="f11" fmla="*/ f4 1 3505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87153"/>
                <a:gd name="f20" fmla="*/ f16 1 35052"/>
                <a:gd name="f21" fmla="*/ 0 f17 1"/>
                <a:gd name="f22" fmla="*/ 0 f16 1"/>
                <a:gd name="f23" fmla="*/ 87154 f17 1"/>
                <a:gd name="f24" fmla="*/ 35052 f16 1"/>
                <a:gd name="f25" fmla="+- f18 0 f1"/>
                <a:gd name="f26" fmla="*/ f21 1 87153"/>
                <a:gd name="f27" fmla="*/ f22 1 35052"/>
                <a:gd name="f28" fmla="*/ f23 1 87153"/>
                <a:gd name="f29" fmla="*/ f24 1 35052"/>
                <a:gd name="f30" fmla="*/ f12 1 f19"/>
                <a:gd name="f31" fmla="*/ f13 1 f19"/>
                <a:gd name="f32" fmla="*/ f12 1 f20"/>
                <a:gd name="f33" fmla="*/ f14 1 f20"/>
                <a:gd name="f34" fmla="*/ f26 1 f19"/>
                <a:gd name="f35" fmla="*/ f27 1 f20"/>
                <a:gd name="f36" fmla="*/ f28 1 f19"/>
                <a:gd name="f37" fmla="*/ f29 1 f20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3"/>
                </a:cxn>
                <a:cxn ang="f25">
                  <a:pos x="f44" y="f45"/>
                </a:cxn>
                <a:cxn ang="f25">
                  <a:pos x="f42" y="f45"/>
                </a:cxn>
              </a:cxnLst>
              <a:rect l="f38" t="f41" r="f39" b="f40"/>
              <a:pathLst>
                <a:path w="87153" h="35052">
                  <a:moveTo>
                    <a:pt x="f5" y="f5"/>
                  </a:moveTo>
                  <a:lnTo>
                    <a:pt x="f8" y="f5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1499B8"/>
            </a:solidFill>
            <a:ln w="9528" cap="flat">
              <a:solidFill>
                <a:srgbClr val="1499B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4988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54A9834-10F2-4B4A-934A-9444511BE3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74071" y="4673653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1" i="0" u="none" strike="noStrike" kern="0" cap="none" spc="0" baseline="0">
                <a:solidFill>
                  <a:srgbClr val="3494BA"/>
                </a:solidFill>
                <a:uFillTx/>
                <a:latin typeface="DM Sans"/>
                <a:ea typeface="DM Sans"/>
                <a:cs typeface="DM Sans"/>
              </a:defRPr>
            </a:lvl1pPr>
          </a:lstStyle>
          <a:p>
            <a:pPr lvl="0"/>
            <a:fld id="{A15F4AB6-9F57-402C-9895-628A98E9F9E6}" type="slidenum">
              <a:t>‹#›</a:t>
            </a:fld>
            <a:endParaRPr lang="en-US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A2705218-3F77-496F-980B-39F71DF4B0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6" y="355070"/>
            <a:ext cx="8474695" cy="7083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E4BB182A-1ECE-4D8C-BA14-D8834B6B2D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35995" y="1200150"/>
            <a:ext cx="6872100" cy="34734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93" r:id="rId32"/>
    <p:sldLayoutId id="2147483695" r:id="rId33"/>
    <p:sldLayoutId id="2147483697" r:id="rId34"/>
    <p:sldLayoutId id="2147483702" r:id="rId35"/>
    <p:sldLayoutId id="2147483703" r:id="rId36"/>
    <p:sldLayoutId id="2147483704" r:id="rId37"/>
  </p:sldLayoutIdLst>
  <p:transition>
    <p:fade thruBlk="1"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PE" sz="3000" b="1" i="0" u="none" strike="noStrike" kern="0" cap="none" spc="0" baseline="0">
          <a:solidFill>
            <a:srgbClr val="3494BA"/>
          </a:solidFill>
          <a:uFillTx/>
          <a:latin typeface="DM Sans"/>
          <a:ea typeface="DM Sans"/>
          <a:cs typeface="DM Sans"/>
        </a:defRPr>
      </a:lvl1pPr>
    </p:titleStyle>
    <p:bodyStyle>
      <a:lvl1pPr marL="457200" marR="0" lvl="0" indent="-381003" algn="l" defTabSz="914400" rtl="0" fontAlgn="auto" hangingPunct="1">
        <a:lnSpc>
          <a:spcPct val="115000"/>
        </a:lnSpc>
        <a:spcBef>
          <a:spcPts val="600"/>
        </a:spcBef>
        <a:spcAft>
          <a:spcPts val="0"/>
        </a:spcAft>
        <a:buClr>
          <a:srgbClr val="3494BA"/>
        </a:buClr>
        <a:buSzPts val="2400"/>
        <a:buFont typeface="DM Sans"/>
        <a:buChar char="▫"/>
        <a:tabLst/>
        <a:defRPr lang="es-PE" sz="2400" b="0" i="0" u="none" strike="noStrike" kern="0" cap="none" spc="0" baseline="0">
          <a:solidFill>
            <a:srgbClr val="000000"/>
          </a:solidFill>
          <a:uFillTx/>
          <a:latin typeface="DM Sans"/>
          <a:ea typeface="DM Sans"/>
          <a:cs typeface="DM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">
    <p:bg>
      <p:bgPr>
        <a:solidFill>
          <a:srgbClr val="034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54258A3A-30B0-47BF-8027-6AD14A6FBA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3549" y="-13523"/>
            <a:ext cx="7480450" cy="51570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orma libre: forma 16">
            <a:extLst>
              <a:ext uri="{FF2B5EF4-FFF2-40B4-BE49-F238E27FC236}">
                <a16:creationId xmlns:a16="http://schemas.microsoft.com/office/drawing/2014/main" id="{D0050444-C09A-4245-9732-D22AA09328F1}"/>
              </a:ext>
            </a:extLst>
          </p:cNvPr>
          <p:cNvSpPr/>
          <p:nvPr/>
        </p:nvSpPr>
        <p:spPr>
          <a:xfrm rot="5400013">
            <a:off x="-758930" y="1342911"/>
            <a:ext cx="4848304" cy="27528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06546"/>
              <a:gd name="f7" fmla="val 4437991"/>
              <a:gd name="f8" fmla="val 1918079"/>
              <a:gd name="f9" fmla="val 2447503"/>
              <a:gd name="f10" fmla="val 739697"/>
              <a:gd name="f11" fmla="val 2977025"/>
              <a:gd name="f12" fmla="val 1479298"/>
              <a:gd name="f13" fmla="val 2218996"/>
              <a:gd name="f14" fmla="val 2978774"/>
              <a:gd name="f15" fmla="val 2958693"/>
              <a:gd name="f16" fmla="val 2450905"/>
              <a:gd name="f17" fmla="val 3698294"/>
              <a:gd name="f18" fmla="val 1923036"/>
              <a:gd name="f19" fmla="val 5688"/>
              <a:gd name="f20" fmla="+- 0 0 -90"/>
              <a:gd name="f21" fmla="*/ f3 1 3506546"/>
              <a:gd name="f22" fmla="*/ f4 1 4437991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3506546"/>
              <a:gd name="f31" fmla="*/ f27 1 4437991"/>
              <a:gd name="f32" fmla="*/ 1918079 f28 1"/>
              <a:gd name="f33" fmla="*/ 0 f27 1"/>
              <a:gd name="f34" fmla="*/ 3506546 f28 1"/>
              <a:gd name="f35" fmla="*/ 2218996 f27 1"/>
              <a:gd name="f36" fmla="*/ 1923036 f28 1"/>
              <a:gd name="f37" fmla="*/ 4437991 f27 1"/>
              <a:gd name="f38" fmla="*/ 0 f28 1"/>
              <a:gd name="f39" fmla="*/ 5688 f27 1"/>
              <a:gd name="f40" fmla="+- f29 0 f1"/>
              <a:gd name="f41" fmla="*/ f32 1 3506546"/>
              <a:gd name="f42" fmla="*/ f33 1 4437991"/>
              <a:gd name="f43" fmla="*/ f34 1 3506546"/>
              <a:gd name="f44" fmla="*/ f35 1 4437991"/>
              <a:gd name="f45" fmla="*/ f36 1 3506546"/>
              <a:gd name="f46" fmla="*/ f37 1 4437991"/>
              <a:gd name="f47" fmla="*/ f38 1 3506546"/>
              <a:gd name="f48" fmla="*/ f39 1 4437991"/>
              <a:gd name="f49" fmla="*/ f23 1 f30"/>
              <a:gd name="f50" fmla="*/ f24 1 f30"/>
              <a:gd name="f51" fmla="*/ f23 1 f31"/>
              <a:gd name="f52" fmla="*/ f25 1 f31"/>
              <a:gd name="f53" fmla="*/ f41 1 f30"/>
              <a:gd name="f54" fmla="*/ f42 1 f31"/>
              <a:gd name="f55" fmla="*/ f43 1 f30"/>
              <a:gd name="f56" fmla="*/ f44 1 f31"/>
              <a:gd name="f57" fmla="*/ f45 1 f30"/>
              <a:gd name="f58" fmla="*/ f46 1 f31"/>
              <a:gd name="f59" fmla="*/ f47 1 f30"/>
              <a:gd name="f60" fmla="*/ f48 1 f31"/>
              <a:gd name="f61" fmla="*/ f49 f21 1"/>
              <a:gd name="f62" fmla="*/ f50 f21 1"/>
              <a:gd name="f63" fmla="*/ f52 f22 1"/>
              <a:gd name="f64" fmla="*/ f51 f22 1"/>
              <a:gd name="f65" fmla="*/ f53 f21 1"/>
              <a:gd name="f66" fmla="*/ f54 f22 1"/>
              <a:gd name="f67" fmla="*/ f55 f21 1"/>
              <a:gd name="f68" fmla="*/ f56 f22 1"/>
              <a:gd name="f69" fmla="*/ f57 f21 1"/>
              <a:gd name="f70" fmla="*/ f58 f22 1"/>
              <a:gd name="f71" fmla="*/ f59 f21 1"/>
              <a:gd name="f72" fmla="*/ f60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5" y="f66"/>
              </a:cxn>
              <a:cxn ang="f40">
                <a:pos x="f67" y="f68"/>
              </a:cxn>
              <a:cxn ang="f40">
                <a:pos x="f69" y="f70"/>
              </a:cxn>
              <a:cxn ang="f40">
                <a:pos x="f71" y="f70"/>
              </a:cxn>
              <a:cxn ang="f40">
                <a:pos x="f71" y="f72"/>
              </a:cxn>
            </a:cxnLst>
            <a:rect l="f61" t="f64" r="f62" b="f63"/>
            <a:pathLst>
              <a:path w="3506546" h="4437991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14" y="f15"/>
                  <a:pt x="f16" y="f17"/>
                  <a:pt x="f18" y="f7"/>
                </a:cubicBezTo>
                <a:lnTo>
                  <a:pt x="f5" y="f7"/>
                </a:lnTo>
                <a:lnTo>
                  <a:pt x="f5" y="f19"/>
                </a:lnTo>
                <a:close/>
              </a:path>
            </a:pathLst>
          </a:cu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16D9964-EE36-4736-B958-46F051F91CF7}"/>
              </a:ext>
            </a:extLst>
          </p:cNvPr>
          <p:cNvSpPr txBox="1"/>
          <p:nvPr/>
        </p:nvSpPr>
        <p:spPr>
          <a:xfrm>
            <a:off x="413381" y="1946373"/>
            <a:ext cx="250031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800" b="1" kern="0" dirty="0">
                <a:solidFill>
                  <a:srgbClr val="FFFFFF"/>
                </a:solidFill>
                <a:latin typeface="微软雅黑" pitchFamily="34"/>
                <a:ea typeface="微软雅黑" pitchFamily="34"/>
                <a:cs typeface="B Nazanin" panose="00000700000000000000" pitchFamily="2" charset="-78"/>
              </a:rPr>
              <a:t>تم : طب نوزادی</a:t>
            </a:r>
            <a:endParaRPr lang="en-US" sz="2800" b="1" i="0" u="none" strike="noStrike" kern="0" cap="none" spc="0" baseline="0" dirty="0">
              <a:solidFill>
                <a:srgbClr val="FFFFFF"/>
              </a:solidFill>
              <a:uFillTx/>
              <a:latin typeface="微软雅黑" pitchFamily="34"/>
              <a:ea typeface="微软雅黑" pitchFamily="34"/>
              <a:cs typeface="B Nazanin" panose="00000700000000000000" pitchFamily="2" charset="-78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6859E61D-FC62-4308-8C91-96A750462013}"/>
              </a:ext>
            </a:extLst>
          </p:cNvPr>
          <p:cNvSpPr txBox="1"/>
          <p:nvPr/>
        </p:nvSpPr>
        <p:spPr>
          <a:xfrm>
            <a:off x="413381" y="2536207"/>
            <a:ext cx="2500317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B Nazanin" panose="00000700000000000000" pitchFamily="2" charset="-78"/>
              </a:rPr>
              <a:t>قالب پاورپوینت پزشک</a:t>
            </a:r>
            <a:r>
              <a:rPr lang="fa-IR" sz="1600" b="1" i="0" u="none" strike="noStrike" kern="0" cap="none" spc="0" dirty="0">
                <a:solidFill>
                  <a:srgbClr val="FFFFFF"/>
                </a:solidFill>
                <a:uFillTx/>
                <a:latin typeface="Arial"/>
                <a:ea typeface="Arial"/>
                <a:cs typeface="B Nazanin" panose="00000700000000000000" pitchFamily="2" charset="-78"/>
              </a:rPr>
              <a:t> اطفال</a:t>
            </a:r>
            <a:endParaRPr lang="en-US" sz="16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2DF0C0A5-9BDF-486C-B591-2C6472737CBB}"/>
              </a:ext>
            </a:extLst>
          </p:cNvPr>
          <p:cNvSpPr txBox="1"/>
          <p:nvPr/>
        </p:nvSpPr>
        <p:spPr>
          <a:xfrm>
            <a:off x="921788" y="2952798"/>
            <a:ext cx="1465609" cy="9060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FFFFFF"/>
                </a:solidFill>
                <a:latin typeface="Century Gothic" pitchFamily="34"/>
                <a:ea typeface="Arial"/>
                <a:cs typeface="B Nazanin" panose="00000700000000000000" pitchFamily="2" charset="-78"/>
              </a:rPr>
              <a:t>کاربر می تواند آن را در یک فیلم نمایش دهد تا در یک زمینه وسیع تر استفاده شود. کاربر می تواند نشان دهد</a:t>
            </a:r>
            <a:endParaRPr lang="en-US" sz="900" b="0" i="0" u="none" strike="noStrike" kern="0" cap="none" spc="0" baseline="0" dirty="0">
              <a:solidFill>
                <a:srgbClr val="FFFFFF"/>
              </a:solidFill>
              <a:uFillTx/>
              <a:latin typeface="Century Gothic" pitchFamily="34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7" name="Rectángulo 3">
            <a:extLst>
              <a:ext uri="{FF2B5EF4-FFF2-40B4-BE49-F238E27FC236}">
                <a16:creationId xmlns:a16="http://schemas.microsoft.com/office/drawing/2014/main" id="{6AB7565F-B55D-443E-BED6-4E76404E364F}"/>
              </a:ext>
            </a:extLst>
          </p:cNvPr>
          <p:cNvSpPr/>
          <p:nvPr/>
        </p:nvSpPr>
        <p:spPr>
          <a:xfrm>
            <a:off x="4373694" y="4967231"/>
            <a:ext cx="4770305" cy="88129"/>
          </a:xfrm>
          <a:prstGeom prst="rect">
            <a:avLst/>
          </a:prstGeom>
          <a:solidFill>
            <a:srgbClr val="034D6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8" name="Rectángulo 13">
            <a:extLst>
              <a:ext uri="{FF2B5EF4-FFF2-40B4-BE49-F238E27FC236}">
                <a16:creationId xmlns:a16="http://schemas.microsoft.com/office/drawing/2014/main" id="{98E923A6-452F-4883-964D-662A70DCEBAD}"/>
              </a:ext>
            </a:extLst>
          </p:cNvPr>
          <p:cNvSpPr/>
          <p:nvPr/>
        </p:nvSpPr>
        <p:spPr>
          <a:xfrm>
            <a:off x="1663540" y="5055370"/>
            <a:ext cx="7480450" cy="88129"/>
          </a:xfrm>
          <a:prstGeom prst="rect">
            <a:avLst/>
          </a:prstGeom>
          <a:solidFill>
            <a:srgbClr val="3494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9F53DB5D-1FFD-4EDF-9D21-7BE5D6AE02EA}"/>
              </a:ext>
            </a:extLst>
          </p:cNvPr>
          <p:cNvSpPr txBox="1"/>
          <p:nvPr/>
        </p:nvSpPr>
        <p:spPr>
          <a:xfrm>
            <a:off x="1205471" y="1626031"/>
            <a:ext cx="898242" cy="246221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 dirty="0">
                <a:solidFill>
                  <a:srgbClr val="125AC4"/>
                </a:solidFill>
                <a:uFillTx/>
                <a:latin typeface="Arial" pitchFamily="34"/>
                <a:ea typeface="Arial"/>
                <a:cs typeface="B Nazanin" panose="00000700000000000000" pitchFamily="2" charset="-78"/>
              </a:rPr>
              <a:t>20begir.com</a:t>
            </a:r>
          </a:p>
        </p:txBody>
      </p:sp>
      <p:grpSp>
        <p:nvGrpSpPr>
          <p:cNvPr id="13" name="Grupo 24">
            <a:extLst>
              <a:ext uri="{FF2B5EF4-FFF2-40B4-BE49-F238E27FC236}">
                <a16:creationId xmlns:a16="http://schemas.microsoft.com/office/drawing/2014/main" id="{D53BEFFF-1942-4065-AEF1-77CA5AD6822E}"/>
              </a:ext>
            </a:extLst>
          </p:cNvPr>
          <p:cNvGrpSpPr/>
          <p:nvPr/>
        </p:nvGrpSpPr>
        <p:grpSpPr>
          <a:xfrm>
            <a:off x="1251045" y="734674"/>
            <a:ext cx="824989" cy="637428"/>
            <a:chOff x="1251045" y="734674"/>
            <a:chExt cx="824989" cy="637428"/>
          </a:xfrm>
        </p:grpSpPr>
        <p:sp>
          <p:nvSpPr>
            <p:cNvPr id="14" name="Forma libre: forma 14">
              <a:extLst>
                <a:ext uri="{FF2B5EF4-FFF2-40B4-BE49-F238E27FC236}">
                  <a16:creationId xmlns:a16="http://schemas.microsoft.com/office/drawing/2014/main" id="{C5D08274-88B7-4890-878B-45BC18E46DD9}"/>
                </a:ext>
              </a:extLst>
            </p:cNvPr>
            <p:cNvSpPr/>
            <p:nvPr/>
          </p:nvSpPr>
          <p:spPr>
            <a:xfrm>
              <a:off x="1330241" y="734674"/>
              <a:ext cx="668590" cy="3918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4038"/>
                <a:gd name="f7" fmla="val 289549"/>
                <a:gd name="f8" fmla="val 330869"/>
                <a:gd name="f9" fmla="val 188555"/>
                <a:gd name="f10" fmla="val 211319"/>
                <a:gd name="f11" fmla="val 330011"/>
                <a:gd name="f12" fmla="val 227798"/>
                <a:gd name="f13" fmla="val 331059"/>
                <a:gd name="f14" fmla="val 244276"/>
                <a:gd name="f15" fmla="val 332202"/>
                <a:gd name="f16" fmla="val 261611"/>
                <a:gd name="f17" fmla="val 325439"/>
                <a:gd name="f18" fmla="val 267326"/>
                <a:gd name="f19" fmla="val 308294"/>
                <a:gd name="f20" fmla="val 266469"/>
                <a:gd name="f21" fmla="val 252382"/>
                <a:gd name="f22" fmla="val 263707"/>
                <a:gd name="f23" fmla="val 196375"/>
                <a:gd name="f24" fmla="val 262278"/>
                <a:gd name="f25" fmla="val 140940"/>
                <a:gd name="f26" fmla="val 271327"/>
                <a:gd name="f27" fmla="val 111698"/>
                <a:gd name="f28" fmla="val 276089"/>
                <a:gd name="f29" fmla="val 82456"/>
                <a:gd name="f30" fmla="val 281519"/>
                <a:gd name="f31" fmla="val 53596"/>
                <a:gd name="f32" fmla="val 288377"/>
                <a:gd name="f33" fmla="val 38356"/>
                <a:gd name="f34" fmla="val 291996"/>
                <a:gd name="f35" fmla="val 28640"/>
                <a:gd name="f36" fmla="val 287043"/>
                <a:gd name="f37" fmla="val 19306"/>
                <a:gd name="f38" fmla="val 276185"/>
                <a:gd name="f39" fmla="val -11651"/>
                <a:gd name="f40" fmla="val 240180"/>
                <a:gd name="f41" fmla="val -4221"/>
                <a:gd name="f42" fmla="val 158741"/>
                <a:gd name="f43" fmla="val 33307"/>
                <a:gd name="f44" fmla="val 130166"/>
                <a:gd name="f45" fmla="val 51500"/>
                <a:gd name="f46" fmla="val 116355"/>
                <a:gd name="f47" fmla="val 72074"/>
                <a:gd name="f48" fmla="val 115117"/>
                <a:gd name="f49" fmla="val 93124"/>
                <a:gd name="f50" fmla="val 122451"/>
                <a:gd name="f51" fmla="val 110650"/>
                <a:gd name="f52" fmla="val 128547"/>
                <a:gd name="f53" fmla="val 127319"/>
                <a:gd name="f54" fmla="val 132548"/>
                <a:gd name="f55" fmla="val 146655"/>
                <a:gd name="f56" fmla="val 128738"/>
                <a:gd name="f57" fmla="val 167800"/>
                <a:gd name="f58" fmla="val 124451"/>
                <a:gd name="f59" fmla="val 177611"/>
                <a:gd name="f60" fmla="val 143501"/>
                <a:gd name="f61" fmla="val 188565"/>
                <a:gd name="f62" fmla="val 158646"/>
                <a:gd name="f63" fmla="val 200281"/>
                <a:gd name="f64" fmla="val 146359"/>
                <a:gd name="f65" fmla="val 197042"/>
                <a:gd name="f66" fmla="val 197518"/>
                <a:gd name="f67" fmla="val 120070"/>
                <a:gd name="f68" fmla="val 198090"/>
                <a:gd name="f69" fmla="val 106163"/>
                <a:gd name="f70" fmla="val 196185"/>
                <a:gd name="f71" fmla="val 92162"/>
                <a:gd name="f72" fmla="val 196280"/>
                <a:gd name="f73" fmla="val 78160"/>
                <a:gd name="f74" fmla="val 65396"/>
                <a:gd name="f75" fmla="val 193613"/>
                <a:gd name="f76" fmla="val 49871"/>
                <a:gd name="f77" fmla="val 209330"/>
                <a:gd name="f78" fmla="val 44251"/>
                <a:gd name="f79" fmla="val 226474"/>
                <a:gd name="f80" fmla="val 38155"/>
                <a:gd name="f81" fmla="val 237428"/>
                <a:gd name="f82" fmla="val 50728"/>
                <a:gd name="f83" fmla="val 246572"/>
                <a:gd name="f84" fmla="val 62444"/>
                <a:gd name="f85" fmla="val 259240"/>
                <a:gd name="f86" fmla="val 78541"/>
                <a:gd name="f87" fmla="val 263431"/>
                <a:gd name="f88" fmla="val 98543"/>
                <a:gd name="f89" fmla="val 269337"/>
                <a:gd name="f90" fmla="val 117784"/>
                <a:gd name="f91" fmla="val 272956"/>
                <a:gd name="f92" fmla="val 129595"/>
                <a:gd name="f93" fmla="val 275052"/>
                <a:gd name="f94" fmla="val 145883"/>
                <a:gd name="f95" fmla="val 291911"/>
                <a:gd name="f96" fmla="val 146264"/>
                <a:gd name="f97" fmla="val 146645"/>
                <a:gd name="f98" fmla="val 308771"/>
                <a:gd name="f99" fmla="val 131119"/>
                <a:gd name="f100" fmla="val 312485"/>
                <a:gd name="f101" fmla="val 119975"/>
                <a:gd name="f102" fmla="val 318296"/>
                <a:gd name="f103" fmla="val 102544"/>
                <a:gd name="f104" fmla="val 327916"/>
                <a:gd name="f105" fmla="val 88733"/>
                <a:gd name="f106" fmla="val 345537"/>
                <a:gd name="f107" fmla="val 81684"/>
                <a:gd name="f108" fmla="val 365730"/>
                <a:gd name="f109" fmla="val 73588"/>
                <a:gd name="f110" fmla="val 373731"/>
                <a:gd name="f111" fmla="val 60729"/>
                <a:gd name="f112" fmla="val 366206"/>
                <a:gd name="f113" fmla="val 38441"/>
                <a:gd name="f114" fmla="val 362492"/>
                <a:gd name="f115" fmla="val 27487"/>
                <a:gd name="f116" fmla="val 356681"/>
                <a:gd name="f117" fmla="val 12533"/>
                <a:gd name="f118" fmla="val 368206"/>
                <a:gd name="f119" fmla="val 4151"/>
                <a:gd name="f120" fmla="val 381160"/>
                <a:gd name="f121" fmla="val -5279"/>
                <a:gd name="f122" fmla="val 394781"/>
                <a:gd name="f123" fmla="val 3293"/>
                <a:gd name="f124" fmla="val 406973"/>
                <a:gd name="f125" fmla="val 10723"/>
                <a:gd name="f126" fmla="val 448217"/>
                <a:gd name="f127" fmla="val 35964"/>
                <a:gd name="f128" fmla="val 452693"/>
                <a:gd name="f129" fmla="val 52728"/>
                <a:gd name="f130" fmla="val 428881"/>
                <a:gd name="f131" fmla="val 93114"/>
                <a:gd name="f132" fmla="val 412593"/>
                <a:gd name="f133" fmla="val 120737"/>
                <a:gd name="f134" fmla="val 412879"/>
                <a:gd name="f135" fmla="val 123499"/>
                <a:gd name="f136" fmla="val 443168"/>
                <a:gd name="f137" fmla="val 136262"/>
                <a:gd name="f138" fmla="val 495270"/>
                <a:gd name="f139" fmla="val 158265"/>
                <a:gd name="f140" fmla="val 510891"/>
                <a:gd name="f141" fmla="val 218082"/>
                <a:gd name="f142" fmla="val 473363"/>
                <a:gd name="f143" fmla="val 273232"/>
                <a:gd name="f144" fmla="val 468314"/>
                <a:gd name="f145" fmla="val 280661"/>
                <a:gd name="f146" fmla="val 459456"/>
                <a:gd name="f147" fmla="val 287329"/>
                <a:gd name="f148" fmla="val 449264"/>
                <a:gd name="f149" fmla="val 287710"/>
                <a:gd name="f150" fmla="val 439930"/>
                <a:gd name="f151" fmla="val 288091"/>
                <a:gd name="f152" fmla="val 427357"/>
                <a:gd name="f153" fmla="val 290282"/>
                <a:gd name="f154" fmla="val 422690"/>
                <a:gd name="f155" fmla="val 281233"/>
                <a:gd name="f156" fmla="val 417165"/>
                <a:gd name="f157" fmla="val 270374"/>
                <a:gd name="f158" fmla="val 431262"/>
                <a:gd name="f159" fmla="val 268565"/>
                <a:gd name="f160" fmla="val 437072"/>
                <a:gd name="f161" fmla="val 263421"/>
                <a:gd name="f162" fmla="val 444311"/>
                <a:gd name="f163" fmla="val 256944"/>
                <a:gd name="f164" fmla="val 451931"/>
                <a:gd name="f165" fmla="val 250753"/>
                <a:gd name="f166" fmla="val 455741"/>
                <a:gd name="f167" fmla="val 241799"/>
                <a:gd name="f168" fmla="val 460790"/>
                <a:gd name="f169" fmla="val 229893"/>
                <a:gd name="f170" fmla="val 469648"/>
                <a:gd name="f171" fmla="val 215320"/>
                <a:gd name="f172" fmla="val 461361"/>
                <a:gd name="f173" fmla="val 204747"/>
                <a:gd name="f174" fmla="val 453074"/>
                <a:gd name="f175" fmla="val 194174"/>
                <a:gd name="f176" fmla="val 440787"/>
                <a:gd name="f177" fmla="val 206938"/>
                <a:gd name="f178" fmla="val 430976"/>
                <a:gd name="f179" fmla="val 210272"/>
                <a:gd name="f180" fmla="val 395734"/>
                <a:gd name="f181" fmla="val 222273"/>
                <a:gd name="f182" fmla="val 363920"/>
                <a:gd name="f183" fmla="val 218558"/>
                <a:gd name="f184" fmla="val 188650"/>
                <a:gd name="f185" fmla="+- 0 0 -90"/>
                <a:gd name="f186" fmla="*/ f3 1 494038"/>
                <a:gd name="f187" fmla="*/ f4 1 289549"/>
                <a:gd name="f188" fmla="val f5"/>
                <a:gd name="f189" fmla="val f6"/>
                <a:gd name="f190" fmla="val f7"/>
                <a:gd name="f191" fmla="*/ f185 f0 1"/>
                <a:gd name="f192" fmla="+- f190 0 f188"/>
                <a:gd name="f193" fmla="+- f189 0 f188"/>
                <a:gd name="f194" fmla="*/ f191 1 f2"/>
                <a:gd name="f195" fmla="*/ f193 1 494038"/>
                <a:gd name="f196" fmla="*/ f192 1 289549"/>
                <a:gd name="f197" fmla="*/ 330869 f193 1"/>
                <a:gd name="f198" fmla="*/ 188555 f192 1"/>
                <a:gd name="f199" fmla="*/ 331059 f193 1"/>
                <a:gd name="f200" fmla="*/ 244276 f192 1"/>
                <a:gd name="f201" fmla="*/ 308294 f193 1"/>
                <a:gd name="f202" fmla="*/ 266469 f192 1"/>
                <a:gd name="f203" fmla="*/ 140940 f193 1"/>
                <a:gd name="f204" fmla="*/ 271327 f192 1"/>
                <a:gd name="f205" fmla="*/ 53596 f193 1"/>
                <a:gd name="f206" fmla="*/ 288377 f192 1"/>
                <a:gd name="f207" fmla="*/ 19306 f193 1"/>
                <a:gd name="f208" fmla="*/ 276185 f192 1"/>
                <a:gd name="f209" fmla="*/ 33307 f193 1"/>
                <a:gd name="f210" fmla="*/ 130166 f192 1"/>
                <a:gd name="f211" fmla="*/ 93124 f193 1"/>
                <a:gd name="f212" fmla="*/ 122451 f192 1"/>
                <a:gd name="f213" fmla="*/ 146655 f193 1"/>
                <a:gd name="f214" fmla="*/ 128738 f192 1"/>
                <a:gd name="f215" fmla="*/ 188565 f193 1"/>
                <a:gd name="f216" fmla="*/ 158646 f192 1"/>
                <a:gd name="f217" fmla="*/ 197518 f193 1"/>
                <a:gd name="f218" fmla="*/ 120070 f192 1"/>
                <a:gd name="f219" fmla="*/ 196280 f193 1"/>
                <a:gd name="f220" fmla="*/ 78160 f192 1"/>
                <a:gd name="f221" fmla="*/ 209330 f193 1"/>
                <a:gd name="f222" fmla="*/ 44251 f192 1"/>
                <a:gd name="f223" fmla="*/ 246572 f193 1"/>
                <a:gd name="f224" fmla="*/ 62444 f192 1"/>
                <a:gd name="f225" fmla="*/ 269337 f193 1"/>
                <a:gd name="f226" fmla="*/ 117784 f192 1"/>
                <a:gd name="f227" fmla="*/ 291911 f193 1"/>
                <a:gd name="f228" fmla="*/ 146264 f192 1"/>
                <a:gd name="f229" fmla="*/ 312485 f193 1"/>
                <a:gd name="f230" fmla="*/ 119975 f192 1"/>
                <a:gd name="f231" fmla="*/ 345537 f193 1"/>
                <a:gd name="f232" fmla="*/ 81684 f192 1"/>
                <a:gd name="f233" fmla="*/ 366206 f193 1"/>
                <a:gd name="f234" fmla="*/ 38441 f192 1"/>
                <a:gd name="f235" fmla="*/ 368206 f193 1"/>
                <a:gd name="f236" fmla="*/ 4151 f192 1"/>
                <a:gd name="f237" fmla="*/ 406973 f193 1"/>
                <a:gd name="f238" fmla="*/ 10723 f192 1"/>
                <a:gd name="f239" fmla="*/ 428881 f193 1"/>
                <a:gd name="f240" fmla="*/ 93114 f192 1"/>
                <a:gd name="f241" fmla="*/ 443168 f193 1"/>
                <a:gd name="f242" fmla="*/ 136262 f192 1"/>
                <a:gd name="f243" fmla="*/ 473363 f193 1"/>
                <a:gd name="f244" fmla="*/ 273232 f192 1"/>
                <a:gd name="f245" fmla="*/ 449264 f193 1"/>
                <a:gd name="f246" fmla="*/ 287710 f192 1"/>
                <a:gd name="f247" fmla="*/ 422690 f193 1"/>
                <a:gd name="f248" fmla="*/ 281233 f192 1"/>
                <a:gd name="f249" fmla="*/ 437072 f193 1"/>
                <a:gd name="f250" fmla="*/ 263421 f192 1"/>
                <a:gd name="f251" fmla="*/ 455741 f193 1"/>
                <a:gd name="f252" fmla="*/ 241799 f192 1"/>
                <a:gd name="f253" fmla="*/ 461361 f193 1"/>
                <a:gd name="f254" fmla="*/ 204747 f192 1"/>
                <a:gd name="f255" fmla="*/ 430976 f193 1"/>
                <a:gd name="f256" fmla="*/ 210272 f192 1"/>
                <a:gd name="f257" fmla="*/ 188650 f192 1"/>
                <a:gd name="f258" fmla="+- f194 0 f1"/>
                <a:gd name="f259" fmla="*/ f197 1 494038"/>
                <a:gd name="f260" fmla="*/ f198 1 289549"/>
                <a:gd name="f261" fmla="*/ f199 1 494038"/>
                <a:gd name="f262" fmla="*/ f200 1 289549"/>
                <a:gd name="f263" fmla="*/ f201 1 494038"/>
                <a:gd name="f264" fmla="*/ f202 1 289549"/>
                <a:gd name="f265" fmla="*/ f203 1 494038"/>
                <a:gd name="f266" fmla="*/ f204 1 289549"/>
                <a:gd name="f267" fmla="*/ f205 1 494038"/>
                <a:gd name="f268" fmla="*/ f206 1 289549"/>
                <a:gd name="f269" fmla="*/ f207 1 494038"/>
                <a:gd name="f270" fmla="*/ f208 1 289549"/>
                <a:gd name="f271" fmla="*/ f209 1 494038"/>
                <a:gd name="f272" fmla="*/ f210 1 289549"/>
                <a:gd name="f273" fmla="*/ f211 1 494038"/>
                <a:gd name="f274" fmla="*/ f212 1 289549"/>
                <a:gd name="f275" fmla="*/ f213 1 494038"/>
                <a:gd name="f276" fmla="*/ f214 1 289549"/>
                <a:gd name="f277" fmla="*/ f215 1 494038"/>
                <a:gd name="f278" fmla="*/ f216 1 289549"/>
                <a:gd name="f279" fmla="*/ f217 1 494038"/>
                <a:gd name="f280" fmla="*/ f218 1 289549"/>
                <a:gd name="f281" fmla="*/ f219 1 494038"/>
                <a:gd name="f282" fmla="*/ f220 1 289549"/>
                <a:gd name="f283" fmla="*/ f221 1 494038"/>
                <a:gd name="f284" fmla="*/ f222 1 289549"/>
                <a:gd name="f285" fmla="*/ f223 1 494038"/>
                <a:gd name="f286" fmla="*/ f224 1 289549"/>
                <a:gd name="f287" fmla="*/ f225 1 494038"/>
                <a:gd name="f288" fmla="*/ f226 1 289549"/>
                <a:gd name="f289" fmla="*/ f227 1 494038"/>
                <a:gd name="f290" fmla="*/ f228 1 289549"/>
                <a:gd name="f291" fmla="*/ f229 1 494038"/>
                <a:gd name="f292" fmla="*/ f230 1 289549"/>
                <a:gd name="f293" fmla="*/ f231 1 494038"/>
                <a:gd name="f294" fmla="*/ f232 1 289549"/>
                <a:gd name="f295" fmla="*/ f233 1 494038"/>
                <a:gd name="f296" fmla="*/ f234 1 289549"/>
                <a:gd name="f297" fmla="*/ f235 1 494038"/>
                <a:gd name="f298" fmla="*/ f236 1 289549"/>
                <a:gd name="f299" fmla="*/ f237 1 494038"/>
                <a:gd name="f300" fmla="*/ f238 1 289549"/>
                <a:gd name="f301" fmla="*/ f239 1 494038"/>
                <a:gd name="f302" fmla="*/ f240 1 289549"/>
                <a:gd name="f303" fmla="*/ f241 1 494038"/>
                <a:gd name="f304" fmla="*/ f242 1 289549"/>
                <a:gd name="f305" fmla="*/ f243 1 494038"/>
                <a:gd name="f306" fmla="*/ f244 1 289549"/>
                <a:gd name="f307" fmla="*/ f245 1 494038"/>
                <a:gd name="f308" fmla="*/ f246 1 289549"/>
                <a:gd name="f309" fmla="*/ f247 1 494038"/>
                <a:gd name="f310" fmla="*/ f248 1 289549"/>
                <a:gd name="f311" fmla="*/ f249 1 494038"/>
                <a:gd name="f312" fmla="*/ f250 1 289549"/>
                <a:gd name="f313" fmla="*/ f251 1 494038"/>
                <a:gd name="f314" fmla="*/ f252 1 289549"/>
                <a:gd name="f315" fmla="*/ f253 1 494038"/>
                <a:gd name="f316" fmla="*/ f254 1 289549"/>
                <a:gd name="f317" fmla="*/ f255 1 494038"/>
                <a:gd name="f318" fmla="*/ f256 1 289549"/>
                <a:gd name="f319" fmla="*/ f257 1 289549"/>
                <a:gd name="f320" fmla="*/ f188 1 f195"/>
                <a:gd name="f321" fmla="*/ f189 1 f195"/>
                <a:gd name="f322" fmla="*/ f188 1 f196"/>
                <a:gd name="f323" fmla="*/ f190 1 f196"/>
                <a:gd name="f324" fmla="*/ f259 1 f195"/>
                <a:gd name="f325" fmla="*/ f260 1 f196"/>
                <a:gd name="f326" fmla="*/ f261 1 f195"/>
                <a:gd name="f327" fmla="*/ f262 1 f196"/>
                <a:gd name="f328" fmla="*/ f263 1 f195"/>
                <a:gd name="f329" fmla="*/ f264 1 f196"/>
                <a:gd name="f330" fmla="*/ f265 1 f195"/>
                <a:gd name="f331" fmla="*/ f266 1 f196"/>
                <a:gd name="f332" fmla="*/ f267 1 f195"/>
                <a:gd name="f333" fmla="*/ f268 1 f196"/>
                <a:gd name="f334" fmla="*/ f269 1 f195"/>
                <a:gd name="f335" fmla="*/ f270 1 f196"/>
                <a:gd name="f336" fmla="*/ f271 1 f195"/>
                <a:gd name="f337" fmla="*/ f272 1 f196"/>
                <a:gd name="f338" fmla="*/ f273 1 f195"/>
                <a:gd name="f339" fmla="*/ f274 1 f196"/>
                <a:gd name="f340" fmla="*/ f275 1 f195"/>
                <a:gd name="f341" fmla="*/ f276 1 f196"/>
                <a:gd name="f342" fmla="*/ f277 1 f195"/>
                <a:gd name="f343" fmla="*/ f278 1 f196"/>
                <a:gd name="f344" fmla="*/ f279 1 f195"/>
                <a:gd name="f345" fmla="*/ f280 1 f196"/>
                <a:gd name="f346" fmla="*/ f281 1 f195"/>
                <a:gd name="f347" fmla="*/ f282 1 f196"/>
                <a:gd name="f348" fmla="*/ f283 1 f195"/>
                <a:gd name="f349" fmla="*/ f284 1 f196"/>
                <a:gd name="f350" fmla="*/ f285 1 f195"/>
                <a:gd name="f351" fmla="*/ f286 1 f196"/>
                <a:gd name="f352" fmla="*/ f287 1 f195"/>
                <a:gd name="f353" fmla="*/ f288 1 f196"/>
                <a:gd name="f354" fmla="*/ f289 1 f195"/>
                <a:gd name="f355" fmla="*/ f290 1 f196"/>
                <a:gd name="f356" fmla="*/ f291 1 f195"/>
                <a:gd name="f357" fmla="*/ f292 1 f196"/>
                <a:gd name="f358" fmla="*/ f293 1 f195"/>
                <a:gd name="f359" fmla="*/ f294 1 f196"/>
                <a:gd name="f360" fmla="*/ f295 1 f195"/>
                <a:gd name="f361" fmla="*/ f296 1 f196"/>
                <a:gd name="f362" fmla="*/ f297 1 f195"/>
                <a:gd name="f363" fmla="*/ f298 1 f196"/>
                <a:gd name="f364" fmla="*/ f299 1 f195"/>
                <a:gd name="f365" fmla="*/ f300 1 f196"/>
                <a:gd name="f366" fmla="*/ f301 1 f195"/>
                <a:gd name="f367" fmla="*/ f302 1 f196"/>
                <a:gd name="f368" fmla="*/ f303 1 f195"/>
                <a:gd name="f369" fmla="*/ f304 1 f196"/>
                <a:gd name="f370" fmla="*/ f305 1 f195"/>
                <a:gd name="f371" fmla="*/ f306 1 f196"/>
                <a:gd name="f372" fmla="*/ f307 1 f195"/>
                <a:gd name="f373" fmla="*/ f308 1 f196"/>
                <a:gd name="f374" fmla="*/ f309 1 f195"/>
                <a:gd name="f375" fmla="*/ f310 1 f196"/>
                <a:gd name="f376" fmla="*/ f311 1 f195"/>
                <a:gd name="f377" fmla="*/ f312 1 f196"/>
                <a:gd name="f378" fmla="*/ f313 1 f195"/>
                <a:gd name="f379" fmla="*/ f314 1 f196"/>
                <a:gd name="f380" fmla="*/ f315 1 f195"/>
                <a:gd name="f381" fmla="*/ f316 1 f196"/>
                <a:gd name="f382" fmla="*/ f317 1 f195"/>
                <a:gd name="f383" fmla="*/ f318 1 f196"/>
                <a:gd name="f384" fmla="*/ f319 1 f196"/>
                <a:gd name="f385" fmla="*/ f320 f186 1"/>
                <a:gd name="f386" fmla="*/ f321 f186 1"/>
                <a:gd name="f387" fmla="*/ f323 f187 1"/>
                <a:gd name="f388" fmla="*/ f322 f187 1"/>
                <a:gd name="f389" fmla="*/ f324 f186 1"/>
                <a:gd name="f390" fmla="*/ f325 f187 1"/>
                <a:gd name="f391" fmla="*/ f326 f186 1"/>
                <a:gd name="f392" fmla="*/ f327 f187 1"/>
                <a:gd name="f393" fmla="*/ f328 f186 1"/>
                <a:gd name="f394" fmla="*/ f329 f187 1"/>
                <a:gd name="f395" fmla="*/ f330 f186 1"/>
                <a:gd name="f396" fmla="*/ f331 f187 1"/>
                <a:gd name="f397" fmla="*/ f332 f186 1"/>
                <a:gd name="f398" fmla="*/ f333 f187 1"/>
                <a:gd name="f399" fmla="*/ f334 f186 1"/>
                <a:gd name="f400" fmla="*/ f335 f187 1"/>
                <a:gd name="f401" fmla="*/ f336 f186 1"/>
                <a:gd name="f402" fmla="*/ f337 f187 1"/>
                <a:gd name="f403" fmla="*/ f338 f186 1"/>
                <a:gd name="f404" fmla="*/ f339 f187 1"/>
                <a:gd name="f405" fmla="*/ f340 f186 1"/>
                <a:gd name="f406" fmla="*/ f341 f187 1"/>
                <a:gd name="f407" fmla="*/ f342 f186 1"/>
                <a:gd name="f408" fmla="*/ f343 f187 1"/>
                <a:gd name="f409" fmla="*/ f344 f186 1"/>
                <a:gd name="f410" fmla="*/ f345 f187 1"/>
                <a:gd name="f411" fmla="*/ f346 f186 1"/>
                <a:gd name="f412" fmla="*/ f347 f187 1"/>
                <a:gd name="f413" fmla="*/ f348 f186 1"/>
                <a:gd name="f414" fmla="*/ f349 f187 1"/>
                <a:gd name="f415" fmla="*/ f350 f186 1"/>
                <a:gd name="f416" fmla="*/ f351 f187 1"/>
                <a:gd name="f417" fmla="*/ f352 f186 1"/>
                <a:gd name="f418" fmla="*/ f353 f187 1"/>
                <a:gd name="f419" fmla="*/ f354 f186 1"/>
                <a:gd name="f420" fmla="*/ f355 f187 1"/>
                <a:gd name="f421" fmla="*/ f356 f186 1"/>
                <a:gd name="f422" fmla="*/ f357 f187 1"/>
                <a:gd name="f423" fmla="*/ f358 f186 1"/>
                <a:gd name="f424" fmla="*/ f359 f187 1"/>
                <a:gd name="f425" fmla="*/ f360 f186 1"/>
                <a:gd name="f426" fmla="*/ f361 f187 1"/>
                <a:gd name="f427" fmla="*/ f362 f186 1"/>
                <a:gd name="f428" fmla="*/ f363 f187 1"/>
                <a:gd name="f429" fmla="*/ f364 f186 1"/>
                <a:gd name="f430" fmla="*/ f365 f187 1"/>
                <a:gd name="f431" fmla="*/ f366 f186 1"/>
                <a:gd name="f432" fmla="*/ f367 f187 1"/>
                <a:gd name="f433" fmla="*/ f368 f186 1"/>
                <a:gd name="f434" fmla="*/ f369 f187 1"/>
                <a:gd name="f435" fmla="*/ f370 f186 1"/>
                <a:gd name="f436" fmla="*/ f371 f187 1"/>
                <a:gd name="f437" fmla="*/ f372 f186 1"/>
                <a:gd name="f438" fmla="*/ f373 f187 1"/>
                <a:gd name="f439" fmla="*/ f374 f186 1"/>
                <a:gd name="f440" fmla="*/ f375 f187 1"/>
                <a:gd name="f441" fmla="*/ f376 f186 1"/>
                <a:gd name="f442" fmla="*/ f377 f187 1"/>
                <a:gd name="f443" fmla="*/ f378 f186 1"/>
                <a:gd name="f444" fmla="*/ f379 f187 1"/>
                <a:gd name="f445" fmla="*/ f380 f186 1"/>
                <a:gd name="f446" fmla="*/ f381 f187 1"/>
                <a:gd name="f447" fmla="*/ f382 f186 1"/>
                <a:gd name="f448" fmla="*/ f383 f187 1"/>
                <a:gd name="f449" fmla="*/ f384 f1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8">
                  <a:pos x="f389" y="f390"/>
                </a:cxn>
                <a:cxn ang="f258">
                  <a:pos x="f391" y="f392"/>
                </a:cxn>
                <a:cxn ang="f258">
                  <a:pos x="f393" y="f394"/>
                </a:cxn>
                <a:cxn ang="f258">
                  <a:pos x="f395" y="f396"/>
                </a:cxn>
                <a:cxn ang="f258">
                  <a:pos x="f397" y="f398"/>
                </a:cxn>
                <a:cxn ang="f258">
                  <a:pos x="f399" y="f400"/>
                </a:cxn>
                <a:cxn ang="f258">
                  <a:pos x="f401" y="f402"/>
                </a:cxn>
                <a:cxn ang="f258">
                  <a:pos x="f403" y="f404"/>
                </a:cxn>
                <a:cxn ang="f258">
                  <a:pos x="f405" y="f406"/>
                </a:cxn>
                <a:cxn ang="f258">
                  <a:pos x="f407" y="f408"/>
                </a:cxn>
                <a:cxn ang="f258">
                  <a:pos x="f409" y="f410"/>
                </a:cxn>
                <a:cxn ang="f258">
                  <a:pos x="f411" y="f412"/>
                </a:cxn>
                <a:cxn ang="f258">
                  <a:pos x="f413" y="f414"/>
                </a:cxn>
                <a:cxn ang="f258">
                  <a:pos x="f415" y="f416"/>
                </a:cxn>
                <a:cxn ang="f258">
                  <a:pos x="f417" y="f418"/>
                </a:cxn>
                <a:cxn ang="f258">
                  <a:pos x="f419" y="f420"/>
                </a:cxn>
                <a:cxn ang="f258">
                  <a:pos x="f421" y="f422"/>
                </a:cxn>
                <a:cxn ang="f258">
                  <a:pos x="f423" y="f424"/>
                </a:cxn>
                <a:cxn ang="f258">
                  <a:pos x="f425" y="f426"/>
                </a:cxn>
                <a:cxn ang="f258">
                  <a:pos x="f427" y="f428"/>
                </a:cxn>
                <a:cxn ang="f258">
                  <a:pos x="f429" y="f430"/>
                </a:cxn>
                <a:cxn ang="f258">
                  <a:pos x="f431" y="f432"/>
                </a:cxn>
                <a:cxn ang="f258">
                  <a:pos x="f433" y="f434"/>
                </a:cxn>
                <a:cxn ang="f258">
                  <a:pos x="f435" y="f436"/>
                </a:cxn>
                <a:cxn ang="f258">
                  <a:pos x="f437" y="f438"/>
                </a:cxn>
                <a:cxn ang="f258">
                  <a:pos x="f439" y="f440"/>
                </a:cxn>
                <a:cxn ang="f258">
                  <a:pos x="f441" y="f442"/>
                </a:cxn>
                <a:cxn ang="f258">
                  <a:pos x="f443" y="f444"/>
                </a:cxn>
                <a:cxn ang="f258">
                  <a:pos x="f445" y="f446"/>
                </a:cxn>
                <a:cxn ang="f258">
                  <a:pos x="f447" y="f448"/>
                </a:cxn>
                <a:cxn ang="f258">
                  <a:pos x="f389" y="f449"/>
                </a:cxn>
              </a:cxnLst>
              <a:rect l="f385" t="f388" r="f386" b="f387"/>
              <a:pathLst>
                <a:path w="494038" h="289549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4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2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19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8" y="f18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5" name="Forma libre: forma 23">
              <a:extLst>
                <a:ext uri="{FF2B5EF4-FFF2-40B4-BE49-F238E27FC236}">
                  <a16:creationId xmlns:a16="http://schemas.microsoft.com/office/drawing/2014/main" id="{62B8AEFB-E448-4681-8225-FD2AD4FC0056}"/>
                </a:ext>
              </a:extLst>
            </p:cNvPr>
            <p:cNvSpPr/>
            <p:nvPr/>
          </p:nvSpPr>
          <p:spPr>
            <a:xfrm>
              <a:off x="1251045" y="1119143"/>
              <a:ext cx="824989" cy="2529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9607"/>
                <a:gd name="f7" fmla="val 186915"/>
                <a:gd name="f8" fmla="val 455395"/>
                <a:gd name="f9" fmla="val 76674"/>
                <a:gd name="f10" fmla="val 476159"/>
                <a:gd name="f11" fmla="val 103534"/>
                <a:gd name="f12" fmla="val 486923"/>
                <a:gd name="f13" fmla="val 127156"/>
                <a:gd name="f14" fmla="val 491876"/>
                <a:gd name="f15" fmla="val 153255"/>
                <a:gd name="f16" fmla="val 496257"/>
                <a:gd name="f17" fmla="val 176496"/>
                <a:gd name="f18" fmla="val 488542"/>
                <a:gd name="f19" fmla="val 186783"/>
                <a:gd name="f20" fmla="val 465396"/>
                <a:gd name="f21" fmla="val 360621"/>
                <a:gd name="f22" fmla="val 186973"/>
                <a:gd name="f23" fmla="val 255751"/>
                <a:gd name="f24" fmla="val 150976"/>
                <a:gd name="f25" fmla="val 186687"/>
                <a:gd name="f26" fmla="val 121734"/>
                <a:gd name="f27" fmla="val 113828"/>
                <a:gd name="f28" fmla="val 176210"/>
                <a:gd name="f29" fmla="val 119924"/>
                <a:gd name="f30" fmla="val 147063"/>
                <a:gd name="f31" fmla="val 124973"/>
                <a:gd name="f32" fmla="val 122965"/>
                <a:gd name="f33" fmla="val 135831"/>
                <a:gd name="f34" fmla="val 101343"/>
                <a:gd name="f35" fmla="val 157167"/>
                <a:gd name="f36" fmla="val 76864"/>
                <a:gd name="f37" fmla="val 118210"/>
                <a:gd name="f38" fmla="val 86396"/>
                <a:gd name="f39" fmla="val 54583"/>
                <a:gd name="f40" fmla="val 42391"/>
                <a:gd name="f41" fmla="val 30104"/>
                <a:gd name="f42" fmla="val 77055"/>
                <a:gd name="f43" fmla="val 17912"/>
                <a:gd name="f44" fmla="val 76197"/>
                <a:gd name="f45" fmla="val 6577"/>
                <a:gd name="f46" fmla="val 75435"/>
                <a:gd name="f47" fmla="val 195"/>
                <a:gd name="f48" fmla="val 67720"/>
                <a:gd name="f49" fmla="val 5"/>
                <a:gd name="f50" fmla="val 57243"/>
                <a:gd name="f51" fmla="val -186"/>
                <a:gd name="f52" fmla="val 46956"/>
                <a:gd name="f53" fmla="val 5434"/>
                <a:gd name="f54" fmla="val 36954"/>
                <a:gd name="f55" fmla="val 16483"/>
                <a:gd name="f56" fmla="val 88873"/>
                <a:gd name="f57" fmla="val 37335"/>
                <a:gd name="f58" fmla="val 156786"/>
                <a:gd name="f59" fmla="val 10761"/>
                <a:gd name="f60" fmla="val 228128"/>
                <a:gd name="f61" fmla="val 3807"/>
                <a:gd name="f62" fmla="val 312520"/>
                <a:gd name="f63" fmla="val -4479"/>
                <a:gd name="f64" fmla="val 395292"/>
                <a:gd name="f65" fmla="val 664"/>
                <a:gd name="f66" fmla="val 477588"/>
                <a:gd name="f67" fmla="val 20190"/>
                <a:gd name="f68" fmla="val 513212"/>
                <a:gd name="f69" fmla="val 28668"/>
                <a:gd name="f70" fmla="val 549121"/>
                <a:gd name="f71" fmla="val 36192"/>
                <a:gd name="f72" fmla="val 585983"/>
                <a:gd name="f73" fmla="val 36383"/>
                <a:gd name="f74" fmla="val 600175"/>
                <a:gd name="f75" fmla="val 609795"/>
                <a:gd name="f76" fmla="val 41336"/>
                <a:gd name="f77" fmla="val 609605"/>
                <a:gd name="f78" fmla="val 57433"/>
                <a:gd name="f79" fmla="val 609319"/>
                <a:gd name="f80" fmla="val 74388"/>
                <a:gd name="f81" fmla="val 598079"/>
                <a:gd name="f82" fmla="val 76769"/>
                <a:gd name="f83" fmla="val 584554"/>
                <a:gd name="f84" fmla="val 543692"/>
                <a:gd name="f85" fmla="val 502829"/>
                <a:gd name="f86" fmla="val 303662"/>
                <a:gd name="f87" fmla="val 146397"/>
                <a:gd name="f88" fmla="val 146587"/>
                <a:gd name="f89" fmla="val 316711"/>
                <a:gd name="f90" fmla="val 329855"/>
                <a:gd name="f91" fmla="val 342809"/>
                <a:gd name="f92" fmla="val 352811"/>
                <a:gd name="f93" fmla="val 145825"/>
                <a:gd name="f94" fmla="val 366146"/>
                <a:gd name="f95" fmla="val 151159"/>
                <a:gd name="f96" fmla="val 371575"/>
                <a:gd name="f97" fmla="val 140205"/>
                <a:gd name="f98" fmla="val 377099"/>
                <a:gd name="f99" fmla="val 129061"/>
                <a:gd name="f100" fmla="val 365955"/>
                <a:gd name="f101" fmla="val 119346"/>
                <a:gd name="f102" fmla="val 361383"/>
                <a:gd name="f103" fmla="val 109440"/>
                <a:gd name="f104" fmla="val 356335"/>
                <a:gd name="f105" fmla="val 98486"/>
                <a:gd name="f106" fmla="val 345857"/>
                <a:gd name="f107" fmla="val 96295"/>
                <a:gd name="f108" fmla="val 334999"/>
                <a:gd name="f109" fmla="val 96105"/>
                <a:gd name="f110" fmla="val 95914"/>
                <a:gd name="f111" fmla="val 298423"/>
                <a:gd name="f112" fmla="val 96581"/>
                <a:gd name="f113" fmla="val 280135"/>
                <a:gd name="f114" fmla="val 95819"/>
                <a:gd name="f115" fmla="val 257751"/>
                <a:gd name="f116" fmla="val 94866"/>
                <a:gd name="f117" fmla="val 247369"/>
                <a:gd name="f118" fmla="val 107916"/>
                <a:gd name="f119" fmla="val 240320"/>
                <a:gd name="f120" fmla="val 126585"/>
                <a:gd name="f121" fmla="val 235082"/>
                <a:gd name="f122" fmla="val 140491"/>
                <a:gd name="f123" fmla="val 239749"/>
                <a:gd name="f124" fmla="val 253941"/>
                <a:gd name="f125" fmla="val 270515"/>
                <a:gd name="f126" fmla="val 286993"/>
                <a:gd name="f127" fmla="val 303566"/>
                <a:gd name="f128" fmla="+- 0 0 -90"/>
                <a:gd name="f129" fmla="*/ f3 1 609607"/>
                <a:gd name="f130" fmla="*/ f4 1 186915"/>
                <a:gd name="f131" fmla="val f5"/>
                <a:gd name="f132" fmla="val f6"/>
                <a:gd name="f133" fmla="val f7"/>
                <a:gd name="f134" fmla="*/ f128 f0 1"/>
                <a:gd name="f135" fmla="+- f133 0 f131"/>
                <a:gd name="f136" fmla="+- f132 0 f131"/>
                <a:gd name="f137" fmla="*/ f134 1 f2"/>
                <a:gd name="f138" fmla="*/ f136 1 609607"/>
                <a:gd name="f139" fmla="*/ f135 1 186915"/>
                <a:gd name="f140" fmla="*/ 455395 f136 1"/>
                <a:gd name="f141" fmla="*/ 76674 f135 1"/>
                <a:gd name="f142" fmla="*/ 491876 f136 1"/>
                <a:gd name="f143" fmla="*/ 153255 f135 1"/>
                <a:gd name="f144" fmla="*/ 465396 f136 1"/>
                <a:gd name="f145" fmla="*/ 186783 f135 1"/>
                <a:gd name="f146" fmla="*/ 150976 f136 1"/>
                <a:gd name="f147" fmla="*/ 186687 f135 1"/>
                <a:gd name="f148" fmla="*/ 119924 f136 1"/>
                <a:gd name="f149" fmla="*/ 147063 f135 1"/>
                <a:gd name="f150" fmla="*/ 157167 f136 1"/>
                <a:gd name="f151" fmla="*/ 76864 f135 1"/>
                <a:gd name="f152" fmla="*/ 54583 f136 1"/>
                <a:gd name="f153" fmla="*/ 17912 f136 1"/>
                <a:gd name="f154" fmla="*/ 76197 f135 1"/>
                <a:gd name="f155" fmla="*/ 5 f136 1"/>
                <a:gd name="f156" fmla="*/ 57243 f135 1"/>
                <a:gd name="f157" fmla="*/ 16483 f136 1"/>
                <a:gd name="f158" fmla="*/ 36954 f135 1"/>
                <a:gd name="f159" fmla="*/ 228128 f136 1"/>
                <a:gd name="f160" fmla="*/ 3807 f135 1"/>
                <a:gd name="f161" fmla="*/ 477588 f136 1"/>
                <a:gd name="f162" fmla="*/ 20190 f135 1"/>
                <a:gd name="f163" fmla="*/ 585983 f136 1"/>
                <a:gd name="f164" fmla="*/ 36383 f135 1"/>
                <a:gd name="f165" fmla="*/ 609605 f136 1"/>
                <a:gd name="f166" fmla="*/ 57433 f135 1"/>
                <a:gd name="f167" fmla="*/ 584554 f136 1"/>
                <a:gd name="f168" fmla="*/ 76769 f135 1"/>
                <a:gd name="f169" fmla="*/ 303662 f136 1"/>
                <a:gd name="f170" fmla="*/ 146397 f135 1"/>
                <a:gd name="f171" fmla="*/ 146587 f135 1"/>
                <a:gd name="f172" fmla="*/ 342809 f136 1"/>
                <a:gd name="f173" fmla="*/ 371575 f136 1"/>
                <a:gd name="f174" fmla="*/ 140205 f135 1"/>
                <a:gd name="f175" fmla="*/ 361383 f136 1"/>
                <a:gd name="f176" fmla="*/ 109440 f135 1"/>
                <a:gd name="f177" fmla="*/ 334999 f136 1"/>
                <a:gd name="f178" fmla="*/ 96105 f135 1"/>
                <a:gd name="f179" fmla="*/ 280135 f136 1"/>
                <a:gd name="f180" fmla="*/ 95819 f135 1"/>
                <a:gd name="f181" fmla="*/ 240320 f136 1"/>
                <a:gd name="f182" fmla="*/ 126585 f135 1"/>
                <a:gd name="f183" fmla="*/ 253941 f136 1"/>
                <a:gd name="f184" fmla="*/ 303566 f136 1"/>
                <a:gd name="f185" fmla="+- f137 0 f1"/>
                <a:gd name="f186" fmla="*/ f140 1 609607"/>
                <a:gd name="f187" fmla="*/ f141 1 186915"/>
                <a:gd name="f188" fmla="*/ f142 1 609607"/>
                <a:gd name="f189" fmla="*/ f143 1 186915"/>
                <a:gd name="f190" fmla="*/ f144 1 609607"/>
                <a:gd name="f191" fmla="*/ f145 1 186915"/>
                <a:gd name="f192" fmla="*/ f146 1 609607"/>
                <a:gd name="f193" fmla="*/ f147 1 186915"/>
                <a:gd name="f194" fmla="*/ f148 1 609607"/>
                <a:gd name="f195" fmla="*/ f149 1 186915"/>
                <a:gd name="f196" fmla="*/ f150 1 609607"/>
                <a:gd name="f197" fmla="*/ f151 1 186915"/>
                <a:gd name="f198" fmla="*/ f152 1 609607"/>
                <a:gd name="f199" fmla="*/ f153 1 609607"/>
                <a:gd name="f200" fmla="*/ f154 1 186915"/>
                <a:gd name="f201" fmla="*/ f155 1 609607"/>
                <a:gd name="f202" fmla="*/ f156 1 186915"/>
                <a:gd name="f203" fmla="*/ f157 1 609607"/>
                <a:gd name="f204" fmla="*/ f158 1 186915"/>
                <a:gd name="f205" fmla="*/ f159 1 609607"/>
                <a:gd name="f206" fmla="*/ f160 1 186915"/>
                <a:gd name="f207" fmla="*/ f161 1 609607"/>
                <a:gd name="f208" fmla="*/ f162 1 186915"/>
                <a:gd name="f209" fmla="*/ f163 1 609607"/>
                <a:gd name="f210" fmla="*/ f164 1 186915"/>
                <a:gd name="f211" fmla="*/ f165 1 609607"/>
                <a:gd name="f212" fmla="*/ f166 1 186915"/>
                <a:gd name="f213" fmla="*/ f167 1 609607"/>
                <a:gd name="f214" fmla="*/ f168 1 186915"/>
                <a:gd name="f215" fmla="*/ f169 1 609607"/>
                <a:gd name="f216" fmla="*/ f170 1 186915"/>
                <a:gd name="f217" fmla="*/ f171 1 186915"/>
                <a:gd name="f218" fmla="*/ f172 1 609607"/>
                <a:gd name="f219" fmla="*/ f173 1 609607"/>
                <a:gd name="f220" fmla="*/ f174 1 186915"/>
                <a:gd name="f221" fmla="*/ f175 1 609607"/>
                <a:gd name="f222" fmla="*/ f176 1 186915"/>
                <a:gd name="f223" fmla="*/ f177 1 609607"/>
                <a:gd name="f224" fmla="*/ f178 1 186915"/>
                <a:gd name="f225" fmla="*/ f179 1 609607"/>
                <a:gd name="f226" fmla="*/ f180 1 186915"/>
                <a:gd name="f227" fmla="*/ f181 1 609607"/>
                <a:gd name="f228" fmla="*/ f182 1 186915"/>
                <a:gd name="f229" fmla="*/ f183 1 609607"/>
                <a:gd name="f230" fmla="*/ f184 1 609607"/>
                <a:gd name="f231" fmla="*/ f131 1 f138"/>
                <a:gd name="f232" fmla="*/ f132 1 f138"/>
                <a:gd name="f233" fmla="*/ f131 1 f139"/>
                <a:gd name="f234" fmla="*/ f133 1 f139"/>
                <a:gd name="f235" fmla="*/ f186 1 f138"/>
                <a:gd name="f236" fmla="*/ f187 1 f139"/>
                <a:gd name="f237" fmla="*/ f188 1 f138"/>
                <a:gd name="f238" fmla="*/ f189 1 f139"/>
                <a:gd name="f239" fmla="*/ f190 1 f138"/>
                <a:gd name="f240" fmla="*/ f191 1 f139"/>
                <a:gd name="f241" fmla="*/ f192 1 f138"/>
                <a:gd name="f242" fmla="*/ f193 1 f139"/>
                <a:gd name="f243" fmla="*/ f194 1 f138"/>
                <a:gd name="f244" fmla="*/ f195 1 f139"/>
                <a:gd name="f245" fmla="*/ f196 1 f138"/>
                <a:gd name="f246" fmla="*/ f197 1 f139"/>
                <a:gd name="f247" fmla="*/ f198 1 f138"/>
                <a:gd name="f248" fmla="*/ f199 1 f138"/>
                <a:gd name="f249" fmla="*/ f200 1 f139"/>
                <a:gd name="f250" fmla="*/ f201 1 f138"/>
                <a:gd name="f251" fmla="*/ f202 1 f139"/>
                <a:gd name="f252" fmla="*/ f203 1 f138"/>
                <a:gd name="f253" fmla="*/ f204 1 f139"/>
                <a:gd name="f254" fmla="*/ f205 1 f138"/>
                <a:gd name="f255" fmla="*/ f206 1 f139"/>
                <a:gd name="f256" fmla="*/ f207 1 f138"/>
                <a:gd name="f257" fmla="*/ f208 1 f139"/>
                <a:gd name="f258" fmla="*/ f209 1 f138"/>
                <a:gd name="f259" fmla="*/ f210 1 f139"/>
                <a:gd name="f260" fmla="*/ f211 1 f138"/>
                <a:gd name="f261" fmla="*/ f212 1 f139"/>
                <a:gd name="f262" fmla="*/ f213 1 f138"/>
                <a:gd name="f263" fmla="*/ f214 1 f139"/>
                <a:gd name="f264" fmla="*/ f215 1 f138"/>
                <a:gd name="f265" fmla="*/ f216 1 f139"/>
                <a:gd name="f266" fmla="*/ f217 1 f139"/>
                <a:gd name="f267" fmla="*/ f218 1 f138"/>
                <a:gd name="f268" fmla="*/ f219 1 f138"/>
                <a:gd name="f269" fmla="*/ f220 1 f139"/>
                <a:gd name="f270" fmla="*/ f221 1 f138"/>
                <a:gd name="f271" fmla="*/ f222 1 f139"/>
                <a:gd name="f272" fmla="*/ f223 1 f138"/>
                <a:gd name="f273" fmla="*/ f224 1 f139"/>
                <a:gd name="f274" fmla="*/ f225 1 f138"/>
                <a:gd name="f275" fmla="*/ f226 1 f139"/>
                <a:gd name="f276" fmla="*/ f227 1 f138"/>
                <a:gd name="f277" fmla="*/ f228 1 f139"/>
                <a:gd name="f278" fmla="*/ f229 1 f138"/>
                <a:gd name="f279" fmla="*/ f230 1 f138"/>
                <a:gd name="f280" fmla="*/ f231 f129 1"/>
                <a:gd name="f281" fmla="*/ f232 f129 1"/>
                <a:gd name="f282" fmla="*/ f234 f130 1"/>
                <a:gd name="f283" fmla="*/ f233 f130 1"/>
                <a:gd name="f284" fmla="*/ f235 f129 1"/>
                <a:gd name="f285" fmla="*/ f236 f130 1"/>
                <a:gd name="f286" fmla="*/ f237 f129 1"/>
                <a:gd name="f287" fmla="*/ f238 f130 1"/>
                <a:gd name="f288" fmla="*/ f239 f129 1"/>
                <a:gd name="f289" fmla="*/ f240 f130 1"/>
                <a:gd name="f290" fmla="*/ f241 f129 1"/>
                <a:gd name="f291" fmla="*/ f242 f130 1"/>
                <a:gd name="f292" fmla="*/ f243 f129 1"/>
                <a:gd name="f293" fmla="*/ f244 f130 1"/>
                <a:gd name="f294" fmla="*/ f245 f129 1"/>
                <a:gd name="f295" fmla="*/ f246 f130 1"/>
                <a:gd name="f296" fmla="*/ f247 f129 1"/>
                <a:gd name="f297" fmla="*/ f248 f129 1"/>
                <a:gd name="f298" fmla="*/ f249 f130 1"/>
                <a:gd name="f299" fmla="*/ f250 f129 1"/>
                <a:gd name="f300" fmla="*/ f251 f130 1"/>
                <a:gd name="f301" fmla="*/ f252 f129 1"/>
                <a:gd name="f302" fmla="*/ f253 f130 1"/>
                <a:gd name="f303" fmla="*/ f254 f129 1"/>
                <a:gd name="f304" fmla="*/ f255 f130 1"/>
                <a:gd name="f305" fmla="*/ f256 f129 1"/>
                <a:gd name="f306" fmla="*/ f257 f130 1"/>
                <a:gd name="f307" fmla="*/ f258 f129 1"/>
                <a:gd name="f308" fmla="*/ f259 f130 1"/>
                <a:gd name="f309" fmla="*/ f260 f129 1"/>
                <a:gd name="f310" fmla="*/ f261 f130 1"/>
                <a:gd name="f311" fmla="*/ f262 f129 1"/>
                <a:gd name="f312" fmla="*/ f263 f130 1"/>
                <a:gd name="f313" fmla="*/ f264 f129 1"/>
                <a:gd name="f314" fmla="*/ f265 f130 1"/>
                <a:gd name="f315" fmla="*/ f266 f130 1"/>
                <a:gd name="f316" fmla="*/ f267 f129 1"/>
                <a:gd name="f317" fmla="*/ f268 f129 1"/>
                <a:gd name="f318" fmla="*/ f269 f130 1"/>
                <a:gd name="f319" fmla="*/ f270 f129 1"/>
                <a:gd name="f320" fmla="*/ f271 f130 1"/>
                <a:gd name="f321" fmla="*/ f272 f129 1"/>
                <a:gd name="f322" fmla="*/ f273 f130 1"/>
                <a:gd name="f323" fmla="*/ f274 f129 1"/>
                <a:gd name="f324" fmla="*/ f275 f130 1"/>
                <a:gd name="f325" fmla="*/ f276 f129 1"/>
                <a:gd name="f326" fmla="*/ f277 f130 1"/>
                <a:gd name="f327" fmla="*/ f278 f129 1"/>
                <a:gd name="f328" fmla="*/ f279 f1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5">
                  <a:pos x="f284" y="f285"/>
                </a:cxn>
                <a:cxn ang="f185">
                  <a:pos x="f286" y="f287"/>
                </a:cxn>
                <a:cxn ang="f185">
                  <a:pos x="f288" y="f289"/>
                </a:cxn>
                <a:cxn ang="f185">
                  <a:pos x="f290" y="f291"/>
                </a:cxn>
                <a:cxn ang="f185">
                  <a:pos x="f292" y="f293"/>
                </a:cxn>
                <a:cxn ang="f185">
                  <a:pos x="f294" y="f295"/>
                </a:cxn>
                <a:cxn ang="f185">
                  <a:pos x="f296" y="f295"/>
                </a:cxn>
                <a:cxn ang="f185">
                  <a:pos x="f297" y="f298"/>
                </a:cxn>
                <a:cxn ang="f185">
                  <a:pos x="f299" y="f300"/>
                </a:cxn>
                <a:cxn ang="f185">
                  <a:pos x="f301" y="f302"/>
                </a:cxn>
                <a:cxn ang="f185">
                  <a:pos x="f303" y="f304"/>
                </a:cxn>
                <a:cxn ang="f185">
                  <a:pos x="f305" y="f306"/>
                </a:cxn>
                <a:cxn ang="f185">
                  <a:pos x="f307" y="f308"/>
                </a:cxn>
                <a:cxn ang="f185">
                  <a:pos x="f309" y="f310"/>
                </a:cxn>
                <a:cxn ang="f185">
                  <a:pos x="f311" y="f312"/>
                </a:cxn>
                <a:cxn ang="f185">
                  <a:pos x="f284" y="f312"/>
                </a:cxn>
                <a:cxn ang="f185">
                  <a:pos x="f313" y="f314"/>
                </a:cxn>
                <a:cxn ang="f185">
                  <a:pos x="f313" y="f315"/>
                </a:cxn>
                <a:cxn ang="f185">
                  <a:pos x="f316" y="f314"/>
                </a:cxn>
                <a:cxn ang="f185">
                  <a:pos x="f317" y="f318"/>
                </a:cxn>
                <a:cxn ang="f185">
                  <a:pos x="f319" y="f320"/>
                </a:cxn>
                <a:cxn ang="f185">
                  <a:pos x="f321" y="f322"/>
                </a:cxn>
                <a:cxn ang="f185">
                  <a:pos x="f323" y="f324"/>
                </a:cxn>
                <a:cxn ang="f185">
                  <a:pos x="f325" y="f326"/>
                </a:cxn>
                <a:cxn ang="f185">
                  <a:pos x="f327" y="f314"/>
                </a:cxn>
                <a:cxn ang="f185">
                  <a:pos x="f328" y="f314"/>
                </a:cxn>
              </a:cxnLst>
              <a:rect l="f280" t="f283" r="f281" b="f282"/>
              <a:pathLst>
                <a:path w="609607" h="18691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22"/>
                    <a:pt x="f23" y="f22"/>
                    <a:pt x="f24" y="f25"/>
                  </a:cubicBezTo>
                  <a:cubicBezTo>
                    <a:pt x="f26" y="f25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6"/>
                    <a:pt x="f38" y="f36"/>
                    <a:pt x="f39" y="f36"/>
                  </a:cubicBezTo>
                  <a:cubicBezTo>
                    <a:pt x="f40" y="f36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3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2"/>
                    <a:pt x="f8" y="f82"/>
                  </a:cubicBezTo>
                  <a:close/>
                  <a:moveTo>
                    <a:pt x="f86" y="f87"/>
                  </a:moveTo>
                  <a:lnTo>
                    <a:pt x="f86" y="f88"/>
                  </a:lnTo>
                  <a:cubicBezTo>
                    <a:pt x="f89" y="f88"/>
                    <a:pt x="f90" y="f30"/>
                    <a:pt x="f91" y="f87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8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87"/>
                    <a:pt x="f124" y="f87"/>
                  </a:cubicBezTo>
                  <a:cubicBezTo>
                    <a:pt x="f125" y="f87"/>
                    <a:pt x="f126" y="f87"/>
                    <a:pt x="f127" y="f8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D27866B7-CBF7-4570-B8B3-039084540C40}"/>
              </a:ext>
            </a:extLst>
          </p:cNvPr>
          <p:cNvGrpSpPr/>
          <p:nvPr/>
        </p:nvGrpSpPr>
        <p:grpSpPr>
          <a:xfrm>
            <a:off x="3946952" y="2795375"/>
            <a:ext cx="5205119" cy="1150827"/>
            <a:chOff x="3946952" y="2795375"/>
            <a:chExt cx="5205119" cy="1150827"/>
          </a:xfrm>
        </p:grpSpPr>
        <p:sp>
          <p:nvSpPr>
            <p:cNvPr id="3" name="TextBox 5">
              <a:extLst>
                <a:ext uri="{FF2B5EF4-FFF2-40B4-BE49-F238E27FC236}">
                  <a16:creationId xmlns:a16="http://schemas.microsoft.com/office/drawing/2014/main" id="{D55C0C9E-1D29-40CF-BC09-7BAE778B61F6}"/>
                </a:ext>
              </a:extLst>
            </p:cNvPr>
            <p:cNvSpPr txBox="1"/>
            <p:nvPr/>
          </p:nvSpPr>
          <p:spPr>
            <a:xfrm>
              <a:off x="3946952" y="2815748"/>
              <a:ext cx="74188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ctr" anchorCtr="1" compatLnSpc="1">
              <a:sp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0" cap="none" spc="0" baseline="0">
                  <a:solidFill>
                    <a:srgbClr val="75BDA7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rPr>
                <a:t>03</a:t>
              </a:r>
            </a:p>
          </p:txBody>
        </p:sp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D01B9C3E-2D5D-4EAD-B22E-5DFE6427A0D8}"/>
                </a:ext>
              </a:extLst>
            </p:cNvPr>
            <p:cNvSpPr txBox="1"/>
            <p:nvPr/>
          </p:nvSpPr>
          <p:spPr>
            <a:xfrm>
              <a:off x="4378540" y="3045956"/>
              <a:ext cx="4512216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زیرنویس ارائه خود را وارد کنید</a:t>
              </a:r>
            </a:p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</a:t>
              </a:r>
              <a:endParaRPr lang="en-US" sz="1200" b="0" i="0" u="none" strike="noStrike" kern="0" cap="none" spc="0" baseline="0" dirty="0">
                <a:solidFill>
                  <a:srgbClr val="262626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10B137A5-621C-4BF8-8001-79F731887F60}"/>
                </a:ext>
              </a:extLst>
            </p:cNvPr>
            <p:cNvSpPr txBox="1"/>
            <p:nvPr/>
          </p:nvSpPr>
          <p:spPr>
            <a:xfrm>
              <a:off x="4639846" y="2795375"/>
              <a:ext cx="4512225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kern="0" dirty="0">
                  <a:solidFill>
                    <a:srgbClr val="75BDA7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مطالب در اینجا</a:t>
              </a:r>
              <a:endParaRPr lang="en-US" sz="2400" b="1" i="0" u="none" strike="noStrike" kern="0" cap="none" spc="0" baseline="0" dirty="0">
                <a:solidFill>
                  <a:srgbClr val="75BDA7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142F58DD-CD29-4E77-A164-59BC42B53F49}"/>
              </a:ext>
            </a:extLst>
          </p:cNvPr>
          <p:cNvGrpSpPr/>
          <p:nvPr/>
        </p:nvGrpSpPr>
        <p:grpSpPr>
          <a:xfrm>
            <a:off x="3946952" y="560467"/>
            <a:ext cx="5186065" cy="1215692"/>
            <a:chOff x="3946952" y="560467"/>
            <a:chExt cx="5186065" cy="1215692"/>
          </a:xfrm>
        </p:grpSpPr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3BF85694-6B65-43D4-B3FE-9DD40E6F1ED9}"/>
                </a:ext>
              </a:extLst>
            </p:cNvPr>
            <p:cNvSpPr txBox="1"/>
            <p:nvPr/>
          </p:nvSpPr>
          <p:spPr>
            <a:xfrm>
              <a:off x="3946952" y="873992"/>
              <a:ext cx="74188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ctr" anchorCtr="1" compatLnSpc="1">
              <a:sp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0" cap="none" spc="0" baseline="0">
                  <a:solidFill>
                    <a:srgbClr val="3494BA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rPr>
                <a:t>01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5A7F416D-C1C9-4278-A0DA-F6705AB39078}"/>
                </a:ext>
              </a:extLst>
            </p:cNvPr>
            <p:cNvSpPr txBox="1"/>
            <p:nvPr/>
          </p:nvSpPr>
          <p:spPr>
            <a:xfrm>
              <a:off x="4378540" y="875913"/>
              <a:ext cx="4512216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زیرنویس ارائه خود را وارد کنید</a:t>
              </a:r>
            </a:p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</a:t>
              </a:r>
              <a:endParaRPr lang="en-US" sz="1200" b="0" i="0" u="none" strike="noStrike" kern="0" cap="none" spc="0" baseline="0" dirty="0">
                <a:solidFill>
                  <a:srgbClr val="262626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B40A4A32-2BC4-438D-B4FB-69BB931D12E5}"/>
                </a:ext>
              </a:extLst>
            </p:cNvPr>
            <p:cNvSpPr txBox="1"/>
            <p:nvPr/>
          </p:nvSpPr>
          <p:spPr>
            <a:xfrm>
              <a:off x="4620792" y="560467"/>
              <a:ext cx="4512225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kern="0" dirty="0">
                  <a:solidFill>
                    <a:srgbClr val="3494BA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مطالب در اینجا</a:t>
              </a:r>
              <a:endParaRPr lang="en-US" sz="2400" b="1" i="0" u="none" strike="noStrike" kern="0" cap="none" spc="0" baseline="0" dirty="0">
                <a:solidFill>
                  <a:srgbClr val="3494BA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4C6DE4C3-073D-46E7-AA46-D597FBB95FED}"/>
              </a:ext>
            </a:extLst>
          </p:cNvPr>
          <p:cNvGrpSpPr/>
          <p:nvPr/>
        </p:nvGrpSpPr>
        <p:grpSpPr>
          <a:xfrm>
            <a:off x="3946952" y="1677210"/>
            <a:ext cx="5202625" cy="1274628"/>
            <a:chOff x="3946952" y="1677210"/>
            <a:chExt cx="5202625" cy="1274628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AB0E5E82-017E-451F-ACB8-8C8E0D174CFD}"/>
                </a:ext>
              </a:extLst>
            </p:cNvPr>
            <p:cNvSpPr txBox="1"/>
            <p:nvPr/>
          </p:nvSpPr>
          <p:spPr>
            <a:xfrm>
              <a:off x="3946952" y="1844865"/>
              <a:ext cx="74188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ctr" anchorCtr="1" compatLnSpc="1">
              <a:sp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0" cap="none" spc="0" baseline="0">
                  <a:solidFill>
                    <a:srgbClr val="58B6C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rPr>
                <a:t>02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0AACD487-EFC5-4352-98B8-0E8F9431DDF0}"/>
                </a:ext>
              </a:extLst>
            </p:cNvPr>
            <p:cNvSpPr txBox="1"/>
            <p:nvPr/>
          </p:nvSpPr>
          <p:spPr>
            <a:xfrm>
              <a:off x="4378540" y="2051592"/>
              <a:ext cx="4512216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زیرنویس ارائه خود را وارد کنید</a:t>
              </a:r>
            </a:p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</a:t>
              </a:r>
              <a:endParaRPr lang="en-US" sz="1200" b="0" i="0" u="none" strike="noStrike" kern="0" cap="none" spc="0" baseline="0" dirty="0">
                <a:solidFill>
                  <a:srgbClr val="262626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9877881F-D267-46EF-8D37-AFA1C656679A}"/>
                </a:ext>
              </a:extLst>
            </p:cNvPr>
            <p:cNvSpPr txBox="1"/>
            <p:nvPr/>
          </p:nvSpPr>
          <p:spPr>
            <a:xfrm>
              <a:off x="4637352" y="1677210"/>
              <a:ext cx="4512225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kern="0" dirty="0">
                  <a:solidFill>
                    <a:srgbClr val="58B6C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مطالب در اینجا</a:t>
              </a:r>
              <a:endParaRPr lang="en-US" sz="2400" b="1" i="0" u="none" strike="noStrike" kern="0" cap="none" spc="0" baseline="0" dirty="0">
                <a:solidFill>
                  <a:srgbClr val="58B6C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2C464C25-5988-40FD-935A-E8681BE6F15A}"/>
              </a:ext>
            </a:extLst>
          </p:cNvPr>
          <p:cNvGrpSpPr/>
          <p:nvPr/>
        </p:nvGrpSpPr>
        <p:grpSpPr>
          <a:xfrm>
            <a:off x="3946952" y="3786621"/>
            <a:ext cx="5254124" cy="1359696"/>
            <a:chOff x="3946952" y="3786621"/>
            <a:chExt cx="5254124" cy="1359696"/>
          </a:xfrm>
        </p:grpSpPr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53EA14DE-83A9-40DA-B429-7278966D8C71}"/>
                </a:ext>
              </a:extLst>
            </p:cNvPr>
            <p:cNvSpPr txBox="1"/>
            <p:nvPr/>
          </p:nvSpPr>
          <p:spPr>
            <a:xfrm>
              <a:off x="3946952" y="3786621"/>
              <a:ext cx="74188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ctr" anchorCtr="1" compatLnSpc="1">
              <a:sp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0" cap="none" spc="0" baseline="0">
                  <a:solidFill>
                    <a:srgbClr val="7A8C8E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rPr>
                <a:t>04</a:t>
              </a: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292078E9-47F4-4FFC-81E9-FB4A5FC824F9}"/>
                </a:ext>
              </a:extLst>
            </p:cNvPr>
            <p:cNvSpPr txBox="1"/>
            <p:nvPr/>
          </p:nvSpPr>
          <p:spPr>
            <a:xfrm>
              <a:off x="4226164" y="4246071"/>
              <a:ext cx="4512216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زیرنویس ارائه خود را وارد کنید</a:t>
              </a:r>
            </a:p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</a:t>
              </a:r>
              <a:endParaRPr lang="en-US" sz="1200" b="0" i="0" u="none" strike="noStrike" kern="0" cap="none" spc="0" baseline="0" dirty="0">
                <a:solidFill>
                  <a:srgbClr val="262626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1796FD6F-7550-423F-AC3A-B9891DD27C7B}"/>
                </a:ext>
              </a:extLst>
            </p:cNvPr>
            <p:cNvSpPr txBox="1"/>
            <p:nvPr/>
          </p:nvSpPr>
          <p:spPr>
            <a:xfrm>
              <a:off x="4688851" y="3832788"/>
              <a:ext cx="4512225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kern="0" dirty="0">
                  <a:solidFill>
                    <a:srgbClr val="7A8C8E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مطالب در اینجا</a:t>
              </a:r>
              <a:endParaRPr lang="en-US" sz="2400" b="1" i="0" u="none" strike="noStrike" kern="0" cap="none" spc="0" baseline="0" dirty="0">
                <a:solidFill>
                  <a:srgbClr val="7A8C8E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upo 19">
            <a:extLst>
              <a:ext uri="{FF2B5EF4-FFF2-40B4-BE49-F238E27FC236}">
                <a16:creationId xmlns:a16="http://schemas.microsoft.com/office/drawing/2014/main" id="{93FA8B6D-3B77-43C8-8298-D563BE968900}"/>
              </a:ext>
            </a:extLst>
          </p:cNvPr>
          <p:cNvGrpSpPr/>
          <p:nvPr/>
        </p:nvGrpSpPr>
        <p:grpSpPr>
          <a:xfrm>
            <a:off x="635681" y="1137211"/>
            <a:ext cx="3006694" cy="3639605"/>
            <a:chOff x="635681" y="1137211"/>
            <a:chExt cx="3006694" cy="3639605"/>
          </a:xfrm>
        </p:grpSpPr>
        <p:sp>
          <p:nvSpPr>
            <p:cNvPr id="19" name="Forma libre: forma 21">
              <a:extLst>
                <a:ext uri="{FF2B5EF4-FFF2-40B4-BE49-F238E27FC236}">
                  <a16:creationId xmlns:a16="http://schemas.microsoft.com/office/drawing/2014/main" id="{5C5EC25E-7B83-450F-9562-EDF48BD89FB4}"/>
                </a:ext>
              </a:extLst>
            </p:cNvPr>
            <p:cNvSpPr/>
            <p:nvPr/>
          </p:nvSpPr>
          <p:spPr>
            <a:xfrm>
              <a:off x="635681" y="2214183"/>
              <a:ext cx="708230" cy="25626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604"/>
                <a:gd name="f7" fmla="val 881447"/>
                <a:gd name="f8" fmla="val 120818"/>
                <a:gd name="f9" fmla="val 173300"/>
                <a:gd name="f10" fmla="val 20193"/>
                <a:gd name="f11" fmla="val 213972"/>
                <a:gd name="f12" fmla="val 47339"/>
                <a:gd name="f13" fmla="val 242166"/>
                <a:gd name="f14" fmla="val 91726"/>
                <a:gd name="f15" fmla="val 187016"/>
                <a:gd name="f16" fmla="val 118681"/>
                <a:gd name="f17" fmla="val 173110"/>
                <a:gd name="f18" fmla="val 137351"/>
                <a:gd name="f19" fmla="val 178063"/>
                <a:gd name="f20" fmla="val 177260"/>
                <a:gd name="f21" fmla="val 182159"/>
                <a:gd name="f22" fmla="val 210312"/>
                <a:gd name="f23" fmla="val 202828"/>
                <a:gd name="f24" fmla="val 230219"/>
                <a:gd name="f25" fmla="val 242738"/>
                <a:gd name="f26" fmla="val 238696"/>
                <a:gd name="f27" fmla="val 243023"/>
                <a:gd name="f28" fmla="val 242792"/>
                <a:gd name="f29" fmla="val 243690"/>
                <a:gd name="f30" fmla="val 247364"/>
                <a:gd name="f31" fmla="val 243595"/>
                <a:gd name="f32" fmla="val 251841"/>
                <a:gd name="f33" fmla="val 242262"/>
                <a:gd name="f34" fmla="val 309277"/>
                <a:gd name="f35" fmla="val 241499"/>
                <a:gd name="f36" fmla="val 366808"/>
                <a:gd name="f37" fmla="val 239213"/>
                <a:gd name="f38" fmla="val 424244"/>
                <a:gd name="f39" fmla="val 237594"/>
                <a:gd name="f40" fmla="val 464344"/>
                <a:gd name="f41" fmla="val 233784"/>
                <a:gd name="f42" fmla="val 504349"/>
                <a:gd name="f43" fmla="val 231022"/>
                <a:gd name="f44" fmla="val 544449"/>
                <a:gd name="f45" fmla="val 230355"/>
                <a:gd name="f46" fmla="val 553974"/>
                <a:gd name="f47" fmla="val 232451"/>
                <a:gd name="f48" fmla="val 565404"/>
                <a:gd name="f49" fmla="val 215115"/>
                <a:gd name="f50" fmla="val 560356"/>
                <a:gd name="f51" fmla="val 569119"/>
                <a:gd name="f52" fmla="val 575215"/>
                <a:gd name="f53" fmla="val 581406"/>
                <a:gd name="f54" fmla="val 660368"/>
                <a:gd name="f55" fmla="val 215211"/>
                <a:gd name="f56" fmla="val 739330"/>
                <a:gd name="f57" fmla="val 215020"/>
                <a:gd name="f58" fmla="val 818197"/>
                <a:gd name="f59" fmla="val 214925"/>
                <a:gd name="f60" fmla="val 856202"/>
                <a:gd name="f61" fmla="val 190064"/>
                <a:gd name="f62" fmla="val 881824"/>
                <a:gd name="f63" fmla="val 154536"/>
                <a:gd name="f64" fmla="val 881444"/>
                <a:gd name="f65" fmla="val 120722"/>
                <a:gd name="f66" fmla="val 881063"/>
                <a:gd name="f67" fmla="val 96434"/>
                <a:gd name="f68" fmla="val 854393"/>
                <a:gd name="f69" fmla="val 96338"/>
                <a:gd name="f70" fmla="val 817150"/>
                <a:gd name="f71" fmla="val 96243"/>
                <a:gd name="f72" fmla="val 740855"/>
                <a:gd name="f73" fmla="val 664464"/>
                <a:gd name="f74" fmla="val 588169"/>
                <a:gd name="f75" fmla="val 579882"/>
                <a:gd name="f76" fmla="val 571595"/>
                <a:gd name="f77" fmla="val 560546"/>
                <a:gd name="f78" fmla="val 82146"/>
                <a:gd name="f79" fmla="val 69383"/>
                <a:gd name="f80" fmla="val 560641"/>
                <a:gd name="f81" fmla="val 56524"/>
                <a:gd name="f82" fmla="val 15376"/>
                <a:gd name="f83" fmla="val 559975"/>
                <a:gd name="f84" fmla="val -8341"/>
                <a:gd name="f85" fmla="val 529780"/>
                <a:gd name="f86" fmla="val 2708"/>
                <a:gd name="f87" fmla="val 490347"/>
                <a:gd name="f88" fmla="val 23091"/>
                <a:gd name="f89" fmla="val 417481"/>
                <a:gd name="f90" fmla="val 45761"/>
                <a:gd name="f91" fmla="val 345186"/>
                <a:gd name="f92" fmla="val 64239"/>
                <a:gd name="f93" fmla="val 271844"/>
                <a:gd name="f94" fmla="val 73478"/>
                <a:gd name="f95" fmla="val 235172"/>
                <a:gd name="f96" fmla="val 75764"/>
                <a:gd name="f97" fmla="val 196691"/>
                <a:gd name="f98" fmla="val 80717"/>
                <a:gd name="f99" fmla="val 158972"/>
                <a:gd name="f100" fmla="val 84623"/>
                <a:gd name="f101" fmla="val 129445"/>
                <a:gd name="f102" fmla="val 85480"/>
                <a:gd name="f103" fmla="val 99346"/>
                <a:gd name="f104" fmla="val 92338"/>
                <a:gd name="f105" fmla="val 70485"/>
                <a:gd name="f106" fmla="val 98148"/>
                <a:gd name="f107" fmla="val 46863"/>
                <a:gd name="f108" fmla="val 110531"/>
                <a:gd name="f109" fmla="val 24765"/>
                <a:gd name="f110" fmla="+- 0 0 -90"/>
                <a:gd name="f111" fmla="*/ f3 1 243604"/>
                <a:gd name="f112" fmla="*/ f4 1 881447"/>
                <a:gd name="f113" fmla="val f5"/>
                <a:gd name="f114" fmla="val f6"/>
                <a:gd name="f115" fmla="val f7"/>
                <a:gd name="f116" fmla="*/ f110 f0 1"/>
                <a:gd name="f117" fmla="+- f115 0 f113"/>
                <a:gd name="f118" fmla="+- f114 0 f113"/>
                <a:gd name="f119" fmla="*/ f116 1 f2"/>
                <a:gd name="f120" fmla="*/ f118 1 243604"/>
                <a:gd name="f121" fmla="*/ f117 1 881447"/>
                <a:gd name="f122" fmla="*/ 120818 f118 1"/>
                <a:gd name="f123" fmla="*/ 0 f117 1"/>
                <a:gd name="f124" fmla="*/ 242166 f118 1"/>
                <a:gd name="f125" fmla="*/ 91726 f117 1"/>
                <a:gd name="f126" fmla="*/ 178063 f118 1"/>
                <a:gd name="f127" fmla="*/ 177260 f117 1"/>
                <a:gd name="f128" fmla="*/ 242738 f118 1"/>
                <a:gd name="f129" fmla="*/ 238696 f117 1"/>
                <a:gd name="f130" fmla="*/ 243595 f118 1"/>
                <a:gd name="f131" fmla="*/ 251841 f117 1"/>
                <a:gd name="f132" fmla="*/ 239213 f118 1"/>
                <a:gd name="f133" fmla="*/ 424244 f117 1"/>
                <a:gd name="f134" fmla="*/ 231022 f118 1"/>
                <a:gd name="f135" fmla="*/ 544449 f117 1"/>
                <a:gd name="f136" fmla="*/ 215115 f118 1"/>
                <a:gd name="f137" fmla="*/ 560356 f117 1"/>
                <a:gd name="f138" fmla="*/ 581406 f117 1"/>
                <a:gd name="f139" fmla="*/ 215020 f118 1"/>
                <a:gd name="f140" fmla="*/ 818197 f117 1"/>
                <a:gd name="f141" fmla="*/ 154536 f118 1"/>
                <a:gd name="f142" fmla="*/ 881444 f117 1"/>
                <a:gd name="f143" fmla="*/ 96338 f118 1"/>
                <a:gd name="f144" fmla="*/ 817150 f117 1"/>
                <a:gd name="f145" fmla="*/ 588169 f117 1"/>
                <a:gd name="f146" fmla="*/ 560546 f117 1"/>
                <a:gd name="f147" fmla="*/ 56524 f118 1"/>
                <a:gd name="f148" fmla="*/ 2708 f118 1"/>
                <a:gd name="f149" fmla="*/ 490347 f117 1"/>
                <a:gd name="f150" fmla="*/ 64239 f118 1"/>
                <a:gd name="f151" fmla="*/ 271844 f117 1"/>
                <a:gd name="f152" fmla="*/ 80717 f118 1"/>
                <a:gd name="f153" fmla="*/ 158972 f117 1"/>
                <a:gd name="f154" fmla="*/ 92338 f118 1"/>
                <a:gd name="f155" fmla="*/ 70485 f117 1"/>
                <a:gd name="f156" fmla="+- f119 0 f1"/>
                <a:gd name="f157" fmla="*/ f122 1 243604"/>
                <a:gd name="f158" fmla="*/ f123 1 881447"/>
                <a:gd name="f159" fmla="*/ f124 1 243604"/>
                <a:gd name="f160" fmla="*/ f125 1 881447"/>
                <a:gd name="f161" fmla="*/ f126 1 243604"/>
                <a:gd name="f162" fmla="*/ f127 1 881447"/>
                <a:gd name="f163" fmla="*/ f128 1 243604"/>
                <a:gd name="f164" fmla="*/ f129 1 881447"/>
                <a:gd name="f165" fmla="*/ f130 1 243604"/>
                <a:gd name="f166" fmla="*/ f131 1 881447"/>
                <a:gd name="f167" fmla="*/ f132 1 243604"/>
                <a:gd name="f168" fmla="*/ f133 1 881447"/>
                <a:gd name="f169" fmla="*/ f134 1 243604"/>
                <a:gd name="f170" fmla="*/ f135 1 881447"/>
                <a:gd name="f171" fmla="*/ f136 1 243604"/>
                <a:gd name="f172" fmla="*/ f137 1 881447"/>
                <a:gd name="f173" fmla="*/ f138 1 881447"/>
                <a:gd name="f174" fmla="*/ f139 1 243604"/>
                <a:gd name="f175" fmla="*/ f140 1 881447"/>
                <a:gd name="f176" fmla="*/ f141 1 243604"/>
                <a:gd name="f177" fmla="*/ f142 1 881447"/>
                <a:gd name="f178" fmla="*/ f143 1 243604"/>
                <a:gd name="f179" fmla="*/ f144 1 881447"/>
                <a:gd name="f180" fmla="*/ f145 1 881447"/>
                <a:gd name="f181" fmla="*/ f146 1 881447"/>
                <a:gd name="f182" fmla="*/ f147 1 243604"/>
                <a:gd name="f183" fmla="*/ f148 1 243604"/>
                <a:gd name="f184" fmla="*/ f149 1 881447"/>
                <a:gd name="f185" fmla="*/ f150 1 243604"/>
                <a:gd name="f186" fmla="*/ f151 1 881447"/>
                <a:gd name="f187" fmla="*/ f152 1 243604"/>
                <a:gd name="f188" fmla="*/ f153 1 881447"/>
                <a:gd name="f189" fmla="*/ f154 1 243604"/>
                <a:gd name="f190" fmla="*/ f155 1 881447"/>
                <a:gd name="f191" fmla="*/ f113 1 f120"/>
                <a:gd name="f192" fmla="*/ f114 1 f120"/>
                <a:gd name="f193" fmla="*/ f113 1 f121"/>
                <a:gd name="f194" fmla="*/ f115 1 f121"/>
                <a:gd name="f195" fmla="*/ f157 1 f120"/>
                <a:gd name="f196" fmla="*/ f158 1 f121"/>
                <a:gd name="f197" fmla="*/ f159 1 f120"/>
                <a:gd name="f198" fmla="*/ f160 1 f121"/>
                <a:gd name="f199" fmla="*/ f161 1 f120"/>
                <a:gd name="f200" fmla="*/ f162 1 f121"/>
                <a:gd name="f201" fmla="*/ f163 1 f120"/>
                <a:gd name="f202" fmla="*/ f164 1 f121"/>
                <a:gd name="f203" fmla="*/ f165 1 f120"/>
                <a:gd name="f204" fmla="*/ f166 1 f121"/>
                <a:gd name="f205" fmla="*/ f167 1 f120"/>
                <a:gd name="f206" fmla="*/ f168 1 f121"/>
                <a:gd name="f207" fmla="*/ f169 1 f120"/>
                <a:gd name="f208" fmla="*/ f170 1 f121"/>
                <a:gd name="f209" fmla="*/ f171 1 f120"/>
                <a:gd name="f210" fmla="*/ f172 1 f121"/>
                <a:gd name="f211" fmla="*/ f173 1 f121"/>
                <a:gd name="f212" fmla="*/ f174 1 f120"/>
                <a:gd name="f213" fmla="*/ f175 1 f121"/>
                <a:gd name="f214" fmla="*/ f176 1 f120"/>
                <a:gd name="f215" fmla="*/ f177 1 f121"/>
                <a:gd name="f216" fmla="*/ f178 1 f120"/>
                <a:gd name="f217" fmla="*/ f179 1 f121"/>
                <a:gd name="f218" fmla="*/ f180 1 f121"/>
                <a:gd name="f219" fmla="*/ f181 1 f121"/>
                <a:gd name="f220" fmla="*/ f182 1 f120"/>
                <a:gd name="f221" fmla="*/ f183 1 f120"/>
                <a:gd name="f222" fmla="*/ f184 1 f121"/>
                <a:gd name="f223" fmla="*/ f185 1 f120"/>
                <a:gd name="f224" fmla="*/ f186 1 f121"/>
                <a:gd name="f225" fmla="*/ f187 1 f120"/>
                <a:gd name="f226" fmla="*/ f188 1 f121"/>
                <a:gd name="f227" fmla="*/ f189 1 f120"/>
                <a:gd name="f228" fmla="*/ f190 1 f121"/>
                <a:gd name="f229" fmla="*/ f191 f111 1"/>
                <a:gd name="f230" fmla="*/ f192 f111 1"/>
                <a:gd name="f231" fmla="*/ f194 f112 1"/>
                <a:gd name="f232" fmla="*/ f193 f112 1"/>
                <a:gd name="f233" fmla="*/ f195 f111 1"/>
                <a:gd name="f234" fmla="*/ f196 f112 1"/>
                <a:gd name="f235" fmla="*/ f197 f111 1"/>
                <a:gd name="f236" fmla="*/ f198 f112 1"/>
                <a:gd name="f237" fmla="*/ f199 f111 1"/>
                <a:gd name="f238" fmla="*/ f200 f112 1"/>
                <a:gd name="f239" fmla="*/ f201 f111 1"/>
                <a:gd name="f240" fmla="*/ f202 f112 1"/>
                <a:gd name="f241" fmla="*/ f203 f111 1"/>
                <a:gd name="f242" fmla="*/ f204 f112 1"/>
                <a:gd name="f243" fmla="*/ f205 f111 1"/>
                <a:gd name="f244" fmla="*/ f206 f112 1"/>
                <a:gd name="f245" fmla="*/ f207 f111 1"/>
                <a:gd name="f246" fmla="*/ f208 f112 1"/>
                <a:gd name="f247" fmla="*/ f209 f111 1"/>
                <a:gd name="f248" fmla="*/ f210 f112 1"/>
                <a:gd name="f249" fmla="*/ f211 f112 1"/>
                <a:gd name="f250" fmla="*/ f212 f111 1"/>
                <a:gd name="f251" fmla="*/ f213 f112 1"/>
                <a:gd name="f252" fmla="*/ f214 f111 1"/>
                <a:gd name="f253" fmla="*/ f215 f112 1"/>
                <a:gd name="f254" fmla="*/ f216 f111 1"/>
                <a:gd name="f255" fmla="*/ f217 f112 1"/>
                <a:gd name="f256" fmla="*/ f218 f112 1"/>
                <a:gd name="f257" fmla="*/ f219 f112 1"/>
                <a:gd name="f258" fmla="*/ f220 f111 1"/>
                <a:gd name="f259" fmla="*/ f221 f111 1"/>
                <a:gd name="f260" fmla="*/ f222 f112 1"/>
                <a:gd name="f261" fmla="*/ f223 f111 1"/>
                <a:gd name="f262" fmla="*/ f224 f112 1"/>
                <a:gd name="f263" fmla="*/ f225 f111 1"/>
                <a:gd name="f264" fmla="*/ f226 f112 1"/>
                <a:gd name="f265" fmla="*/ f227 f111 1"/>
                <a:gd name="f266" fmla="*/ f228 f1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33" y="f234"/>
                </a:cxn>
                <a:cxn ang="f156">
                  <a:pos x="f235" y="f236"/>
                </a:cxn>
                <a:cxn ang="f156">
                  <a:pos x="f237" y="f238"/>
                </a:cxn>
                <a:cxn ang="f156">
                  <a:pos x="f239" y="f240"/>
                </a:cxn>
                <a:cxn ang="f156">
                  <a:pos x="f241" y="f242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7" y="f249"/>
                </a:cxn>
                <a:cxn ang="f156">
                  <a:pos x="f250" y="f251"/>
                </a:cxn>
                <a:cxn ang="f156">
                  <a:pos x="f252" y="f253"/>
                </a:cxn>
                <a:cxn ang="f156">
                  <a:pos x="f254" y="f255"/>
                </a:cxn>
                <a:cxn ang="f156">
                  <a:pos x="f254" y="f256"/>
                </a:cxn>
                <a:cxn ang="f156">
                  <a:pos x="f254" y="f257"/>
                </a:cxn>
                <a:cxn ang="f156">
                  <a:pos x="f258" y="f257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33" y="f234"/>
                </a:cxn>
              </a:cxnLst>
              <a:rect l="f229" t="f232" r="f230" b="f231"/>
              <a:pathLst>
                <a:path w="243604" h="88144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49" y="f51"/>
                    <a:pt x="f49" y="f52"/>
                    <a:pt x="f49" y="f53"/>
                  </a:cubicBezTo>
                  <a:cubicBezTo>
                    <a:pt x="f49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69" y="f73"/>
                    <a:pt x="f69" y="f74"/>
                  </a:cubicBezTo>
                  <a:cubicBezTo>
                    <a:pt x="f69" y="f75"/>
                    <a:pt x="f69" y="f76"/>
                    <a:pt x="f69" y="f77"/>
                  </a:cubicBezTo>
                  <a:cubicBezTo>
                    <a:pt x="f78" y="f77"/>
                    <a:pt x="f79" y="f80"/>
                    <a:pt x="f81" y="f77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orma libre: forma 22">
              <a:extLst>
                <a:ext uri="{FF2B5EF4-FFF2-40B4-BE49-F238E27FC236}">
                  <a16:creationId xmlns:a16="http://schemas.microsoft.com/office/drawing/2014/main" id="{F013412E-253D-419C-B001-6BDDB83D73E7}"/>
                </a:ext>
              </a:extLst>
            </p:cNvPr>
            <p:cNvSpPr/>
            <p:nvPr/>
          </p:nvSpPr>
          <p:spPr>
            <a:xfrm>
              <a:off x="2323353" y="3430956"/>
              <a:ext cx="1319022" cy="12557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3694"/>
                <a:gd name="f7" fmla="val 431922"/>
                <a:gd name="f8" fmla="val 225077"/>
                <a:gd name="f9" fmla="val 92777"/>
                <a:gd name="f10" fmla="val 213743"/>
                <a:gd name="f11" fmla="val 119447"/>
                <a:gd name="f12" fmla="val 204218"/>
                <a:gd name="f13" fmla="val 141831"/>
                <a:gd name="f14" fmla="val 194883"/>
                <a:gd name="f15" fmla="val 164215"/>
                <a:gd name="f16" fmla="val 161069"/>
                <a:gd name="f17" fmla="val 244606"/>
                <a:gd name="f18" fmla="val 127256"/>
                <a:gd name="f19" fmla="val 324902"/>
                <a:gd name="f20" fmla="val 93537"/>
                <a:gd name="f21" fmla="val 405388"/>
                <a:gd name="f22" fmla="val 87727"/>
                <a:gd name="f23" fmla="val 419390"/>
                <a:gd name="f24" fmla="val 79250"/>
                <a:gd name="f25" fmla="val 429677"/>
                <a:gd name="f26" fmla="val 63343"/>
                <a:gd name="f27" fmla="val 431486"/>
                <a:gd name="f28" fmla="val 49436"/>
                <a:gd name="f29" fmla="val 433106"/>
                <a:gd name="f30" fmla="val 38959"/>
                <a:gd name="f31" fmla="val 427295"/>
                <a:gd name="f32" fmla="val 31339"/>
                <a:gd name="f33" fmla="val 416056"/>
                <a:gd name="f34" fmla="val 23052"/>
                <a:gd name="f35" fmla="val 403864"/>
                <a:gd name="f36" fmla="val 25338"/>
                <a:gd name="f37" fmla="val 391577"/>
                <a:gd name="f38" fmla="val 30672"/>
                <a:gd name="f39" fmla="val 378813"/>
                <a:gd name="f40" fmla="val 66200"/>
                <a:gd name="f41" fmla="val 294707"/>
                <a:gd name="f42" fmla="val 101633"/>
                <a:gd name="f43" fmla="val 210411"/>
                <a:gd name="f44" fmla="val 136971"/>
                <a:gd name="f45" fmla="val 126210"/>
                <a:gd name="f46" fmla="val 140686"/>
                <a:gd name="f47" fmla="val 117257"/>
                <a:gd name="f48" fmla="val 144020"/>
                <a:gd name="f49" fmla="val 108113"/>
                <a:gd name="f50" fmla="val 148592"/>
                <a:gd name="f51" fmla="val 96397"/>
                <a:gd name="f52" fmla="val 121636"/>
                <a:gd name="f53" fmla="val 97252"/>
                <a:gd name="f54" fmla="val 72868"/>
                <a:gd name="f55" fmla="val 62390"/>
                <a:gd name="f56" fmla="val 51913"/>
                <a:gd name="f57" fmla="val 96968"/>
                <a:gd name="f58" fmla="val 41531"/>
                <a:gd name="f59" fmla="val 95921"/>
                <a:gd name="f60" fmla="val 18099"/>
                <a:gd name="f61" fmla="val 93539"/>
                <a:gd name="f62" fmla="val -189"/>
                <a:gd name="f63" fmla="val 72108"/>
                <a:gd name="f64" fmla="val 1"/>
                <a:gd name="f65" fmla="val 48486"/>
                <a:gd name="f66" fmla="val 192"/>
                <a:gd name="f67" fmla="val 24483"/>
                <a:gd name="f68" fmla="val 18194"/>
                <a:gd name="f69" fmla="val 2861"/>
                <a:gd name="f70" fmla="val 42007"/>
                <a:gd name="f71" fmla="val 1909"/>
                <a:gd name="f72" fmla="val 84202"/>
                <a:gd name="f73" fmla="val 290"/>
                <a:gd name="f74" fmla="val 126493"/>
                <a:gd name="f75" fmla="val 194"/>
                <a:gd name="f76" fmla="val 168784"/>
                <a:gd name="f77" fmla="val 99"/>
                <a:gd name="f78" fmla="val 247080"/>
                <a:gd name="f79" fmla="val -91"/>
                <a:gd name="f80" fmla="val 325471"/>
                <a:gd name="f81" fmla="val 4"/>
                <a:gd name="f82" fmla="val 403766"/>
                <a:gd name="f83" fmla="val 427388"/>
                <a:gd name="f84" fmla="val 385"/>
                <a:gd name="f85" fmla="val 445772"/>
                <a:gd name="f86" fmla="val 14291"/>
                <a:gd name="f87" fmla="val 451868"/>
                <a:gd name="f88" fmla="val 35723"/>
                <a:gd name="f89" fmla="val 457392"/>
                <a:gd name="f90" fmla="val 55249"/>
                <a:gd name="f91" fmla="val 450248"/>
                <a:gd name="f92" fmla="val 77156"/>
                <a:gd name="f93" fmla="val 432341"/>
                <a:gd name="f94" fmla="val 87729"/>
                <a:gd name="f95" fmla="val 423864"/>
                <a:gd name="f96" fmla="val 412910"/>
                <a:gd name="f97" fmla="val 95730"/>
                <a:gd name="f98" fmla="val 403004"/>
                <a:gd name="f99" fmla="val 96111"/>
                <a:gd name="f100" fmla="val 370715"/>
                <a:gd name="f101" fmla="val 97159"/>
                <a:gd name="f102" fmla="val 338330"/>
                <a:gd name="f103" fmla="val 96492"/>
                <a:gd name="f104" fmla="val 303373"/>
                <a:gd name="f105" fmla="val 305468"/>
                <a:gd name="f106" fmla="val 103064"/>
                <a:gd name="f107" fmla="val 306707"/>
                <a:gd name="f108" fmla="val 107827"/>
                <a:gd name="f109" fmla="val 308612"/>
                <a:gd name="f110" fmla="val 112304"/>
                <a:gd name="f111" fmla="val 346045"/>
                <a:gd name="f112" fmla="val 201362"/>
                <a:gd name="f113" fmla="val 383573"/>
                <a:gd name="f114" fmla="val 290326"/>
                <a:gd name="f115" fmla="val 421007"/>
                <a:gd name="f116" fmla="val 379385"/>
                <a:gd name="f117" fmla="val 430532"/>
                <a:gd name="f118" fmla="val 401959"/>
                <a:gd name="f119" fmla="val 423959"/>
                <a:gd name="f120" fmla="val 420818"/>
                <a:gd name="f121" fmla="val 404052"/>
                <a:gd name="f122" fmla="val 429105"/>
                <a:gd name="f123" fmla="val 385288"/>
                <a:gd name="f124" fmla="val 436916"/>
                <a:gd name="f125" fmla="val 367571"/>
                <a:gd name="f126" fmla="val 428248"/>
                <a:gd name="f127" fmla="val 358142"/>
                <a:gd name="f128" fmla="val 406055"/>
                <a:gd name="f129" fmla="val 316041"/>
                <a:gd name="f130" fmla="val 306518"/>
                <a:gd name="f131" fmla="val 274131"/>
                <a:gd name="f132" fmla="val 206887"/>
                <a:gd name="f133" fmla="val 232031"/>
                <a:gd name="f134" fmla="val 107351"/>
                <a:gd name="f135" fmla="val 230792"/>
                <a:gd name="f136" fmla="val 104017"/>
                <a:gd name="f137" fmla="val 229078"/>
                <a:gd name="f138" fmla="val 100969"/>
                <a:gd name="f139" fmla="+- 0 0 -90"/>
                <a:gd name="f140" fmla="*/ f3 1 453694"/>
                <a:gd name="f141" fmla="*/ f4 1 431922"/>
                <a:gd name="f142" fmla="val f5"/>
                <a:gd name="f143" fmla="val f6"/>
                <a:gd name="f144" fmla="val f7"/>
                <a:gd name="f145" fmla="*/ f139 f0 1"/>
                <a:gd name="f146" fmla="+- f144 0 f142"/>
                <a:gd name="f147" fmla="+- f143 0 f142"/>
                <a:gd name="f148" fmla="*/ f145 1 f2"/>
                <a:gd name="f149" fmla="*/ f147 1 453694"/>
                <a:gd name="f150" fmla="*/ f146 1 431922"/>
                <a:gd name="f151" fmla="*/ 225077 f147 1"/>
                <a:gd name="f152" fmla="*/ 92777 f146 1"/>
                <a:gd name="f153" fmla="*/ 194883 f147 1"/>
                <a:gd name="f154" fmla="*/ 164215 f146 1"/>
                <a:gd name="f155" fmla="*/ 93537 f147 1"/>
                <a:gd name="f156" fmla="*/ 405388 f146 1"/>
                <a:gd name="f157" fmla="*/ 63343 f147 1"/>
                <a:gd name="f158" fmla="*/ 431486 f146 1"/>
                <a:gd name="f159" fmla="*/ 31339 f147 1"/>
                <a:gd name="f160" fmla="*/ 416056 f146 1"/>
                <a:gd name="f161" fmla="*/ 30672 f147 1"/>
                <a:gd name="f162" fmla="*/ 378813 f146 1"/>
                <a:gd name="f163" fmla="*/ 136971 f147 1"/>
                <a:gd name="f164" fmla="*/ 126210 f146 1"/>
                <a:gd name="f165" fmla="*/ 148592 f147 1"/>
                <a:gd name="f166" fmla="*/ 96397 f146 1"/>
                <a:gd name="f167" fmla="*/ 72868 f147 1"/>
                <a:gd name="f168" fmla="*/ 41531 f147 1"/>
                <a:gd name="f169" fmla="*/ 95921 f146 1"/>
                <a:gd name="f170" fmla="*/ 1 f147 1"/>
                <a:gd name="f171" fmla="*/ 48486 f146 1"/>
                <a:gd name="f172" fmla="*/ 42007 f147 1"/>
                <a:gd name="f173" fmla="*/ 1909 f146 1"/>
                <a:gd name="f174" fmla="*/ 168784 f147 1"/>
                <a:gd name="f175" fmla="*/ 99 f146 1"/>
                <a:gd name="f176" fmla="*/ 403766 f147 1"/>
                <a:gd name="f177" fmla="*/ 290 f146 1"/>
                <a:gd name="f178" fmla="*/ 451868 f147 1"/>
                <a:gd name="f179" fmla="*/ 35723 f146 1"/>
                <a:gd name="f180" fmla="*/ 432341 f147 1"/>
                <a:gd name="f181" fmla="*/ 87729 f146 1"/>
                <a:gd name="f182" fmla="*/ 403004 f147 1"/>
                <a:gd name="f183" fmla="*/ 96111 f146 1"/>
                <a:gd name="f184" fmla="*/ 303373 f147 1"/>
                <a:gd name="f185" fmla="*/ 96492 f146 1"/>
                <a:gd name="f186" fmla="*/ 308612 f147 1"/>
                <a:gd name="f187" fmla="*/ 112304 f146 1"/>
                <a:gd name="f188" fmla="*/ 421007 f147 1"/>
                <a:gd name="f189" fmla="*/ 379385 f146 1"/>
                <a:gd name="f190" fmla="*/ 404052 f147 1"/>
                <a:gd name="f191" fmla="*/ 429105 f146 1"/>
                <a:gd name="f192" fmla="*/ 358142 f147 1"/>
                <a:gd name="f193" fmla="*/ 406055 f146 1"/>
                <a:gd name="f194" fmla="*/ 232031 f147 1"/>
                <a:gd name="f195" fmla="*/ 107351 f146 1"/>
                <a:gd name="f196" fmla="+- f148 0 f1"/>
                <a:gd name="f197" fmla="*/ f151 1 453694"/>
                <a:gd name="f198" fmla="*/ f152 1 431922"/>
                <a:gd name="f199" fmla="*/ f153 1 453694"/>
                <a:gd name="f200" fmla="*/ f154 1 431922"/>
                <a:gd name="f201" fmla="*/ f155 1 453694"/>
                <a:gd name="f202" fmla="*/ f156 1 431922"/>
                <a:gd name="f203" fmla="*/ f157 1 453694"/>
                <a:gd name="f204" fmla="*/ f158 1 431922"/>
                <a:gd name="f205" fmla="*/ f159 1 453694"/>
                <a:gd name="f206" fmla="*/ f160 1 431922"/>
                <a:gd name="f207" fmla="*/ f161 1 453694"/>
                <a:gd name="f208" fmla="*/ f162 1 431922"/>
                <a:gd name="f209" fmla="*/ f163 1 453694"/>
                <a:gd name="f210" fmla="*/ f164 1 431922"/>
                <a:gd name="f211" fmla="*/ f165 1 453694"/>
                <a:gd name="f212" fmla="*/ f166 1 431922"/>
                <a:gd name="f213" fmla="*/ f167 1 453694"/>
                <a:gd name="f214" fmla="*/ f168 1 453694"/>
                <a:gd name="f215" fmla="*/ f169 1 431922"/>
                <a:gd name="f216" fmla="*/ f170 1 453694"/>
                <a:gd name="f217" fmla="*/ f171 1 431922"/>
                <a:gd name="f218" fmla="*/ f172 1 453694"/>
                <a:gd name="f219" fmla="*/ f173 1 431922"/>
                <a:gd name="f220" fmla="*/ f174 1 453694"/>
                <a:gd name="f221" fmla="*/ f175 1 431922"/>
                <a:gd name="f222" fmla="*/ f176 1 453694"/>
                <a:gd name="f223" fmla="*/ f177 1 431922"/>
                <a:gd name="f224" fmla="*/ f178 1 453694"/>
                <a:gd name="f225" fmla="*/ f179 1 431922"/>
                <a:gd name="f226" fmla="*/ f180 1 453694"/>
                <a:gd name="f227" fmla="*/ f181 1 431922"/>
                <a:gd name="f228" fmla="*/ f182 1 453694"/>
                <a:gd name="f229" fmla="*/ f183 1 431922"/>
                <a:gd name="f230" fmla="*/ f184 1 453694"/>
                <a:gd name="f231" fmla="*/ f185 1 431922"/>
                <a:gd name="f232" fmla="*/ f186 1 453694"/>
                <a:gd name="f233" fmla="*/ f187 1 431922"/>
                <a:gd name="f234" fmla="*/ f188 1 453694"/>
                <a:gd name="f235" fmla="*/ f189 1 431922"/>
                <a:gd name="f236" fmla="*/ f190 1 453694"/>
                <a:gd name="f237" fmla="*/ f191 1 431922"/>
                <a:gd name="f238" fmla="*/ f192 1 453694"/>
                <a:gd name="f239" fmla="*/ f193 1 431922"/>
                <a:gd name="f240" fmla="*/ f194 1 453694"/>
                <a:gd name="f241" fmla="*/ f195 1 431922"/>
                <a:gd name="f242" fmla="*/ f142 1 f149"/>
                <a:gd name="f243" fmla="*/ f143 1 f149"/>
                <a:gd name="f244" fmla="*/ f142 1 f150"/>
                <a:gd name="f245" fmla="*/ f144 1 f150"/>
                <a:gd name="f246" fmla="*/ f197 1 f149"/>
                <a:gd name="f247" fmla="*/ f198 1 f150"/>
                <a:gd name="f248" fmla="*/ f199 1 f149"/>
                <a:gd name="f249" fmla="*/ f200 1 f150"/>
                <a:gd name="f250" fmla="*/ f201 1 f149"/>
                <a:gd name="f251" fmla="*/ f202 1 f150"/>
                <a:gd name="f252" fmla="*/ f203 1 f149"/>
                <a:gd name="f253" fmla="*/ f204 1 f150"/>
                <a:gd name="f254" fmla="*/ f205 1 f149"/>
                <a:gd name="f255" fmla="*/ f206 1 f150"/>
                <a:gd name="f256" fmla="*/ f207 1 f149"/>
                <a:gd name="f257" fmla="*/ f208 1 f150"/>
                <a:gd name="f258" fmla="*/ f209 1 f149"/>
                <a:gd name="f259" fmla="*/ f210 1 f150"/>
                <a:gd name="f260" fmla="*/ f211 1 f149"/>
                <a:gd name="f261" fmla="*/ f212 1 f150"/>
                <a:gd name="f262" fmla="*/ f213 1 f149"/>
                <a:gd name="f263" fmla="*/ f214 1 f149"/>
                <a:gd name="f264" fmla="*/ f215 1 f150"/>
                <a:gd name="f265" fmla="*/ f216 1 f149"/>
                <a:gd name="f266" fmla="*/ f217 1 f150"/>
                <a:gd name="f267" fmla="*/ f218 1 f149"/>
                <a:gd name="f268" fmla="*/ f219 1 f150"/>
                <a:gd name="f269" fmla="*/ f220 1 f149"/>
                <a:gd name="f270" fmla="*/ f221 1 f150"/>
                <a:gd name="f271" fmla="*/ f222 1 f149"/>
                <a:gd name="f272" fmla="*/ f223 1 f150"/>
                <a:gd name="f273" fmla="*/ f224 1 f149"/>
                <a:gd name="f274" fmla="*/ f225 1 f150"/>
                <a:gd name="f275" fmla="*/ f226 1 f149"/>
                <a:gd name="f276" fmla="*/ f227 1 f150"/>
                <a:gd name="f277" fmla="*/ f228 1 f149"/>
                <a:gd name="f278" fmla="*/ f229 1 f150"/>
                <a:gd name="f279" fmla="*/ f230 1 f149"/>
                <a:gd name="f280" fmla="*/ f231 1 f150"/>
                <a:gd name="f281" fmla="*/ f232 1 f149"/>
                <a:gd name="f282" fmla="*/ f233 1 f150"/>
                <a:gd name="f283" fmla="*/ f234 1 f149"/>
                <a:gd name="f284" fmla="*/ f235 1 f150"/>
                <a:gd name="f285" fmla="*/ f236 1 f149"/>
                <a:gd name="f286" fmla="*/ f237 1 f150"/>
                <a:gd name="f287" fmla="*/ f238 1 f149"/>
                <a:gd name="f288" fmla="*/ f239 1 f150"/>
                <a:gd name="f289" fmla="*/ f240 1 f149"/>
                <a:gd name="f290" fmla="*/ f241 1 f150"/>
                <a:gd name="f291" fmla="*/ f242 f140 1"/>
                <a:gd name="f292" fmla="*/ f243 f140 1"/>
                <a:gd name="f293" fmla="*/ f245 f141 1"/>
                <a:gd name="f294" fmla="*/ f244 f141 1"/>
                <a:gd name="f295" fmla="*/ f246 f140 1"/>
                <a:gd name="f296" fmla="*/ f247 f141 1"/>
                <a:gd name="f297" fmla="*/ f248 f140 1"/>
                <a:gd name="f298" fmla="*/ f249 f141 1"/>
                <a:gd name="f299" fmla="*/ f250 f140 1"/>
                <a:gd name="f300" fmla="*/ f251 f141 1"/>
                <a:gd name="f301" fmla="*/ f252 f140 1"/>
                <a:gd name="f302" fmla="*/ f253 f141 1"/>
                <a:gd name="f303" fmla="*/ f254 f140 1"/>
                <a:gd name="f304" fmla="*/ f255 f141 1"/>
                <a:gd name="f305" fmla="*/ f256 f140 1"/>
                <a:gd name="f306" fmla="*/ f257 f141 1"/>
                <a:gd name="f307" fmla="*/ f258 f140 1"/>
                <a:gd name="f308" fmla="*/ f259 f141 1"/>
                <a:gd name="f309" fmla="*/ f260 f140 1"/>
                <a:gd name="f310" fmla="*/ f261 f141 1"/>
                <a:gd name="f311" fmla="*/ f262 f140 1"/>
                <a:gd name="f312" fmla="*/ f263 f140 1"/>
                <a:gd name="f313" fmla="*/ f264 f141 1"/>
                <a:gd name="f314" fmla="*/ f265 f140 1"/>
                <a:gd name="f315" fmla="*/ f266 f141 1"/>
                <a:gd name="f316" fmla="*/ f267 f140 1"/>
                <a:gd name="f317" fmla="*/ f268 f141 1"/>
                <a:gd name="f318" fmla="*/ f269 f140 1"/>
                <a:gd name="f319" fmla="*/ f270 f141 1"/>
                <a:gd name="f320" fmla="*/ f271 f140 1"/>
                <a:gd name="f321" fmla="*/ f272 f141 1"/>
                <a:gd name="f322" fmla="*/ f273 f140 1"/>
                <a:gd name="f323" fmla="*/ f274 f141 1"/>
                <a:gd name="f324" fmla="*/ f275 f140 1"/>
                <a:gd name="f325" fmla="*/ f276 f141 1"/>
                <a:gd name="f326" fmla="*/ f277 f140 1"/>
                <a:gd name="f327" fmla="*/ f278 f141 1"/>
                <a:gd name="f328" fmla="*/ f279 f140 1"/>
                <a:gd name="f329" fmla="*/ f280 f141 1"/>
                <a:gd name="f330" fmla="*/ f281 f140 1"/>
                <a:gd name="f331" fmla="*/ f282 f141 1"/>
                <a:gd name="f332" fmla="*/ f283 f140 1"/>
                <a:gd name="f333" fmla="*/ f284 f141 1"/>
                <a:gd name="f334" fmla="*/ f285 f140 1"/>
                <a:gd name="f335" fmla="*/ f286 f141 1"/>
                <a:gd name="f336" fmla="*/ f287 f140 1"/>
                <a:gd name="f337" fmla="*/ f288 f141 1"/>
                <a:gd name="f338" fmla="*/ f289 f140 1"/>
                <a:gd name="f339" fmla="*/ f290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6">
                  <a:pos x="f295" y="f296"/>
                </a:cxn>
                <a:cxn ang="f196">
                  <a:pos x="f297" y="f298"/>
                </a:cxn>
                <a:cxn ang="f196">
                  <a:pos x="f299" y="f300"/>
                </a:cxn>
                <a:cxn ang="f196">
                  <a:pos x="f301" y="f302"/>
                </a:cxn>
                <a:cxn ang="f196">
                  <a:pos x="f303" y="f304"/>
                </a:cxn>
                <a:cxn ang="f196">
                  <a:pos x="f305" y="f306"/>
                </a:cxn>
                <a:cxn ang="f196">
                  <a:pos x="f307" y="f308"/>
                </a:cxn>
                <a:cxn ang="f196">
                  <a:pos x="f309" y="f310"/>
                </a:cxn>
                <a:cxn ang="f196">
                  <a:pos x="f311" y="f310"/>
                </a:cxn>
                <a:cxn ang="f196">
                  <a:pos x="f312" y="f313"/>
                </a:cxn>
                <a:cxn ang="f196">
                  <a:pos x="f314" y="f315"/>
                </a:cxn>
                <a:cxn ang="f196">
                  <a:pos x="f316" y="f317"/>
                </a:cxn>
                <a:cxn ang="f196">
                  <a:pos x="f318" y="f319"/>
                </a:cxn>
                <a:cxn ang="f196">
                  <a:pos x="f320" y="f321"/>
                </a:cxn>
                <a:cxn ang="f196">
                  <a:pos x="f322" y="f323"/>
                </a:cxn>
                <a:cxn ang="f196">
                  <a:pos x="f324" y="f325"/>
                </a:cxn>
                <a:cxn ang="f196">
                  <a:pos x="f326" y="f327"/>
                </a:cxn>
                <a:cxn ang="f196">
                  <a:pos x="f328" y="f329"/>
                </a:cxn>
                <a:cxn ang="f196">
                  <a:pos x="f330" y="f331"/>
                </a:cxn>
                <a:cxn ang="f196">
                  <a:pos x="f332" y="f333"/>
                </a:cxn>
                <a:cxn ang="f196">
                  <a:pos x="f334" y="f335"/>
                </a:cxn>
                <a:cxn ang="f196">
                  <a:pos x="f336" y="f337"/>
                </a:cxn>
                <a:cxn ang="f196">
                  <a:pos x="f338" y="f339"/>
                </a:cxn>
                <a:cxn ang="f196">
                  <a:pos x="f295" y="f296"/>
                </a:cxn>
              </a:cxnLst>
              <a:rect l="f291" t="f294" r="f292" b="f293"/>
              <a:pathLst>
                <a:path w="453694" h="43192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1"/>
                    <a:pt x="f53" y="f51"/>
                    <a:pt x="f54" y="f51"/>
                  </a:cubicBezTo>
                  <a:cubicBezTo>
                    <a:pt x="f55" y="f51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73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orma libre: forma 23">
              <a:extLst>
                <a:ext uri="{FF2B5EF4-FFF2-40B4-BE49-F238E27FC236}">
                  <a16:creationId xmlns:a16="http://schemas.microsoft.com/office/drawing/2014/main" id="{C3E92615-1A13-447E-971B-D38AA7C9BAF9}"/>
                </a:ext>
              </a:extLst>
            </p:cNvPr>
            <p:cNvSpPr/>
            <p:nvPr/>
          </p:nvSpPr>
          <p:spPr>
            <a:xfrm>
              <a:off x="2011899" y="1991544"/>
              <a:ext cx="1224646" cy="16171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1232"/>
                <a:gd name="f7" fmla="val 556255"/>
                <a:gd name="f8" fmla="val 268482"/>
                <a:gd name="f9" fmla="val 256982"/>
                <a:gd name="f10" fmla="val 247146"/>
                <a:gd name="f11" fmla="val 264316"/>
                <a:gd name="f12" fmla="val 227715"/>
                <a:gd name="f13" fmla="val 271936"/>
                <a:gd name="f14" fmla="val 207807"/>
                <a:gd name="f15" fmla="val 277270"/>
                <a:gd name="f16" fmla="val 199616"/>
                <a:gd name="f17" fmla="val 279461"/>
                <a:gd name="f18" fmla="val 189138"/>
                <a:gd name="f19" fmla="val 278985"/>
                <a:gd name="f20" fmla="val 181328"/>
                <a:gd name="f21" fmla="val 275842"/>
                <a:gd name="f22" fmla="val 161516"/>
                <a:gd name="f23" fmla="val 267841"/>
                <a:gd name="f24" fmla="val 142561"/>
                <a:gd name="f25" fmla="val 257744"/>
                <a:gd name="f26" fmla="val 123416"/>
                <a:gd name="f27" fmla="val 248124"/>
                <a:gd name="f28" fmla="val 106842"/>
                <a:gd name="f29" fmla="val 239742"/>
                <a:gd name="f30" fmla="val 101413"/>
                <a:gd name="f31" fmla="val 226407"/>
                <a:gd name="f32" fmla="val 108176"/>
                <a:gd name="f33" fmla="val 212310"/>
                <a:gd name="f34" fmla="val 114653"/>
                <a:gd name="f35" fmla="val 198880"/>
                <a:gd name="f36" fmla="val 130655"/>
                <a:gd name="f37" fmla="val 193069"/>
                <a:gd name="f38" fmla="val 145609"/>
                <a:gd name="f39" fmla="val 203356"/>
                <a:gd name="f40" fmla="val 181709"/>
                <a:gd name="f41" fmla="val 228217"/>
                <a:gd name="f42" fmla="val 217142"/>
                <a:gd name="f43" fmla="val 227169"/>
                <a:gd name="f44" fmla="val 255147"/>
                <a:gd name="f45" fmla="val 208786"/>
                <a:gd name="f46" fmla="val 267529"/>
                <a:gd name="f47" fmla="val 202785"/>
                <a:gd name="f48" fmla="val 275245"/>
                <a:gd name="f49" fmla="val 197641"/>
                <a:gd name="f50" fmla="val 280007"/>
                <a:gd name="f51" fmla="val 183354"/>
                <a:gd name="f52" fmla="val 284960"/>
                <a:gd name="f53" fmla="val 168209"/>
                <a:gd name="f54" fmla="val 296962"/>
                <a:gd name="f55" fmla="val 155350"/>
                <a:gd name="f56" fmla="val 306391"/>
                <a:gd name="f57" fmla="val 140872"/>
                <a:gd name="f58" fmla="val 280769"/>
                <a:gd name="f59" fmla="val 121441"/>
                <a:gd name="f60" fmla="val 266958"/>
                <a:gd name="f61" fmla="val 96676"/>
                <a:gd name="f62" fmla="val 272006"/>
                <a:gd name="f63" fmla="val 63720"/>
                <a:gd name="f64" fmla="val 277340"/>
                <a:gd name="f65" fmla="val 28573"/>
                <a:gd name="f66" fmla="val 307058"/>
                <a:gd name="f67" fmla="val 2093"/>
                <a:gd name="f68" fmla="val 343253"/>
                <a:gd name="f69" fmla="val 93"/>
                <a:gd name="f70" fmla="val 376209"/>
                <a:gd name="f71" fmla="val -1717"/>
                <a:gd name="f72" fmla="val 410214"/>
                <a:gd name="f73" fmla="val 23143"/>
                <a:gd name="f74" fmla="val 418596"/>
                <a:gd name="f75" fmla="val 55052"/>
                <a:gd name="f76" fmla="val 428025"/>
                <a:gd name="f77" fmla="val 90961"/>
                <a:gd name="f78" fmla="val 411547"/>
                <a:gd name="f79" fmla="val 127632"/>
                <a:gd name="f80" fmla="val 378972"/>
                <a:gd name="f81" fmla="val 143349"/>
                <a:gd name="f82" fmla="val 361065"/>
                <a:gd name="f83" fmla="val 151921"/>
                <a:gd name="f84" fmla="val 361636"/>
                <a:gd name="f85" fmla="val 153350"/>
                <a:gd name="f86" fmla="val 369923"/>
                <a:gd name="f87" fmla="val 170781"/>
                <a:gd name="f88" fmla="val 375066"/>
                <a:gd name="f89" fmla="val 181544"/>
                <a:gd name="f90" fmla="val 379257"/>
                <a:gd name="f91" fmla="val 194689"/>
                <a:gd name="f92" fmla="val 378210"/>
                <a:gd name="f93" fmla="val 206214"/>
                <a:gd name="f94" fmla="val 372780"/>
                <a:gd name="f95" fmla="val 269746"/>
                <a:gd name="f96" fmla="val 365922"/>
                <a:gd name="f97" fmla="val 333087"/>
                <a:gd name="f98" fmla="val 358969"/>
                <a:gd name="f99" fmla="val 396428"/>
                <a:gd name="f100" fmla="val 356016"/>
                <a:gd name="f101" fmla="val 422908"/>
                <a:gd name="f102" fmla="val 336966"/>
                <a:gd name="f103" fmla="val 441196"/>
                <a:gd name="f104" fmla="val 309630"/>
                <a:gd name="f105" fmla="val 442434"/>
                <a:gd name="f106" fmla="val 275911"/>
                <a:gd name="f107" fmla="val 443958"/>
                <a:gd name="f108" fmla="val 242097"/>
                <a:gd name="f109" fmla="val 442815"/>
                <a:gd name="f110" fmla="val 208379"/>
                <a:gd name="f111" fmla="val 444053"/>
                <a:gd name="f112" fmla="val 185614"/>
                <a:gd name="f113" fmla="val 444911"/>
                <a:gd name="f114" fmla="val 162849"/>
                <a:gd name="f115" fmla="val 447292"/>
                <a:gd name="f116" fmla="val 140275"/>
                <a:gd name="f117" fmla="val 450149"/>
                <a:gd name="f118" fmla="val 135513"/>
                <a:gd name="f119" fmla="val 450721"/>
                <a:gd name="f120" fmla="val 130369"/>
                <a:gd name="f121" fmla="val 455483"/>
                <a:gd name="f122" fmla="val 127226"/>
                <a:gd name="f123" fmla="val 459769"/>
                <a:gd name="f124" fmla="val 108843"/>
                <a:gd name="f125" fmla="val 485011"/>
                <a:gd name="f126" fmla="val 90840"/>
                <a:gd name="f127" fmla="val 510538"/>
                <a:gd name="f128" fmla="val 73124"/>
                <a:gd name="f129" fmla="val 536350"/>
                <a:gd name="f130" fmla="val 63694"/>
                <a:gd name="f131" fmla="val 550066"/>
                <a:gd name="f132" fmla="val 51121"/>
                <a:gd name="f133" fmla="val 557877"/>
                <a:gd name="f134" fmla="val 34833"/>
                <a:gd name="f135" fmla="val 555972"/>
                <a:gd name="f136" fmla="val 19498"/>
                <a:gd name="f137" fmla="val 554257"/>
                <a:gd name="f138" fmla="val 8830"/>
                <a:gd name="f139" fmla="val 545590"/>
                <a:gd name="f140" fmla="val 2639"/>
                <a:gd name="f141" fmla="val 530254"/>
                <a:gd name="f142" fmla="val -2886"/>
                <a:gd name="f143" fmla="val 516538"/>
                <a:gd name="f144" fmla="val 924"/>
                <a:gd name="f145" fmla="val 505204"/>
                <a:gd name="f146" fmla="val 7973"/>
                <a:gd name="f147" fmla="val 494917"/>
                <a:gd name="f148" fmla="val 27880"/>
                <a:gd name="f149" fmla="val 465580"/>
                <a:gd name="f150" fmla="val 48359"/>
                <a:gd name="f151" fmla="val 436528"/>
                <a:gd name="f152" fmla="val 69504"/>
                <a:gd name="f153" fmla="val 408049"/>
                <a:gd name="f154" fmla="val 86745"/>
                <a:gd name="f155" fmla="val 384903"/>
                <a:gd name="f156" fmla="val 110462"/>
                <a:gd name="f157" fmla="val 373282"/>
                <a:gd name="f158" fmla="val 139608"/>
                <a:gd name="f159" fmla="val 372425"/>
                <a:gd name="f160" fmla="val 174089"/>
                <a:gd name="f161" fmla="val 371473"/>
                <a:gd name="f162" fmla="val 208570"/>
                <a:gd name="f163" fmla="val 369472"/>
                <a:gd name="f164" fmla="val 243050"/>
                <a:gd name="f165" fmla="val 368615"/>
                <a:gd name="f166" fmla="val 254480"/>
                <a:gd name="f167" fmla="val 368329"/>
                <a:gd name="f168" fmla="val 259528"/>
                <a:gd name="f169" fmla="val 364900"/>
                <a:gd name="f170" fmla="val 260385"/>
                <a:gd name="f171" fmla="val 352613"/>
                <a:gd name="f172" fmla="val 262195"/>
                <a:gd name="f173" fmla="val 326038"/>
                <a:gd name="f174" fmla="val 265815"/>
                <a:gd name="f175" fmla="val 299654"/>
                <a:gd name="f176" fmla="val 273174"/>
                <a:gd name="f177" fmla="val 268958"/>
                <a:gd name="f178" fmla="val 268507"/>
                <a:gd name="f179" fmla="val 263936"/>
                <a:gd name="f180" fmla="+- 0 0 -90"/>
                <a:gd name="f181" fmla="*/ f3 1 421232"/>
                <a:gd name="f182" fmla="*/ f4 1 556255"/>
                <a:gd name="f183" fmla="val f5"/>
                <a:gd name="f184" fmla="val f6"/>
                <a:gd name="f185" fmla="val f7"/>
                <a:gd name="f186" fmla="*/ f180 f0 1"/>
                <a:gd name="f187" fmla="+- f185 0 f183"/>
                <a:gd name="f188" fmla="+- f184 0 f183"/>
                <a:gd name="f189" fmla="*/ f186 1 f2"/>
                <a:gd name="f190" fmla="*/ f188 1 421232"/>
                <a:gd name="f191" fmla="*/ f187 1 556255"/>
                <a:gd name="f192" fmla="*/ 268482 f188 1"/>
                <a:gd name="f193" fmla="*/ 256982 f187 1"/>
                <a:gd name="f194" fmla="*/ 207807 f188 1"/>
                <a:gd name="f195" fmla="*/ 277270 f187 1"/>
                <a:gd name="f196" fmla="*/ 181328 f188 1"/>
                <a:gd name="f197" fmla="*/ 275842 f187 1"/>
                <a:gd name="f198" fmla="*/ 123416 f188 1"/>
                <a:gd name="f199" fmla="*/ 248124 f187 1"/>
                <a:gd name="f200" fmla="*/ 108176 f188 1"/>
                <a:gd name="f201" fmla="*/ 212310 f187 1"/>
                <a:gd name="f202" fmla="*/ 145609 f188 1"/>
                <a:gd name="f203" fmla="*/ 203356 f187 1"/>
                <a:gd name="f204" fmla="*/ 255147 f188 1"/>
                <a:gd name="f205" fmla="*/ 208786 f187 1"/>
                <a:gd name="f206" fmla="*/ 280007 f188 1"/>
                <a:gd name="f207" fmla="*/ 183354 f187 1"/>
                <a:gd name="f208" fmla="*/ 306391 f188 1"/>
                <a:gd name="f209" fmla="*/ 140872 f187 1"/>
                <a:gd name="f210" fmla="*/ 272006 f188 1"/>
                <a:gd name="f211" fmla="*/ 63720 f187 1"/>
                <a:gd name="f212" fmla="*/ 343253 f188 1"/>
                <a:gd name="f213" fmla="*/ 93 f187 1"/>
                <a:gd name="f214" fmla="*/ 418596 f188 1"/>
                <a:gd name="f215" fmla="*/ 55052 f187 1"/>
                <a:gd name="f216" fmla="*/ 378972 f188 1"/>
                <a:gd name="f217" fmla="*/ 143349 f187 1"/>
                <a:gd name="f218" fmla="*/ 369923 f188 1"/>
                <a:gd name="f219" fmla="*/ 170781 f187 1"/>
                <a:gd name="f220" fmla="*/ 378210 f188 1"/>
                <a:gd name="f221" fmla="*/ 206214 f187 1"/>
                <a:gd name="f222" fmla="*/ 358969 f188 1"/>
                <a:gd name="f223" fmla="*/ 396428 f187 1"/>
                <a:gd name="f224" fmla="*/ 309630 f188 1"/>
                <a:gd name="f225" fmla="*/ 442434 f187 1"/>
                <a:gd name="f226" fmla="*/ 208379 f188 1"/>
                <a:gd name="f227" fmla="*/ 444053 f187 1"/>
                <a:gd name="f228" fmla="*/ 140275 f188 1"/>
                <a:gd name="f229" fmla="*/ 450149 f187 1"/>
                <a:gd name="f230" fmla="*/ 127226 f188 1"/>
                <a:gd name="f231" fmla="*/ 459769 f187 1"/>
                <a:gd name="f232" fmla="*/ 73124 f188 1"/>
                <a:gd name="f233" fmla="*/ 536350 f187 1"/>
                <a:gd name="f234" fmla="*/ 34833 f188 1"/>
                <a:gd name="f235" fmla="*/ 555972 f187 1"/>
                <a:gd name="f236" fmla="*/ 2639 f188 1"/>
                <a:gd name="f237" fmla="*/ 530254 f187 1"/>
                <a:gd name="f238" fmla="*/ 7973 f188 1"/>
                <a:gd name="f239" fmla="*/ 494917 f187 1"/>
                <a:gd name="f240" fmla="*/ 69504 f188 1"/>
                <a:gd name="f241" fmla="*/ 408049 f187 1"/>
                <a:gd name="f242" fmla="*/ 139608 f188 1"/>
                <a:gd name="f243" fmla="*/ 372425 f187 1"/>
                <a:gd name="f244" fmla="*/ 243050 f188 1"/>
                <a:gd name="f245" fmla="*/ 368615 f187 1"/>
                <a:gd name="f246" fmla="*/ 260385 f188 1"/>
                <a:gd name="f247" fmla="*/ 352613 f187 1"/>
                <a:gd name="f248" fmla="*/ 273174 f187 1"/>
                <a:gd name="f249" fmla="+- f189 0 f1"/>
                <a:gd name="f250" fmla="*/ f192 1 421232"/>
                <a:gd name="f251" fmla="*/ f193 1 556255"/>
                <a:gd name="f252" fmla="*/ f194 1 421232"/>
                <a:gd name="f253" fmla="*/ f195 1 556255"/>
                <a:gd name="f254" fmla="*/ f196 1 421232"/>
                <a:gd name="f255" fmla="*/ f197 1 556255"/>
                <a:gd name="f256" fmla="*/ f198 1 421232"/>
                <a:gd name="f257" fmla="*/ f199 1 556255"/>
                <a:gd name="f258" fmla="*/ f200 1 421232"/>
                <a:gd name="f259" fmla="*/ f201 1 556255"/>
                <a:gd name="f260" fmla="*/ f202 1 421232"/>
                <a:gd name="f261" fmla="*/ f203 1 556255"/>
                <a:gd name="f262" fmla="*/ f204 1 421232"/>
                <a:gd name="f263" fmla="*/ f205 1 556255"/>
                <a:gd name="f264" fmla="*/ f206 1 421232"/>
                <a:gd name="f265" fmla="*/ f207 1 556255"/>
                <a:gd name="f266" fmla="*/ f208 1 421232"/>
                <a:gd name="f267" fmla="*/ f209 1 556255"/>
                <a:gd name="f268" fmla="*/ f210 1 421232"/>
                <a:gd name="f269" fmla="*/ f211 1 556255"/>
                <a:gd name="f270" fmla="*/ f212 1 421232"/>
                <a:gd name="f271" fmla="*/ f213 1 556255"/>
                <a:gd name="f272" fmla="*/ f214 1 421232"/>
                <a:gd name="f273" fmla="*/ f215 1 556255"/>
                <a:gd name="f274" fmla="*/ f216 1 421232"/>
                <a:gd name="f275" fmla="*/ f217 1 556255"/>
                <a:gd name="f276" fmla="*/ f218 1 421232"/>
                <a:gd name="f277" fmla="*/ f219 1 556255"/>
                <a:gd name="f278" fmla="*/ f220 1 421232"/>
                <a:gd name="f279" fmla="*/ f221 1 556255"/>
                <a:gd name="f280" fmla="*/ f222 1 421232"/>
                <a:gd name="f281" fmla="*/ f223 1 556255"/>
                <a:gd name="f282" fmla="*/ f224 1 421232"/>
                <a:gd name="f283" fmla="*/ f225 1 556255"/>
                <a:gd name="f284" fmla="*/ f226 1 421232"/>
                <a:gd name="f285" fmla="*/ f227 1 556255"/>
                <a:gd name="f286" fmla="*/ f228 1 421232"/>
                <a:gd name="f287" fmla="*/ f229 1 556255"/>
                <a:gd name="f288" fmla="*/ f230 1 421232"/>
                <a:gd name="f289" fmla="*/ f231 1 556255"/>
                <a:gd name="f290" fmla="*/ f232 1 421232"/>
                <a:gd name="f291" fmla="*/ f233 1 556255"/>
                <a:gd name="f292" fmla="*/ f234 1 421232"/>
                <a:gd name="f293" fmla="*/ f235 1 556255"/>
                <a:gd name="f294" fmla="*/ f236 1 421232"/>
                <a:gd name="f295" fmla="*/ f237 1 556255"/>
                <a:gd name="f296" fmla="*/ f238 1 421232"/>
                <a:gd name="f297" fmla="*/ f239 1 556255"/>
                <a:gd name="f298" fmla="*/ f240 1 421232"/>
                <a:gd name="f299" fmla="*/ f241 1 556255"/>
                <a:gd name="f300" fmla="*/ f242 1 421232"/>
                <a:gd name="f301" fmla="*/ f243 1 556255"/>
                <a:gd name="f302" fmla="*/ f244 1 421232"/>
                <a:gd name="f303" fmla="*/ f245 1 556255"/>
                <a:gd name="f304" fmla="*/ f246 1 421232"/>
                <a:gd name="f305" fmla="*/ f247 1 556255"/>
                <a:gd name="f306" fmla="*/ f248 1 556255"/>
                <a:gd name="f307" fmla="*/ f183 1 f190"/>
                <a:gd name="f308" fmla="*/ f184 1 f190"/>
                <a:gd name="f309" fmla="*/ f183 1 f191"/>
                <a:gd name="f310" fmla="*/ f185 1 f191"/>
                <a:gd name="f311" fmla="*/ f250 1 f190"/>
                <a:gd name="f312" fmla="*/ f251 1 f191"/>
                <a:gd name="f313" fmla="*/ f252 1 f190"/>
                <a:gd name="f314" fmla="*/ f253 1 f191"/>
                <a:gd name="f315" fmla="*/ f254 1 f190"/>
                <a:gd name="f316" fmla="*/ f255 1 f191"/>
                <a:gd name="f317" fmla="*/ f256 1 f190"/>
                <a:gd name="f318" fmla="*/ f257 1 f191"/>
                <a:gd name="f319" fmla="*/ f258 1 f190"/>
                <a:gd name="f320" fmla="*/ f259 1 f191"/>
                <a:gd name="f321" fmla="*/ f260 1 f190"/>
                <a:gd name="f322" fmla="*/ f261 1 f191"/>
                <a:gd name="f323" fmla="*/ f262 1 f190"/>
                <a:gd name="f324" fmla="*/ f263 1 f191"/>
                <a:gd name="f325" fmla="*/ f264 1 f190"/>
                <a:gd name="f326" fmla="*/ f265 1 f191"/>
                <a:gd name="f327" fmla="*/ f266 1 f190"/>
                <a:gd name="f328" fmla="*/ f267 1 f191"/>
                <a:gd name="f329" fmla="*/ f268 1 f190"/>
                <a:gd name="f330" fmla="*/ f269 1 f191"/>
                <a:gd name="f331" fmla="*/ f270 1 f190"/>
                <a:gd name="f332" fmla="*/ f271 1 f191"/>
                <a:gd name="f333" fmla="*/ f272 1 f190"/>
                <a:gd name="f334" fmla="*/ f273 1 f191"/>
                <a:gd name="f335" fmla="*/ f274 1 f190"/>
                <a:gd name="f336" fmla="*/ f275 1 f191"/>
                <a:gd name="f337" fmla="*/ f276 1 f190"/>
                <a:gd name="f338" fmla="*/ f277 1 f191"/>
                <a:gd name="f339" fmla="*/ f278 1 f190"/>
                <a:gd name="f340" fmla="*/ f279 1 f191"/>
                <a:gd name="f341" fmla="*/ f280 1 f190"/>
                <a:gd name="f342" fmla="*/ f281 1 f191"/>
                <a:gd name="f343" fmla="*/ f282 1 f190"/>
                <a:gd name="f344" fmla="*/ f283 1 f191"/>
                <a:gd name="f345" fmla="*/ f284 1 f190"/>
                <a:gd name="f346" fmla="*/ f285 1 f191"/>
                <a:gd name="f347" fmla="*/ f286 1 f190"/>
                <a:gd name="f348" fmla="*/ f287 1 f191"/>
                <a:gd name="f349" fmla="*/ f288 1 f190"/>
                <a:gd name="f350" fmla="*/ f289 1 f191"/>
                <a:gd name="f351" fmla="*/ f290 1 f190"/>
                <a:gd name="f352" fmla="*/ f291 1 f191"/>
                <a:gd name="f353" fmla="*/ f292 1 f190"/>
                <a:gd name="f354" fmla="*/ f293 1 f191"/>
                <a:gd name="f355" fmla="*/ f294 1 f190"/>
                <a:gd name="f356" fmla="*/ f295 1 f191"/>
                <a:gd name="f357" fmla="*/ f296 1 f190"/>
                <a:gd name="f358" fmla="*/ f297 1 f191"/>
                <a:gd name="f359" fmla="*/ f298 1 f190"/>
                <a:gd name="f360" fmla="*/ f299 1 f191"/>
                <a:gd name="f361" fmla="*/ f300 1 f190"/>
                <a:gd name="f362" fmla="*/ f301 1 f191"/>
                <a:gd name="f363" fmla="*/ f302 1 f190"/>
                <a:gd name="f364" fmla="*/ f303 1 f191"/>
                <a:gd name="f365" fmla="*/ f304 1 f190"/>
                <a:gd name="f366" fmla="*/ f305 1 f191"/>
                <a:gd name="f367" fmla="*/ f306 1 f191"/>
                <a:gd name="f368" fmla="*/ f307 f181 1"/>
                <a:gd name="f369" fmla="*/ f308 f181 1"/>
                <a:gd name="f370" fmla="*/ f310 f182 1"/>
                <a:gd name="f371" fmla="*/ f309 f182 1"/>
                <a:gd name="f372" fmla="*/ f311 f181 1"/>
                <a:gd name="f373" fmla="*/ f312 f182 1"/>
                <a:gd name="f374" fmla="*/ f313 f181 1"/>
                <a:gd name="f375" fmla="*/ f314 f182 1"/>
                <a:gd name="f376" fmla="*/ f315 f181 1"/>
                <a:gd name="f377" fmla="*/ f316 f182 1"/>
                <a:gd name="f378" fmla="*/ f317 f181 1"/>
                <a:gd name="f379" fmla="*/ f318 f182 1"/>
                <a:gd name="f380" fmla="*/ f319 f181 1"/>
                <a:gd name="f381" fmla="*/ f320 f182 1"/>
                <a:gd name="f382" fmla="*/ f321 f181 1"/>
                <a:gd name="f383" fmla="*/ f322 f182 1"/>
                <a:gd name="f384" fmla="*/ f323 f181 1"/>
                <a:gd name="f385" fmla="*/ f324 f182 1"/>
                <a:gd name="f386" fmla="*/ f325 f181 1"/>
                <a:gd name="f387" fmla="*/ f326 f182 1"/>
                <a:gd name="f388" fmla="*/ f327 f181 1"/>
                <a:gd name="f389" fmla="*/ f328 f182 1"/>
                <a:gd name="f390" fmla="*/ f329 f181 1"/>
                <a:gd name="f391" fmla="*/ f330 f182 1"/>
                <a:gd name="f392" fmla="*/ f331 f181 1"/>
                <a:gd name="f393" fmla="*/ f332 f182 1"/>
                <a:gd name="f394" fmla="*/ f333 f181 1"/>
                <a:gd name="f395" fmla="*/ f334 f182 1"/>
                <a:gd name="f396" fmla="*/ f335 f181 1"/>
                <a:gd name="f397" fmla="*/ f336 f182 1"/>
                <a:gd name="f398" fmla="*/ f337 f181 1"/>
                <a:gd name="f399" fmla="*/ f338 f182 1"/>
                <a:gd name="f400" fmla="*/ f339 f181 1"/>
                <a:gd name="f401" fmla="*/ f340 f182 1"/>
                <a:gd name="f402" fmla="*/ f341 f181 1"/>
                <a:gd name="f403" fmla="*/ f342 f182 1"/>
                <a:gd name="f404" fmla="*/ f343 f181 1"/>
                <a:gd name="f405" fmla="*/ f344 f182 1"/>
                <a:gd name="f406" fmla="*/ f345 f181 1"/>
                <a:gd name="f407" fmla="*/ f346 f182 1"/>
                <a:gd name="f408" fmla="*/ f347 f181 1"/>
                <a:gd name="f409" fmla="*/ f348 f182 1"/>
                <a:gd name="f410" fmla="*/ f349 f181 1"/>
                <a:gd name="f411" fmla="*/ f350 f182 1"/>
                <a:gd name="f412" fmla="*/ f351 f181 1"/>
                <a:gd name="f413" fmla="*/ f352 f182 1"/>
                <a:gd name="f414" fmla="*/ f353 f181 1"/>
                <a:gd name="f415" fmla="*/ f354 f182 1"/>
                <a:gd name="f416" fmla="*/ f355 f181 1"/>
                <a:gd name="f417" fmla="*/ f356 f182 1"/>
                <a:gd name="f418" fmla="*/ f357 f181 1"/>
                <a:gd name="f419" fmla="*/ f358 f182 1"/>
                <a:gd name="f420" fmla="*/ f359 f181 1"/>
                <a:gd name="f421" fmla="*/ f360 f182 1"/>
                <a:gd name="f422" fmla="*/ f361 f181 1"/>
                <a:gd name="f423" fmla="*/ f362 f182 1"/>
                <a:gd name="f424" fmla="*/ f363 f181 1"/>
                <a:gd name="f425" fmla="*/ f364 f182 1"/>
                <a:gd name="f426" fmla="*/ f365 f181 1"/>
                <a:gd name="f427" fmla="*/ f366 f182 1"/>
                <a:gd name="f428" fmla="*/ f367 f1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9">
                  <a:pos x="f372" y="f373"/>
                </a:cxn>
                <a:cxn ang="f249">
                  <a:pos x="f374" y="f375"/>
                </a:cxn>
                <a:cxn ang="f249">
                  <a:pos x="f376" y="f377"/>
                </a:cxn>
                <a:cxn ang="f249">
                  <a:pos x="f378" y="f379"/>
                </a:cxn>
                <a:cxn ang="f249">
                  <a:pos x="f380" y="f381"/>
                </a:cxn>
                <a:cxn ang="f249">
                  <a:pos x="f382" y="f383"/>
                </a:cxn>
                <a:cxn ang="f249">
                  <a:pos x="f384" y="f385"/>
                </a:cxn>
                <a:cxn ang="f249">
                  <a:pos x="f386" y="f387"/>
                </a:cxn>
                <a:cxn ang="f249">
                  <a:pos x="f388" y="f389"/>
                </a:cxn>
                <a:cxn ang="f249">
                  <a:pos x="f390" y="f391"/>
                </a:cxn>
                <a:cxn ang="f249">
                  <a:pos x="f392" y="f393"/>
                </a:cxn>
                <a:cxn ang="f249">
                  <a:pos x="f394" y="f395"/>
                </a:cxn>
                <a:cxn ang="f249">
                  <a:pos x="f396" y="f397"/>
                </a:cxn>
                <a:cxn ang="f249">
                  <a:pos x="f398" y="f399"/>
                </a:cxn>
                <a:cxn ang="f249">
                  <a:pos x="f400" y="f401"/>
                </a:cxn>
                <a:cxn ang="f249">
                  <a:pos x="f402" y="f403"/>
                </a:cxn>
                <a:cxn ang="f249">
                  <a:pos x="f404" y="f405"/>
                </a:cxn>
                <a:cxn ang="f249">
                  <a:pos x="f406" y="f407"/>
                </a:cxn>
                <a:cxn ang="f249">
                  <a:pos x="f408" y="f409"/>
                </a:cxn>
                <a:cxn ang="f249">
                  <a:pos x="f410" y="f411"/>
                </a:cxn>
                <a:cxn ang="f249">
                  <a:pos x="f412" y="f413"/>
                </a:cxn>
                <a:cxn ang="f249">
                  <a:pos x="f414" y="f415"/>
                </a:cxn>
                <a:cxn ang="f249">
                  <a:pos x="f416" y="f417"/>
                </a:cxn>
                <a:cxn ang="f249">
                  <a:pos x="f418" y="f419"/>
                </a:cxn>
                <a:cxn ang="f249">
                  <a:pos x="f420" y="f421"/>
                </a:cxn>
                <a:cxn ang="f249">
                  <a:pos x="f422" y="f423"/>
                </a:cxn>
                <a:cxn ang="f249">
                  <a:pos x="f424" y="f425"/>
                </a:cxn>
                <a:cxn ang="f249">
                  <a:pos x="f426" y="f427"/>
                </a:cxn>
                <a:cxn ang="f249">
                  <a:pos x="f372" y="f428"/>
                </a:cxn>
                <a:cxn ang="f249">
                  <a:pos x="f372" y="f373"/>
                </a:cxn>
              </a:cxnLst>
              <a:rect l="f368" t="f371" r="f369" b="f370"/>
              <a:pathLst>
                <a:path w="421232" h="55625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8" y="f176"/>
                  </a:cubicBezTo>
                  <a:cubicBezTo>
                    <a:pt x="f177" y="f178"/>
                    <a:pt x="f8" y="f179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orma libre: forma 24">
              <a:extLst>
                <a:ext uri="{FF2B5EF4-FFF2-40B4-BE49-F238E27FC236}">
                  <a16:creationId xmlns:a16="http://schemas.microsoft.com/office/drawing/2014/main" id="{5002975E-49EB-4655-A04C-E0D44E45DF9B}"/>
                </a:ext>
              </a:extLst>
            </p:cNvPr>
            <p:cNvSpPr/>
            <p:nvPr/>
          </p:nvSpPr>
          <p:spPr>
            <a:xfrm>
              <a:off x="750448" y="1137211"/>
              <a:ext cx="904634" cy="700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161"/>
                <a:gd name="f7" fmla="val 241102"/>
                <a:gd name="f8" fmla="val 309944"/>
                <a:gd name="f9" fmla="val 96402"/>
                <a:gd name="f10" fmla="val 315849"/>
                <a:gd name="f11" fmla="val 122977"/>
                <a:gd name="f12" fmla="val 299752"/>
                <a:gd name="f13" fmla="val 137455"/>
                <a:gd name="f14" fmla="val 273082"/>
                <a:gd name="f15" fmla="val 148599"/>
                <a:gd name="f16" fmla="val 208121"/>
                <a:gd name="f17" fmla="val 175745"/>
                <a:gd name="f18" fmla="val 144209"/>
                <a:gd name="f19" fmla="val 205273"/>
                <a:gd name="f20" fmla="val 79820"/>
                <a:gd name="f21" fmla="val 233753"/>
                <a:gd name="f22" fmla="val 50863"/>
                <a:gd name="f23" fmla="val 246611"/>
                <a:gd name="f24" fmla="val 41148"/>
                <a:gd name="f25" fmla="val 243563"/>
                <a:gd name="f26" fmla="val 24098"/>
                <a:gd name="f27" fmla="val 216893"/>
                <a:gd name="f28" fmla="val 18764"/>
                <a:gd name="f29" fmla="val 208511"/>
                <a:gd name="f30" fmla="val 13525"/>
                <a:gd name="f31" fmla="val 200129"/>
                <a:gd name="f32" fmla="val 8382"/>
                <a:gd name="f33" fmla="val 191652"/>
                <a:gd name="f34" fmla="val -2381"/>
                <a:gd name="f35" fmla="val 174126"/>
                <a:gd name="f36" fmla="val -2762"/>
                <a:gd name="f37" fmla="val 156124"/>
                <a:gd name="f38" fmla="val 7144"/>
                <a:gd name="f39" fmla="val 138217"/>
                <a:gd name="f40" fmla="val 29051"/>
                <a:gd name="f41" fmla="val 98498"/>
                <a:gd name="f42" fmla="val 51149"/>
                <a:gd name="f43" fmla="val 58874"/>
                <a:gd name="f44" fmla="val 73342"/>
                <a:gd name="f45" fmla="val 19250"/>
                <a:gd name="f46" fmla="val 81629"/>
                <a:gd name="f47" fmla="val 4486"/>
                <a:gd name="f48" fmla="val 94202"/>
                <a:gd name="f49" fmla="val -2087"/>
                <a:gd name="f50" fmla="val 111252"/>
                <a:gd name="f51" fmla="val 581"/>
                <a:gd name="f52" fmla="val 162782"/>
                <a:gd name="f53" fmla="val 8486"/>
                <a:gd name="f54" fmla="val 214503"/>
                <a:gd name="f55" fmla="val 15916"/>
                <a:gd name="f56" fmla="val 265938"/>
                <a:gd name="f57" fmla="val 24393"/>
                <a:gd name="f58" fmla="val 294894"/>
                <a:gd name="f59" fmla="val 29156"/>
                <a:gd name="f60" fmla="val 309658"/>
                <a:gd name="f61" fmla="val 48396"/>
                <a:gd name="f62" fmla="val 310039"/>
                <a:gd name="f63" fmla="val 78209"/>
                <a:gd name="f64" fmla="val 82877"/>
                <a:gd name="f65" fmla="val 87639"/>
                <a:gd name="f66" fmla="+- 0 0 -90"/>
                <a:gd name="f67" fmla="*/ f3 1 311161"/>
                <a:gd name="f68" fmla="*/ f4 1 241102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311161"/>
                <a:gd name="f77" fmla="*/ f73 1 241102"/>
                <a:gd name="f78" fmla="*/ 309944 f74 1"/>
                <a:gd name="f79" fmla="*/ 96402 f73 1"/>
                <a:gd name="f80" fmla="*/ 273082 f74 1"/>
                <a:gd name="f81" fmla="*/ 148599 f73 1"/>
                <a:gd name="f82" fmla="*/ 79820 f74 1"/>
                <a:gd name="f83" fmla="*/ 233753 f73 1"/>
                <a:gd name="f84" fmla="*/ 24098 f74 1"/>
                <a:gd name="f85" fmla="*/ 216893 f73 1"/>
                <a:gd name="f86" fmla="*/ 8382 f74 1"/>
                <a:gd name="f87" fmla="*/ 191652 f73 1"/>
                <a:gd name="f88" fmla="*/ 7144 f74 1"/>
                <a:gd name="f89" fmla="*/ 138217 f73 1"/>
                <a:gd name="f90" fmla="*/ 73342 f74 1"/>
                <a:gd name="f91" fmla="*/ 19250 f73 1"/>
                <a:gd name="f92" fmla="*/ 111252 f74 1"/>
                <a:gd name="f93" fmla="*/ 581 f73 1"/>
                <a:gd name="f94" fmla="*/ 265938 f74 1"/>
                <a:gd name="f95" fmla="*/ 24393 f73 1"/>
                <a:gd name="f96" fmla="*/ 310039 f74 1"/>
                <a:gd name="f97" fmla="*/ 78209 f73 1"/>
                <a:gd name="f98" fmla="+- f75 0 f1"/>
                <a:gd name="f99" fmla="*/ f78 1 311161"/>
                <a:gd name="f100" fmla="*/ f79 1 241102"/>
                <a:gd name="f101" fmla="*/ f80 1 311161"/>
                <a:gd name="f102" fmla="*/ f81 1 241102"/>
                <a:gd name="f103" fmla="*/ f82 1 311161"/>
                <a:gd name="f104" fmla="*/ f83 1 241102"/>
                <a:gd name="f105" fmla="*/ f84 1 311161"/>
                <a:gd name="f106" fmla="*/ f85 1 241102"/>
                <a:gd name="f107" fmla="*/ f86 1 311161"/>
                <a:gd name="f108" fmla="*/ f87 1 241102"/>
                <a:gd name="f109" fmla="*/ f88 1 311161"/>
                <a:gd name="f110" fmla="*/ f89 1 241102"/>
                <a:gd name="f111" fmla="*/ f90 1 311161"/>
                <a:gd name="f112" fmla="*/ f91 1 241102"/>
                <a:gd name="f113" fmla="*/ f92 1 311161"/>
                <a:gd name="f114" fmla="*/ f93 1 241102"/>
                <a:gd name="f115" fmla="*/ f94 1 311161"/>
                <a:gd name="f116" fmla="*/ f95 1 241102"/>
                <a:gd name="f117" fmla="*/ f96 1 311161"/>
                <a:gd name="f118" fmla="*/ f97 1 241102"/>
                <a:gd name="f119" fmla="*/ f69 1 f76"/>
                <a:gd name="f120" fmla="*/ f70 1 f76"/>
                <a:gd name="f121" fmla="*/ f69 1 f77"/>
                <a:gd name="f122" fmla="*/ f71 1 f77"/>
                <a:gd name="f123" fmla="*/ f99 1 f76"/>
                <a:gd name="f124" fmla="*/ f100 1 f77"/>
                <a:gd name="f125" fmla="*/ f101 1 f76"/>
                <a:gd name="f126" fmla="*/ f102 1 f77"/>
                <a:gd name="f127" fmla="*/ f103 1 f76"/>
                <a:gd name="f128" fmla="*/ f104 1 f77"/>
                <a:gd name="f129" fmla="*/ f105 1 f76"/>
                <a:gd name="f130" fmla="*/ f106 1 f77"/>
                <a:gd name="f131" fmla="*/ f107 1 f76"/>
                <a:gd name="f132" fmla="*/ f108 1 f77"/>
                <a:gd name="f133" fmla="*/ f109 1 f76"/>
                <a:gd name="f134" fmla="*/ f110 1 f77"/>
                <a:gd name="f135" fmla="*/ f111 1 f76"/>
                <a:gd name="f136" fmla="*/ f112 1 f77"/>
                <a:gd name="f137" fmla="*/ f113 1 f76"/>
                <a:gd name="f138" fmla="*/ f114 1 f77"/>
                <a:gd name="f139" fmla="*/ f115 1 f76"/>
                <a:gd name="f140" fmla="*/ f116 1 f77"/>
                <a:gd name="f141" fmla="*/ f117 1 f76"/>
                <a:gd name="f142" fmla="*/ f118 1 f77"/>
                <a:gd name="f143" fmla="*/ f119 f67 1"/>
                <a:gd name="f144" fmla="*/ f120 f67 1"/>
                <a:gd name="f145" fmla="*/ f122 f68 1"/>
                <a:gd name="f146" fmla="*/ f121 f68 1"/>
                <a:gd name="f147" fmla="*/ f123 f67 1"/>
                <a:gd name="f148" fmla="*/ f124 f68 1"/>
                <a:gd name="f149" fmla="*/ f125 f67 1"/>
                <a:gd name="f150" fmla="*/ f126 f68 1"/>
                <a:gd name="f151" fmla="*/ f127 f67 1"/>
                <a:gd name="f152" fmla="*/ f128 f68 1"/>
                <a:gd name="f153" fmla="*/ f129 f67 1"/>
                <a:gd name="f154" fmla="*/ f130 f68 1"/>
                <a:gd name="f155" fmla="*/ f131 f67 1"/>
                <a:gd name="f156" fmla="*/ f132 f68 1"/>
                <a:gd name="f157" fmla="*/ f133 f67 1"/>
                <a:gd name="f158" fmla="*/ f134 f68 1"/>
                <a:gd name="f159" fmla="*/ f135 f67 1"/>
                <a:gd name="f160" fmla="*/ f136 f68 1"/>
                <a:gd name="f161" fmla="*/ f137 f67 1"/>
                <a:gd name="f162" fmla="*/ f138 f68 1"/>
                <a:gd name="f163" fmla="*/ f139 f67 1"/>
                <a:gd name="f164" fmla="*/ f140 f68 1"/>
                <a:gd name="f165" fmla="*/ f141 f67 1"/>
                <a:gd name="f166" fmla="*/ f142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47" y="f148"/>
                </a:cxn>
                <a:cxn ang="f98">
                  <a:pos x="f149" y="f150"/>
                </a:cxn>
                <a:cxn ang="f98">
                  <a:pos x="f151" y="f152"/>
                </a:cxn>
                <a:cxn ang="f98">
                  <a:pos x="f153" y="f154"/>
                </a:cxn>
                <a:cxn ang="f98">
                  <a:pos x="f155" y="f156"/>
                </a:cxn>
                <a:cxn ang="f98">
                  <a:pos x="f157" y="f158"/>
                </a:cxn>
                <a:cxn ang="f98">
                  <a:pos x="f159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47" y="f148"/>
                </a:cxn>
              </a:cxnLst>
              <a:rect l="f143" t="f146" r="f144" b="f145"/>
              <a:pathLst>
                <a:path w="311161" h="24110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2" y="f64"/>
                    <a:pt x="f8" y="f65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orma libre: forma 25">
              <a:extLst>
                <a:ext uri="{FF2B5EF4-FFF2-40B4-BE49-F238E27FC236}">
                  <a16:creationId xmlns:a16="http://schemas.microsoft.com/office/drawing/2014/main" id="{AC4ACF60-7267-47F1-9A02-8B0D6B7F8FF4}"/>
                </a:ext>
              </a:extLst>
            </p:cNvPr>
            <p:cNvSpPr/>
            <p:nvPr/>
          </p:nvSpPr>
          <p:spPr>
            <a:xfrm>
              <a:off x="965889" y="1612992"/>
              <a:ext cx="768333" cy="8378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4279"/>
                <a:gd name="f7" fmla="val 288204"/>
                <a:gd name="f8" fmla="val 113824"/>
                <a:gd name="f9" fmla="val 86868"/>
                <a:gd name="f10" fmla="val 75057"/>
                <a:gd name="f11" fmla="val 170974"/>
                <a:gd name="f12" fmla="val 37529"/>
                <a:gd name="f13" fmla="val 255079"/>
                <a:gd name="f14" fmla="val 280702"/>
                <a:gd name="f15" fmla="val 60007"/>
                <a:gd name="f16" fmla="val 251174"/>
                <a:gd name="f17" fmla="val 137827"/>
                <a:gd name="f18" fmla="val 186785"/>
                <a:gd name="f19" fmla="val 169926"/>
                <a:gd name="f20" fmla="val 171355"/>
                <a:gd name="f21" fmla="val 177641"/>
                <a:gd name="f22" fmla="val 171545"/>
                <a:gd name="f23" fmla="val 174593"/>
                <a:gd name="f24" fmla="val 199739"/>
                <a:gd name="f25" fmla="val 180975"/>
                <a:gd name="f26" fmla="val 226504"/>
                <a:gd name="f27" fmla="val 187071"/>
                <a:gd name="f28" fmla="val 253365"/>
                <a:gd name="f29" fmla="val 193167"/>
                <a:gd name="f30" fmla="val 279463"/>
                <a:gd name="f31" fmla="val 171640"/>
                <a:gd name="f32" fmla="val 292322"/>
                <a:gd name="f33" fmla="val 169354"/>
                <a:gd name="f34" fmla="val 291465"/>
                <a:gd name="f35" fmla="val 157448"/>
                <a:gd name="f36" fmla="val 273748"/>
                <a:gd name="f37" fmla="val 128016"/>
                <a:gd name="f38" fmla="val 230029"/>
                <a:gd name="f39" fmla="val 87344"/>
                <a:gd name="f40" fmla="val 200025"/>
                <a:gd name="f41" fmla="val 39433"/>
                <a:gd name="f42" fmla="val 179070"/>
                <a:gd name="f43" fmla="val 36195"/>
                <a:gd name="f44" fmla="val 32957"/>
                <a:gd name="f45" fmla="val 176213"/>
                <a:gd name="f46" fmla="val 28099"/>
                <a:gd name="f47" fmla="val 174212"/>
                <a:gd name="f48" fmla="val 40767"/>
                <a:gd name="f49" fmla="val 159925"/>
                <a:gd name="f50" fmla="val 32004"/>
                <a:gd name="f51" fmla="val 151257"/>
                <a:gd name="f52" fmla="val 21812"/>
                <a:gd name="f53" fmla="val 141637"/>
                <a:gd name="f54" fmla="val 13525"/>
                <a:gd name="f55" fmla="val 133731"/>
                <a:gd name="f56" fmla="val 7429"/>
                <a:gd name="f57" fmla="val 123444"/>
                <a:gd name="f58" fmla="+- 0 0 -90"/>
                <a:gd name="f59" fmla="*/ f3 1 264279"/>
                <a:gd name="f60" fmla="*/ f4 1 288204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264279"/>
                <a:gd name="f69" fmla="*/ f65 1 288204"/>
                <a:gd name="f70" fmla="*/ 0 f66 1"/>
                <a:gd name="f71" fmla="*/ 113824 f65 1"/>
                <a:gd name="f72" fmla="*/ 255079 f66 1"/>
                <a:gd name="f73" fmla="*/ 0 f65 1"/>
                <a:gd name="f74" fmla="*/ 186785 f66 1"/>
                <a:gd name="f75" fmla="*/ 169926 f65 1"/>
                <a:gd name="f76" fmla="*/ 174593 f66 1"/>
                <a:gd name="f77" fmla="*/ 199739 f65 1"/>
                <a:gd name="f78" fmla="*/ 193167 f66 1"/>
                <a:gd name="f79" fmla="*/ 279463 f65 1"/>
                <a:gd name="f80" fmla="*/ 157448 f66 1"/>
                <a:gd name="f81" fmla="*/ 273748 f65 1"/>
                <a:gd name="f82" fmla="*/ 39433 f66 1"/>
                <a:gd name="f83" fmla="*/ 179070 f65 1"/>
                <a:gd name="f84" fmla="*/ 28099 f66 1"/>
                <a:gd name="f85" fmla="*/ 174212 f65 1"/>
                <a:gd name="f86" fmla="*/ 21812 f66 1"/>
                <a:gd name="f87" fmla="*/ 141637 f65 1"/>
                <a:gd name="f88" fmla="+- f67 0 f1"/>
                <a:gd name="f89" fmla="*/ f70 1 264279"/>
                <a:gd name="f90" fmla="*/ f71 1 288204"/>
                <a:gd name="f91" fmla="*/ f72 1 264279"/>
                <a:gd name="f92" fmla="*/ f73 1 288204"/>
                <a:gd name="f93" fmla="*/ f74 1 264279"/>
                <a:gd name="f94" fmla="*/ f75 1 288204"/>
                <a:gd name="f95" fmla="*/ f76 1 264279"/>
                <a:gd name="f96" fmla="*/ f77 1 288204"/>
                <a:gd name="f97" fmla="*/ f78 1 264279"/>
                <a:gd name="f98" fmla="*/ f79 1 288204"/>
                <a:gd name="f99" fmla="*/ f80 1 264279"/>
                <a:gd name="f100" fmla="*/ f81 1 288204"/>
                <a:gd name="f101" fmla="*/ f82 1 264279"/>
                <a:gd name="f102" fmla="*/ f83 1 288204"/>
                <a:gd name="f103" fmla="*/ f84 1 264279"/>
                <a:gd name="f104" fmla="*/ f85 1 288204"/>
                <a:gd name="f105" fmla="*/ f86 1 264279"/>
                <a:gd name="f106" fmla="*/ f87 1 288204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8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59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33" y="f134"/>
                </a:cxn>
              </a:cxnLst>
              <a:rect l="f129" t="f132" r="f130" b="f131"/>
              <a:pathLst>
                <a:path w="264279" h="288204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18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2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orma libre: forma 26">
              <a:extLst>
                <a:ext uri="{FF2B5EF4-FFF2-40B4-BE49-F238E27FC236}">
                  <a16:creationId xmlns:a16="http://schemas.microsoft.com/office/drawing/2014/main" id="{4570A9B7-D323-4B64-B37F-02C261D457B1}"/>
                </a:ext>
              </a:extLst>
            </p:cNvPr>
            <p:cNvSpPr/>
            <p:nvPr/>
          </p:nvSpPr>
          <p:spPr>
            <a:xfrm>
              <a:off x="1262475" y="2365589"/>
              <a:ext cx="1070296" cy="4286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8141"/>
                <a:gd name="f7" fmla="val 147436"/>
                <a:gd name="f8" fmla="val 114801"/>
                <a:gd name="f9" fmla="val 95751"/>
                <a:gd name="f10" fmla="val 6572"/>
                <a:gd name="f11" fmla="val 86226"/>
                <a:gd name="f12" fmla="val 24098"/>
                <a:gd name="f13" fmla="val 81273"/>
                <a:gd name="f14" fmla="val 120682"/>
                <a:gd name="f15" fmla="val 54508"/>
                <a:gd name="f16" fmla="val 217170"/>
                <a:gd name="f17" fmla="val 27742"/>
                <a:gd name="f18" fmla="val 313944"/>
                <a:gd name="f19" fmla="val 1644"/>
                <a:gd name="f20" fmla="val 323469"/>
                <a:gd name="f21" fmla="val -928"/>
                <a:gd name="f22" fmla="val 334804"/>
                <a:gd name="f23" fmla="val -261"/>
                <a:gd name="f24" fmla="val 344424"/>
                <a:gd name="f25" fmla="val 2120"/>
                <a:gd name="f26" fmla="val 358807"/>
                <a:gd name="f27" fmla="val 5644"/>
                <a:gd name="f28" fmla="val 368237"/>
                <a:gd name="f29" fmla="val 16408"/>
                <a:gd name="f30" fmla="val 31552"/>
                <a:gd name="f31" fmla="val 367951"/>
                <a:gd name="f32" fmla="val 46507"/>
                <a:gd name="f33" fmla="val 358997"/>
                <a:gd name="f34" fmla="val 56984"/>
                <a:gd name="f35" fmla="val 344519"/>
                <a:gd name="f36" fmla="val 61270"/>
                <a:gd name="f37" fmla="val 314516"/>
                <a:gd name="f38" fmla="val 70033"/>
                <a:gd name="f39" fmla="val 284321"/>
                <a:gd name="f40" fmla="val 78415"/>
                <a:gd name="f41" fmla="val 254127"/>
                <a:gd name="f42" fmla="val 86797"/>
                <a:gd name="f43" fmla="val 182785"/>
                <a:gd name="f44" fmla="val 106514"/>
                <a:gd name="f45" fmla="val 111347"/>
                <a:gd name="f46" fmla="val 126326"/>
                <a:gd name="f47" fmla="val 39910"/>
                <a:gd name="f48" fmla="val 145757"/>
                <a:gd name="f49" fmla="val 15716"/>
                <a:gd name="f50" fmla="val 152234"/>
                <a:gd name="f51" fmla="val 139566"/>
                <a:gd name="f52" fmla="+- 0 0 -90"/>
                <a:gd name="f53" fmla="*/ f3 1 368141"/>
                <a:gd name="f54" fmla="*/ f4 1 147436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368141"/>
                <a:gd name="f63" fmla="*/ f59 1 147436"/>
                <a:gd name="f64" fmla="*/ 0 f60 1"/>
                <a:gd name="f65" fmla="*/ 114801 f59 1"/>
                <a:gd name="f66" fmla="*/ 24098 f60 1"/>
                <a:gd name="f67" fmla="*/ 81273 f59 1"/>
                <a:gd name="f68" fmla="*/ 313944 f60 1"/>
                <a:gd name="f69" fmla="*/ 1644 f59 1"/>
                <a:gd name="f70" fmla="*/ 344424 f60 1"/>
                <a:gd name="f71" fmla="*/ 2120 f59 1"/>
                <a:gd name="f72" fmla="*/ 368141 f60 1"/>
                <a:gd name="f73" fmla="*/ 31552 f59 1"/>
                <a:gd name="f74" fmla="*/ 344519 f60 1"/>
                <a:gd name="f75" fmla="*/ 61270 f59 1"/>
                <a:gd name="f76" fmla="*/ 254127 f60 1"/>
                <a:gd name="f77" fmla="*/ 86797 f59 1"/>
                <a:gd name="f78" fmla="*/ 39910 f60 1"/>
                <a:gd name="f79" fmla="*/ 145757 f59 1"/>
                <a:gd name="f80" fmla="+- f61 0 f1"/>
                <a:gd name="f81" fmla="*/ f64 1 368141"/>
                <a:gd name="f82" fmla="*/ f65 1 147436"/>
                <a:gd name="f83" fmla="*/ f66 1 368141"/>
                <a:gd name="f84" fmla="*/ f67 1 147436"/>
                <a:gd name="f85" fmla="*/ f68 1 368141"/>
                <a:gd name="f86" fmla="*/ f69 1 147436"/>
                <a:gd name="f87" fmla="*/ f70 1 368141"/>
                <a:gd name="f88" fmla="*/ f71 1 147436"/>
                <a:gd name="f89" fmla="*/ f72 1 368141"/>
                <a:gd name="f90" fmla="*/ f73 1 147436"/>
                <a:gd name="f91" fmla="*/ f74 1 368141"/>
                <a:gd name="f92" fmla="*/ f75 1 147436"/>
                <a:gd name="f93" fmla="*/ f76 1 368141"/>
                <a:gd name="f94" fmla="*/ f77 1 147436"/>
                <a:gd name="f95" fmla="*/ f78 1 368141"/>
                <a:gd name="f96" fmla="*/ f79 1 147436"/>
                <a:gd name="f97" fmla="*/ f55 1 f62"/>
                <a:gd name="f98" fmla="*/ f56 1 f62"/>
                <a:gd name="f99" fmla="*/ f55 1 f63"/>
                <a:gd name="f100" fmla="*/ f57 1 f63"/>
                <a:gd name="f101" fmla="*/ f81 1 f62"/>
                <a:gd name="f102" fmla="*/ f82 1 f63"/>
                <a:gd name="f103" fmla="*/ f83 1 f62"/>
                <a:gd name="f104" fmla="*/ f84 1 f63"/>
                <a:gd name="f105" fmla="*/ f85 1 f62"/>
                <a:gd name="f106" fmla="*/ f86 1 f63"/>
                <a:gd name="f107" fmla="*/ f87 1 f62"/>
                <a:gd name="f108" fmla="*/ f88 1 f63"/>
                <a:gd name="f109" fmla="*/ f89 1 f62"/>
                <a:gd name="f110" fmla="*/ f90 1 f63"/>
                <a:gd name="f111" fmla="*/ f91 1 f62"/>
                <a:gd name="f112" fmla="*/ f92 1 f63"/>
                <a:gd name="f113" fmla="*/ f93 1 f62"/>
                <a:gd name="f114" fmla="*/ f94 1 f63"/>
                <a:gd name="f115" fmla="*/ f95 1 f62"/>
                <a:gd name="f116" fmla="*/ f96 1 f63"/>
                <a:gd name="f117" fmla="*/ f97 f53 1"/>
                <a:gd name="f118" fmla="*/ f98 f53 1"/>
                <a:gd name="f119" fmla="*/ f100 f54 1"/>
                <a:gd name="f120" fmla="*/ f99 f54 1"/>
                <a:gd name="f121" fmla="*/ f101 f53 1"/>
                <a:gd name="f122" fmla="*/ f102 f54 1"/>
                <a:gd name="f123" fmla="*/ f103 f53 1"/>
                <a:gd name="f124" fmla="*/ f104 f54 1"/>
                <a:gd name="f125" fmla="*/ f105 f53 1"/>
                <a:gd name="f126" fmla="*/ f106 f54 1"/>
                <a:gd name="f127" fmla="*/ f107 f53 1"/>
                <a:gd name="f128" fmla="*/ f108 f54 1"/>
                <a:gd name="f129" fmla="*/ f109 f53 1"/>
                <a:gd name="f130" fmla="*/ f110 f54 1"/>
                <a:gd name="f131" fmla="*/ f111 f53 1"/>
                <a:gd name="f132" fmla="*/ f112 f54 1"/>
                <a:gd name="f133" fmla="*/ f113 f53 1"/>
                <a:gd name="f134" fmla="*/ f114 f54 1"/>
                <a:gd name="f135" fmla="*/ f115 f53 1"/>
                <a:gd name="f136" fmla="*/ f116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21" y="f122"/>
                </a:cxn>
                <a:cxn ang="f80">
                  <a:pos x="f123" y="f124"/>
                </a:cxn>
                <a:cxn ang="f80">
                  <a:pos x="f125" y="f126"/>
                </a:cxn>
                <a:cxn ang="f80">
                  <a:pos x="f127" y="f128"/>
                </a:cxn>
                <a:cxn ang="f80">
                  <a:pos x="f129" y="f130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21" y="f122"/>
                </a:cxn>
              </a:cxnLst>
              <a:rect l="f117" t="f120" r="f118" b="f119"/>
              <a:pathLst>
                <a:path w="368141" h="147436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6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" y="f51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orma libre: forma 27">
              <a:extLst>
                <a:ext uri="{FF2B5EF4-FFF2-40B4-BE49-F238E27FC236}">
                  <a16:creationId xmlns:a16="http://schemas.microsoft.com/office/drawing/2014/main" id="{512139D2-8D1B-4F67-8962-6422CDFD5B2E}"/>
                </a:ext>
              </a:extLst>
            </p:cNvPr>
            <p:cNvSpPr/>
            <p:nvPr/>
          </p:nvSpPr>
          <p:spPr>
            <a:xfrm>
              <a:off x="1415610" y="2876300"/>
              <a:ext cx="171578" cy="9642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017"/>
                <a:gd name="f7" fmla="val 331655"/>
                <a:gd name="f8" fmla="val 331470"/>
                <a:gd name="f9" fmla="val 1619"/>
                <a:gd name="f10" fmla="val 307657"/>
                <a:gd name="f11" fmla="val 3620"/>
                <a:gd name="f12" fmla="val 284797"/>
                <a:gd name="f13" fmla="val 4477"/>
                <a:gd name="f14" fmla="val 261938"/>
                <a:gd name="f15" fmla="val 7715"/>
                <a:gd name="f16" fmla="val 179927"/>
                <a:gd name="f17" fmla="val 10478"/>
                <a:gd name="f18" fmla="val 98012"/>
                <a:gd name="f19" fmla="val 13430"/>
                <a:gd name="f20" fmla="val 16002"/>
                <a:gd name="f21" fmla="val 13907"/>
                <a:gd name="f22" fmla="val 2381"/>
                <a:gd name="f23" fmla="val 13716"/>
                <a:gd name="f24" fmla="val 26289"/>
                <a:gd name="f25" fmla="val 15050"/>
                <a:gd name="f26" fmla="val 79343"/>
                <a:gd name="f27" fmla="val 38386"/>
                <a:gd name="f28" fmla="val 155067"/>
                <a:gd name="f29" fmla="val 50197"/>
                <a:gd name="f30" fmla="val 232029"/>
                <a:gd name="f31" fmla="val 52197"/>
                <a:gd name="f32" fmla="val 245364"/>
                <a:gd name="f33" fmla="val 55912"/>
                <a:gd name="f34" fmla="val 258413"/>
                <a:gd name="f35" fmla="val 58198"/>
                <a:gd name="f36" fmla="val 271748"/>
                <a:gd name="f37" fmla="val 64103"/>
                <a:gd name="f38" fmla="val 305848"/>
                <a:gd name="f39" fmla="val 37433"/>
                <a:gd name="f40" fmla="val 334232"/>
                <a:gd name="f41" fmla="+- 0 0 -90"/>
                <a:gd name="f42" fmla="*/ f3 1 59017"/>
                <a:gd name="f43" fmla="*/ f4 1 331655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59017"/>
                <a:gd name="f52" fmla="*/ f48 1 331655"/>
                <a:gd name="f53" fmla="*/ 0 f49 1"/>
                <a:gd name="f54" fmla="*/ 331470 f48 1"/>
                <a:gd name="f55" fmla="*/ 4477 f49 1"/>
                <a:gd name="f56" fmla="*/ 261938 f48 1"/>
                <a:gd name="f57" fmla="*/ 13430 f49 1"/>
                <a:gd name="f58" fmla="*/ 16002 f48 1"/>
                <a:gd name="f59" fmla="*/ 26289 f49 1"/>
                <a:gd name="f60" fmla="*/ 0 f48 1"/>
                <a:gd name="f61" fmla="*/ 50197 f49 1"/>
                <a:gd name="f62" fmla="*/ 232029 f48 1"/>
                <a:gd name="f63" fmla="*/ 58198 f49 1"/>
                <a:gd name="f64" fmla="*/ 271748 f48 1"/>
                <a:gd name="f65" fmla="+- f50 0 f1"/>
                <a:gd name="f66" fmla="*/ f53 1 59017"/>
                <a:gd name="f67" fmla="*/ f54 1 331655"/>
                <a:gd name="f68" fmla="*/ f55 1 59017"/>
                <a:gd name="f69" fmla="*/ f56 1 331655"/>
                <a:gd name="f70" fmla="*/ f57 1 59017"/>
                <a:gd name="f71" fmla="*/ f58 1 331655"/>
                <a:gd name="f72" fmla="*/ f59 1 59017"/>
                <a:gd name="f73" fmla="*/ f60 1 331655"/>
                <a:gd name="f74" fmla="*/ f61 1 59017"/>
                <a:gd name="f75" fmla="*/ f62 1 331655"/>
                <a:gd name="f76" fmla="*/ f63 1 59017"/>
                <a:gd name="f77" fmla="*/ f64 1 331655"/>
                <a:gd name="f78" fmla="*/ f44 1 f51"/>
                <a:gd name="f79" fmla="*/ f45 1 f51"/>
                <a:gd name="f80" fmla="*/ f44 1 f52"/>
                <a:gd name="f81" fmla="*/ f46 1 f52"/>
                <a:gd name="f82" fmla="*/ f66 1 f51"/>
                <a:gd name="f83" fmla="*/ f67 1 f52"/>
                <a:gd name="f84" fmla="*/ f68 1 f51"/>
                <a:gd name="f85" fmla="*/ f69 1 f52"/>
                <a:gd name="f86" fmla="*/ f70 1 f51"/>
                <a:gd name="f87" fmla="*/ f71 1 f52"/>
                <a:gd name="f88" fmla="*/ f72 1 f51"/>
                <a:gd name="f89" fmla="*/ f73 1 f52"/>
                <a:gd name="f90" fmla="*/ f74 1 f51"/>
                <a:gd name="f91" fmla="*/ f75 1 f52"/>
                <a:gd name="f92" fmla="*/ f76 1 f51"/>
                <a:gd name="f93" fmla="*/ f77 1 f52"/>
                <a:gd name="f94" fmla="*/ f78 f42 1"/>
                <a:gd name="f95" fmla="*/ f79 f42 1"/>
                <a:gd name="f96" fmla="*/ f81 f43 1"/>
                <a:gd name="f97" fmla="*/ f80 f43 1"/>
                <a:gd name="f98" fmla="*/ f82 f42 1"/>
                <a:gd name="f99" fmla="*/ f83 f43 1"/>
                <a:gd name="f100" fmla="*/ f84 f42 1"/>
                <a:gd name="f101" fmla="*/ f85 f43 1"/>
                <a:gd name="f102" fmla="*/ f86 f42 1"/>
                <a:gd name="f103" fmla="*/ f87 f43 1"/>
                <a:gd name="f104" fmla="*/ f88 f42 1"/>
                <a:gd name="f105" fmla="*/ f89 f43 1"/>
                <a:gd name="f106" fmla="*/ f90 f42 1"/>
                <a:gd name="f107" fmla="*/ f91 f43 1"/>
                <a:gd name="f108" fmla="*/ f92 f42 1"/>
                <a:gd name="f109" fmla="*/ f9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98" y="f99"/>
                </a:cxn>
                <a:cxn ang="f65">
                  <a:pos x="f100" y="f101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98" y="f99"/>
                </a:cxn>
              </a:cxnLst>
              <a:rect l="f94" t="f97" r="f95" b="f96"/>
              <a:pathLst>
                <a:path w="59017" h="331655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2"/>
                    <a:pt x="f24" y="f5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6" name="Título 3">
            <a:extLst>
              <a:ext uri="{FF2B5EF4-FFF2-40B4-BE49-F238E27FC236}">
                <a16:creationId xmlns:a16="http://schemas.microsoft.com/office/drawing/2014/main" id="{D38F84D0-31B6-42F1-8845-FD8274F0376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سبک دستور کار</a:t>
            </a:r>
            <a:endParaRPr lang="es-PE" dirty="0">
              <a:cs typeface="B Nazanin" panose="00000400000000000000" pitchFamily="2" charset="-78"/>
            </a:endParaRPr>
          </a:p>
        </p:txBody>
      </p:sp>
      <p:cxnSp>
        <p:nvCxnSpPr>
          <p:cNvPr id="27" name="Straight Connector 7">
            <a:extLst>
              <a:ext uri="{FF2B5EF4-FFF2-40B4-BE49-F238E27FC236}">
                <a16:creationId xmlns:a16="http://schemas.microsoft.com/office/drawing/2014/main" id="{B6C1286F-EAE3-487B-BEDB-D25DC1F8D295}"/>
              </a:ext>
            </a:extLst>
          </p:cNvPr>
          <p:cNvCxnSpPr/>
          <p:nvPr/>
        </p:nvCxnSpPr>
        <p:spPr>
          <a:xfrm>
            <a:off x="6609" y="4975222"/>
            <a:ext cx="9145462" cy="0"/>
          </a:xfrm>
          <a:prstGeom prst="straightConnector1">
            <a:avLst/>
          </a:prstGeom>
          <a:noFill/>
          <a:ln w="25402" cap="flat">
            <a:solidFill>
              <a:srgbClr val="2F85A7"/>
            </a:solidFill>
            <a:prstDash val="solid"/>
          </a:ln>
        </p:spPr>
      </p:cxnSp>
      <p:sp>
        <p:nvSpPr>
          <p:cNvPr id="28" name="Rectangle 36">
            <a:extLst>
              <a:ext uri="{FF2B5EF4-FFF2-40B4-BE49-F238E27FC236}">
                <a16:creationId xmlns:a16="http://schemas.microsoft.com/office/drawing/2014/main" id="{839BAF18-F7E8-4FB2-928D-6E19470A2A1F}"/>
              </a:ext>
            </a:extLst>
          </p:cNvPr>
          <p:cNvSpPr/>
          <p:nvPr/>
        </p:nvSpPr>
        <p:spPr>
          <a:xfrm>
            <a:off x="1719" y="4999068"/>
            <a:ext cx="9131298" cy="169858"/>
          </a:xfrm>
          <a:prstGeom prst="rect">
            <a:avLst/>
          </a:pr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2821DC38-8199-48D4-BC64-7FF6581E7E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lang="LID4096" dirty="0">
              <a:cs typeface="B Nazanin" panose="00000400000000000000" pitchFamily="2" charset="-78"/>
            </a:endParaRPr>
          </a:p>
        </p:txBody>
      </p:sp>
      <p:grpSp>
        <p:nvGrpSpPr>
          <p:cNvPr id="3" name="Group 43">
            <a:extLst>
              <a:ext uri="{FF2B5EF4-FFF2-40B4-BE49-F238E27FC236}">
                <a16:creationId xmlns:a16="http://schemas.microsoft.com/office/drawing/2014/main" id="{4FB7C665-1893-4FB4-A93E-2A4DA068DF8E}"/>
              </a:ext>
            </a:extLst>
          </p:cNvPr>
          <p:cNvGrpSpPr/>
          <p:nvPr/>
        </p:nvGrpSpPr>
        <p:grpSpPr>
          <a:xfrm>
            <a:off x="1489804" y="1144572"/>
            <a:ext cx="3578906" cy="711367"/>
            <a:chOff x="1489804" y="1144572"/>
            <a:chExt cx="3578906" cy="711367"/>
          </a:xfrm>
        </p:grpSpPr>
        <p:sp>
          <p:nvSpPr>
            <p:cNvPr id="4" name="TextBox 44">
              <a:extLst>
                <a:ext uri="{FF2B5EF4-FFF2-40B4-BE49-F238E27FC236}">
                  <a16:creationId xmlns:a16="http://schemas.microsoft.com/office/drawing/2014/main" id="{AE0EAF8D-00CA-4232-89DC-7ED538C392BC}"/>
                </a:ext>
              </a:extLst>
            </p:cNvPr>
            <p:cNvSpPr txBox="1"/>
            <p:nvPr/>
          </p:nvSpPr>
          <p:spPr>
            <a:xfrm>
              <a:off x="1497448" y="1394277"/>
              <a:ext cx="3571262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TextBox 45">
              <a:extLst>
                <a:ext uri="{FF2B5EF4-FFF2-40B4-BE49-F238E27FC236}">
                  <a16:creationId xmlns:a16="http://schemas.microsoft.com/office/drawing/2014/main" id="{8C184B6A-C5E1-46E9-ACE7-23F429DA7E4C}"/>
                </a:ext>
              </a:extLst>
            </p:cNvPr>
            <p:cNvSpPr txBox="1"/>
            <p:nvPr/>
          </p:nvSpPr>
          <p:spPr>
            <a:xfrm>
              <a:off x="1489804" y="1144572"/>
              <a:ext cx="357890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46">
            <a:extLst>
              <a:ext uri="{FF2B5EF4-FFF2-40B4-BE49-F238E27FC236}">
                <a16:creationId xmlns:a16="http://schemas.microsoft.com/office/drawing/2014/main" id="{71D00F71-39FE-4E35-9AE5-9C2EE79455AF}"/>
              </a:ext>
            </a:extLst>
          </p:cNvPr>
          <p:cNvGrpSpPr/>
          <p:nvPr/>
        </p:nvGrpSpPr>
        <p:grpSpPr>
          <a:xfrm>
            <a:off x="1489804" y="2029766"/>
            <a:ext cx="3578906" cy="711367"/>
            <a:chOff x="1489804" y="2029766"/>
            <a:chExt cx="3578906" cy="711367"/>
          </a:xfrm>
        </p:grpSpPr>
        <p:sp>
          <p:nvSpPr>
            <p:cNvPr id="7" name="TextBox 47">
              <a:extLst>
                <a:ext uri="{FF2B5EF4-FFF2-40B4-BE49-F238E27FC236}">
                  <a16:creationId xmlns:a16="http://schemas.microsoft.com/office/drawing/2014/main" id="{851EA25A-DCB4-40C5-BEAB-E639C1B0098E}"/>
                </a:ext>
              </a:extLst>
            </p:cNvPr>
            <p:cNvSpPr txBox="1"/>
            <p:nvPr/>
          </p:nvSpPr>
          <p:spPr>
            <a:xfrm>
              <a:off x="1497448" y="2279471"/>
              <a:ext cx="3571262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TextBox 48">
              <a:extLst>
                <a:ext uri="{FF2B5EF4-FFF2-40B4-BE49-F238E27FC236}">
                  <a16:creationId xmlns:a16="http://schemas.microsoft.com/office/drawing/2014/main" id="{89CDB047-302F-4BCC-8156-4A213FAEE546}"/>
                </a:ext>
              </a:extLst>
            </p:cNvPr>
            <p:cNvSpPr txBox="1"/>
            <p:nvPr/>
          </p:nvSpPr>
          <p:spPr>
            <a:xfrm>
              <a:off x="1489804" y="2029766"/>
              <a:ext cx="357890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49">
            <a:extLst>
              <a:ext uri="{FF2B5EF4-FFF2-40B4-BE49-F238E27FC236}">
                <a16:creationId xmlns:a16="http://schemas.microsoft.com/office/drawing/2014/main" id="{4A422065-EAE7-4043-BA86-B28D1CF06A36}"/>
              </a:ext>
            </a:extLst>
          </p:cNvPr>
          <p:cNvGrpSpPr/>
          <p:nvPr/>
        </p:nvGrpSpPr>
        <p:grpSpPr>
          <a:xfrm>
            <a:off x="1489804" y="2914960"/>
            <a:ext cx="3578906" cy="711367"/>
            <a:chOff x="1489804" y="2914960"/>
            <a:chExt cx="3578906" cy="711367"/>
          </a:xfrm>
        </p:grpSpPr>
        <p:sp>
          <p:nvSpPr>
            <p:cNvPr id="10" name="TextBox 50">
              <a:extLst>
                <a:ext uri="{FF2B5EF4-FFF2-40B4-BE49-F238E27FC236}">
                  <a16:creationId xmlns:a16="http://schemas.microsoft.com/office/drawing/2014/main" id="{DF661274-7AD4-44A9-897E-235BB32DC269}"/>
                </a:ext>
              </a:extLst>
            </p:cNvPr>
            <p:cNvSpPr txBox="1"/>
            <p:nvPr/>
          </p:nvSpPr>
          <p:spPr>
            <a:xfrm>
              <a:off x="1497448" y="3164665"/>
              <a:ext cx="3571262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TextBox 51">
              <a:extLst>
                <a:ext uri="{FF2B5EF4-FFF2-40B4-BE49-F238E27FC236}">
                  <a16:creationId xmlns:a16="http://schemas.microsoft.com/office/drawing/2014/main" id="{1BC6B138-0555-4F86-B619-45821CC817B5}"/>
                </a:ext>
              </a:extLst>
            </p:cNvPr>
            <p:cNvSpPr txBox="1"/>
            <p:nvPr/>
          </p:nvSpPr>
          <p:spPr>
            <a:xfrm>
              <a:off x="1489804" y="2914960"/>
              <a:ext cx="357890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2" name="Oval 52">
            <a:extLst>
              <a:ext uri="{FF2B5EF4-FFF2-40B4-BE49-F238E27FC236}">
                <a16:creationId xmlns:a16="http://schemas.microsoft.com/office/drawing/2014/main" id="{A30B1987-5587-4C2C-A283-94BC962AE230}"/>
              </a:ext>
            </a:extLst>
          </p:cNvPr>
          <p:cNvSpPr/>
          <p:nvPr/>
        </p:nvSpPr>
        <p:spPr>
          <a:xfrm>
            <a:off x="570731" y="1176220"/>
            <a:ext cx="682334" cy="6480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494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3" name="Oval 53">
            <a:extLst>
              <a:ext uri="{FF2B5EF4-FFF2-40B4-BE49-F238E27FC236}">
                <a16:creationId xmlns:a16="http://schemas.microsoft.com/office/drawing/2014/main" id="{6B1C3291-E4C8-4489-AC15-E93C81A74812}"/>
              </a:ext>
            </a:extLst>
          </p:cNvPr>
          <p:cNvSpPr/>
          <p:nvPr/>
        </p:nvSpPr>
        <p:spPr>
          <a:xfrm>
            <a:off x="569726" y="2906502"/>
            <a:ext cx="682334" cy="6480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8B6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4" name="Oval 54">
            <a:extLst>
              <a:ext uri="{FF2B5EF4-FFF2-40B4-BE49-F238E27FC236}">
                <a16:creationId xmlns:a16="http://schemas.microsoft.com/office/drawing/2014/main" id="{16965BF0-6EE0-434B-88E9-A95AD393B09C}"/>
              </a:ext>
            </a:extLst>
          </p:cNvPr>
          <p:cNvSpPr/>
          <p:nvPr/>
        </p:nvSpPr>
        <p:spPr>
          <a:xfrm>
            <a:off x="569726" y="3791696"/>
            <a:ext cx="682334" cy="6480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5BD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grpSp>
        <p:nvGrpSpPr>
          <p:cNvPr id="15" name="Group 55">
            <a:extLst>
              <a:ext uri="{FF2B5EF4-FFF2-40B4-BE49-F238E27FC236}">
                <a16:creationId xmlns:a16="http://schemas.microsoft.com/office/drawing/2014/main" id="{C5A798C5-B8A8-4C16-8619-0569034FD9BE}"/>
              </a:ext>
            </a:extLst>
          </p:cNvPr>
          <p:cNvGrpSpPr/>
          <p:nvPr/>
        </p:nvGrpSpPr>
        <p:grpSpPr>
          <a:xfrm>
            <a:off x="1489804" y="3800154"/>
            <a:ext cx="3578906" cy="711367"/>
            <a:chOff x="1489804" y="3800154"/>
            <a:chExt cx="3578906" cy="711367"/>
          </a:xfrm>
        </p:grpSpPr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90056AA1-0FC8-499E-868D-69537AF00997}"/>
                </a:ext>
              </a:extLst>
            </p:cNvPr>
            <p:cNvSpPr txBox="1"/>
            <p:nvPr/>
          </p:nvSpPr>
          <p:spPr>
            <a:xfrm>
              <a:off x="1497448" y="4049859"/>
              <a:ext cx="3571262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TextBox 57">
              <a:extLst>
                <a:ext uri="{FF2B5EF4-FFF2-40B4-BE49-F238E27FC236}">
                  <a16:creationId xmlns:a16="http://schemas.microsoft.com/office/drawing/2014/main" id="{DF7783D6-BE8D-4F2F-84D2-770596E4E38C}"/>
                </a:ext>
              </a:extLst>
            </p:cNvPr>
            <p:cNvSpPr txBox="1"/>
            <p:nvPr/>
          </p:nvSpPr>
          <p:spPr>
            <a:xfrm>
              <a:off x="1489804" y="3800154"/>
              <a:ext cx="357890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8" name="Freeform 9">
            <a:extLst>
              <a:ext uri="{FF2B5EF4-FFF2-40B4-BE49-F238E27FC236}">
                <a16:creationId xmlns:a16="http://schemas.microsoft.com/office/drawing/2014/main" id="{3F9A4607-2CA8-4BE5-8458-C13D5145BC75}"/>
              </a:ext>
            </a:extLst>
          </p:cNvPr>
          <p:cNvSpPr/>
          <p:nvPr/>
        </p:nvSpPr>
        <p:spPr>
          <a:xfrm>
            <a:off x="753785" y="3047311"/>
            <a:ext cx="294738" cy="393832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753"/>
              <a:gd name="f8" fmla="val 3873"/>
              <a:gd name="f9" fmla="val 2122"/>
              <a:gd name="f10" fmla="val 555"/>
              <a:gd name="f11" fmla="val 2180"/>
              <a:gd name="f12" fmla="val 557"/>
              <a:gd name="f13" fmla="val 2231"/>
              <a:gd name="f14" fmla="val 560"/>
              <a:gd name="f15" fmla="val 2275"/>
              <a:gd name="f16" fmla="val 568"/>
              <a:gd name="f17" fmla="val 2311"/>
              <a:gd name="f18" fmla="val 580"/>
              <a:gd name="f19" fmla="val 2346"/>
              <a:gd name="f20" fmla="val 598"/>
              <a:gd name="f21" fmla="val 2375"/>
              <a:gd name="f22" fmla="val 626"/>
              <a:gd name="f23" fmla="val 2399"/>
              <a:gd name="f24" fmla="val 658"/>
              <a:gd name="f25" fmla="val 2419"/>
              <a:gd name="f26" fmla="val 695"/>
              <a:gd name="f27" fmla="val 2433"/>
              <a:gd name="f28" fmla="val 735"/>
              <a:gd name="f29" fmla="val 2442"/>
              <a:gd name="f30" fmla="val 777"/>
              <a:gd name="f31" fmla="val 2444"/>
              <a:gd name="f32" fmla="val 820"/>
              <a:gd name="f33" fmla="val 2440"/>
              <a:gd name="f34" fmla="val 864"/>
              <a:gd name="f35" fmla="val 2431"/>
              <a:gd name="f36" fmla="val 908"/>
              <a:gd name="f37" fmla="val 2415"/>
              <a:gd name="f38" fmla="val 948"/>
              <a:gd name="f39" fmla="val 2391"/>
              <a:gd name="f40" fmla="val 984"/>
              <a:gd name="f41" fmla="val 2364"/>
              <a:gd name="f42" fmla="val 1013"/>
              <a:gd name="f43" fmla="val 2331"/>
              <a:gd name="f44" fmla="val 1037"/>
              <a:gd name="f45" fmla="val 2293"/>
              <a:gd name="f46" fmla="val 1057"/>
              <a:gd name="f47" fmla="val 2253"/>
              <a:gd name="f48" fmla="val 1073"/>
              <a:gd name="f49" fmla="val 2211"/>
              <a:gd name="f50" fmla="val 1086"/>
              <a:gd name="f51" fmla="val 2166"/>
              <a:gd name="f52" fmla="val 1098"/>
              <a:gd name="f53" fmla="val 1111"/>
              <a:gd name="f54" fmla="val 2079"/>
              <a:gd name="f55" fmla="val 1124"/>
              <a:gd name="f56" fmla="val 2037"/>
              <a:gd name="f57" fmla="val 1138"/>
              <a:gd name="f58" fmla="val 1999"/>
              <a:gd name="f59" fmla="val 1157"/>
              <a:gd name="f60" fmla="val 1962"/>
              <a:gd name="f61" fmla="val 1178"/>
              <a:gd name="f62" fmla="val 1931"/>
              <a:gd name="f63" fmla="val 1204"/>
              <a:gd name="f64" fmla="val 1935"/>
              <a:gd name="f65" fmla="val 1235"/>
              <a:gd name="f66" fmla="val 1946"/>
              <a:gd name="f67" fmla="val 1260"/>
              <a:gd name="f68" fmla="val 1959"/>
              <a:gd name="f69" fmla="val 1282"/>
              <a:gd name="f70" fmla="val 1977"/>
              <a:gd name="f71" fmla="val 1302"/>
              <a:gd name="f72" fmla="val 1997"/>
              <a:gd name="f73" fmla="val 1318"/>
              <a:gd name="f74" fmla="val 2019"/>
              <a:gd name="f75" fmla="val 1333"/>
              <a:gd name="f76" fmla="val 2039"/>
              <a:gd name="f77" fmla="val 1346"/>
              <a:gd name="f78" fmla="val 2060"/>
              <a:gd name="f79" fmla="val 1360"/>
              <a:gd name="f80" fmla="val 2159"/>
              <a:gd name="f81" fmla="val 1433"/>
              <a:gd name="f82" fmla="val 2248"/>
              <a:gd name="f83" fmla="val 1509"/>
              <a:gd name="f84" fmla="val 2328"/>
              <a:gd name="f85" fmla="val 1588"/>
              <a:gd name="f86" fmla="val 2400"/>
              <a:gd name="f87" fmla="val 1671"/>
              <a:gd name="f88" fmla="val 2464"/>
              <a:gd name="f89" fmla="val 1757"/>
              <a:gd name="f90" fmla="val 2522"/>
              <a:gd name="f91" fmla="val 1844"/>
              <a:gd name="f92" fmla="val 2571"/>
              <a:gd name="f93" fmla="val 1933"/>
              <a:gd name="f94" fmla="val 2613"/>
              <a:gd name="f95" fmla="val 2026"/>
              <a:gd name="f96" fmla="val 2649"/>
              <a:gd name="f97" fmla="val 2118"/>
              <a:gd name="f98" fmla="val 2679"/>
              <a:gd name="f99" fmla="val 2704"/>
              <a:gd name="f100" fmla="val 2304"/>
              <a:gd name="f101" fmla="val 2722"/>
              <a:gd name="f102" fmla="val 2398"/>
              <a:gd name="f103" fmla="val 2737"/>
              <a:gd name="f104" fmla="val 2493"/>
              <a:gd name="f105" fmla="val 2746"/>
              <a:gd name="f106" fmla="val 2586"/>
              <a:gd name="f107" fmla="val 2751"/>
              <a:gd name="f108" fmla="val 2677"/>
              <a:gd name="f109" fmla="val 2768"/>
              <a:gd name="f110" fmla="val 2857"/>
              <a:gd name="f111" fmla="val 2942"/>
              <a:gd name="f112" fmla="val 2739"/>
              <a:gd name="f113" fmla="val 3028"/>
              <a:gd name="f114" fmla="val 2728"/>
              <a:gd name="f115" fmla="val 3108"/>
              <a:gd name="f116" fmla="val 2715"/>
              <a:gd name="f117" fmla="val 3186"/>
              <a:gd name="f118" fmla="val 2702"/>
              <a:gd name="f119" fmla="val 3260"/>
              <a:gd name="f120" fmla="val 2688"/>
              <a:gd name="f121" fmla="val 3331"/>
              <a:gd name="f122" fmla="val 2671"/>
              <a:gd name="f123" fmla="val 3397"/>
              <a:gd name="f124" fmla="val 2657"/>
              <a:gd name="f125" fmla="val 3458"/>
              <a:gd name="f126" fmla="val 2640"/>
              <a:gd name="f127" fmla="val 3515"/>
              <a:gd name="f128" fmla="val 2624"/>
              <a:gd name="f129" fmla="val 3564"/>
              <a:gd name="f130" fmla="val 2609"/>
              <a:gd name="f131" fmla="val 3609"/>
              <a:gd name="f132" fmla="val 2597"/>
              <a:gd name="f133" fmla="val 3648"/>
              <a:gd name="f134" fmla="val 2584"/>
              <a:gd name="f135" fmla="val 3680"/>
              <a:gd name="f136" fmla="val 2573"/>
              <a:gd name="f137" fmla="val 3704"/>
              <a:gd name="f138" fmla="val 2566"/>
              <a:gd name="f139" fmla="val 3722"/>
              <a:gd name="f140" fmla="val 2560"/>
              <a:gd name="f141" fmla="val 3733"/>
              <a:gd name="f142" fmla="val 2533"/>
              <a:gd name="f143" fmla="val 3764"/>
              <a:gd name="f144" fmla="val 2499"/>
              <a:gd name="f145" fmla="val 3789"/>
              <a:gd name="f146" fmla="val 2459"/>
              <a:gd name="f147" fmla="val 3811"/>
              <a:gd name="f148" fmla="val 3829"/>
              <a:gd name="f149" fmla="val 2368"/>
              <a:gd name="f150" fmla="val 3844"/>
              <a:gd name="f151" fmla="val 2319"/>
              <a:gd name="f152" fmla="val 3855"/>
              <a:gd name="f153" fmla="val 2269"/>
              <a:gd name="f154" fmla="val 3862"/>
              <a:gd name="f155" fmla="val 2220"/>
              <a:gd name="f156" fmla="val 3868"/>
              <a:gd name="f157" fmla="val 2133"/>
              <a:gd name="f158" fmla="val 2046"/>
              <a:gd name="f159" fmla="val 1871"/>
              <a:gd name="f160" fmla="val 1784"/>
              <a:gd name="f161" fmla="val 3838"/>
              <a:gd name="f162" fmla="val 1699"/>
              <a:gd name="f163" fmla="val 3818"/>
              <a:gd name="f164" fmla="val 1613"/>
              <a:gd name="f165" fmla="val 3795"/>
              <a:gd name="f166" fmla="val 1531"/>
              <a:gd name="f167" fmla="val 3768"/>
              <a:gd name="f168" fmla="val 1449"/>
              <a:gd name="f169" fmla="val 3737"/>
              <a:gd name="f170" fmla="val 1369"/>
              <a:gd name="f171" fmla="val 1293"/>
              <a:gd name="f172" fmla="val 3669"/>
              <a:gd name="f173" fmla="val 1219"/>
              <a:gd name="f174" fmla="val 3635"/>
              <a:gd name="f175" fmla="val 1146"/>
              <a:gd name="f176" fmla="val 3597"/>
              <a:gd name="f177" fmla="val 1079"/>
              <a:gd name="f178" fmla="val 3560"/>
              <a:gd name="f179" fmla="val 1015"/>
              <a:gd name="f180" fmla="val 3524"/>
              <a:gd name="f181" fmla="val 953"/>
              <a:gd name="f182" fmla="val 3488"/>
              <a:gd name="f183" fmla="val 899"/>
              <a:gd name="f184" fmla="val 3453"/>
              <a:gd name="f185" fmla="val 846"/>
              <a:gd name="f186" fmla="val 3420"/>
              <a:gd name="f187" fmla="val 800"/>
              <a:gd name="f188" fmla="val 3389"/>
              <a:gd name="f189" fmla="val 759"/>
              <a:gd name="f190" fmla="val 3360"/>
              <a:gd name="f191" fmla="val 722"/>
              <a:gd name="f192" fmla="val 3335"/>
              <a:gd name="f193" fmla="val 693"/>
              <a:gd name="f194" fmla="val 3313"/>
              <a:gd name="f195" fmla="val 669"/>
              <a:gd name="f196" fmla="val 3297"/>
              <a:gd name="f197" fmla="val 653"/>
              <a:gd name="f198" fmla="val 3284"/>
              <a:gd name="f199" fmla="val 642"/>
              <a:gd name="f200" fmla="val 3275"/>
              <a:gd name="f201" fmla="val 640"/>
              <a:gd name="f202" fmla="val 3273"/>
              <a:gd name="f203" fmla="val 644"/>
              <a:gd name="f204" fmla="val 3277"/>
              <a:gd name="f205" fmla="val 562"/>
              <a:gd name="f206" fmla="val 3206"/>
              <a:gd name="f207" fmla="val 482"/>
              <a:gd name="f208" fmla="val 3124"/>
              <a:gd name="f209" fmla="val 402"/>
              <a:gd name="f210" fmla="val 3033"/>
              <a:gd name="f211" fmla="val 326"/>
              <a:gd name="f212" fmla="val 2935"/>
              <a:gd name="f213" fmla="val 255"/>
              <a:gd name="f214" fmla="val 2829"/>
              <a:gd name="f215" fmla="val 189"/>
              <a:gd name="f216" fmla="val 2718"/>
              <a:gd name="f217" fmla="val 131"/>
              <a:gd name="f218" fmla="val 2604"/>
              <a:gd name="f219" fmla="val 82"/>
              <a:gd name="f220" fmla="val 2484"/>
              <a:gd name="f221" fmla="val 40"/>
              <a:gd name="f222" fmla="val 2362"/>
              <a:gd name="f223" fmla="val 11"/>
              <a:gd name="f224" fmla="val 2240"/>
              <a:gd name="f225" fmla="val 2148"/>
              <a:gd name="f226" fmla="val 2057"/>
              <a:gd name="f227" fmla="val 9"/>
              <a:gd name="f228" fmla="val 1969"/>
              <a:gd name="f229" fmla="val 26"/>
              <a:gd name="f230" fmla="val 1886"/>
              <a:gd name="f231" fmla="val 51"/>
              <a:gd name="f232" fmla="val 1804"/>
              <a:gd name="f233" fmla="val 79"/>
              <a:gd name="f234" fmla="val 1729"/>
              <a:gd name="f235" fmla="val 111"/>
              <a:gd name="f236" fmla="val 1658"/>
              <a:gd name="f237" fmla="val 146"/>
              <a:gd name="f238" fmla="val 1595"/>
              <a:gd name="f239" fmla="val 1537"/>
              <a:gd name="f240" fmla="val 197"/>
              <a:gd name="f241" fmla="val 1513"/>
              <a:gd name="f242" fmla="val 217"/>
              <a:gd name="f243" fmla="val 1491"/>
              <a:gd name="f244" fmla="val 237"/>
              <a:gd name="f245" fmla="val 1471"/>
              <a:gd name="f246" fmla="val 259"/>
              <a:gd name="f247" fmla="val 1451"/>
              <a:gd name="f248" fmla="val 279"/>
              <a:gd name="f249" fmla="val 1429"/>
              <a:gd name="f250" fmla="val 300"/>
              <a:gd name="f251" fmla="val 1406"/>
              <a:gd name="f252" fmla="val 319"/>
              <a:gd name="f253" fmla="val 1380"/>
              <a:gd name="f254" fmla="val 335"/>
              <a:gd name="f255" fmla="val 1349"/>
              <a:gd name="f256" fmla="val 349"/>
              <a:gd name="f257" fmla="val 1313"/>
              <a:gd name="f258" fmla="val 359"/>
              <a:gd name="f259" fmla="val 1269"/>
              <a:gd name="f260" fmla="val 364"/>
              <a:gd name="f261" fmla="val 1220"/>
              <a:gd name="f262" fmla="val 368"/>
              <a:gd name="f263" fmla="val 1135"/>
              <a:gd name="f264" fmla="val 366"/>
              <a:gd name="f265" fmla="val 1058"/>
              <a:gd name="f266" fmla="val 989"/>
              <a:gd name="f267" fmla="val 929"/>
              <a:gd name="f268" fmla="val 357"/>
              <a:gd name="f269" fmla="val 877"/>
              <a:gd name="f270" fmla="val 353"/>
              <a:gd name="f271" fmla="val 831"/>
              <a:gd name="f272" fmla="val 789"/>
              <a:gd name="f273" fmla="val 355"/>
              <a:gd name="f274" fmla="val 755"/>
              <a:gd name="f275" fmla="val 724"/>
              <a:gd name="f276" fmla="val 369"/>
              <a:gd name="f277" fmla="val 698"/>
              <a:gd name="f278" fmla="val 384"/>
              <a:gd name="f279" fmla="val 675"/>
              <a:gd name="f280" fmla="val 406"/>
              <a:gd name="f281" fmla="val 435"/>
              <a:gd name="f282" fmla="val 635"/>
              <a:gd name="f283" fmla="val 473"/>
              <a:gd name="f284" fmla="val 617"/>
              <a:gd name="f285" fmla="val 520"/>
              <a:gd name="f286" fmla="val 600"/>
              <a:gd name="f287" fmla="val 559"/>
              <a:gd name="f288" fmla="val 591"/>
              <a:gd name="f289" fmla="val 593"/>
              <a:gd name="f290" fmla="val 624"/>
              <a:gd name="f291" fmla="val 651"/>
              <a:gd name="f292" fmla="val 615"/>
              <a:gd name="f293" fmla="val 677"/>
              <a:gd name="f294" fmla="val 699"/>
              <a:gd name="f295" fmla="val 664"/>
              <a:gd name="f296" fmla="val 717"/>
              <a:gd name="f297" fmla="val 697"/>
              <a:gd name="f298" fmla="val 733"/>
              <a:gd name="f299" fmla="val 748"/>
              <a:gd name="f300" fmla="val 775"/>
              <a:gd name="f301" fmla="val 760"/>
              <a:gd name="f302" fmla="val 818"/>
              <a:gd name="f303" fmla="val 769"/>
              <a:gd name="f304" fmla="val 866"/>
              <a:gd name="f305" fmla="val 915"/>
              <a:gd name="f306" fmla="val 782"/>
              <a:gd name="f307" fmla="val 964"/>
              <a:gd name="f308" fmla="val 788"/>
              <a:gd name="f309" fmla="val 1066"/>
              <a:gd name="f310" fmla="val 791"/>
              <a:gd name="f311" fmla="val 1115"/>
              <a:gd name="f312" fmla="val 1164"/>
              <a:gd name="f313" fmla="val 1420"/>
              <a:gd name="f314" fmla="val 884"/>
              <a:gd name="f315" fmla="val 1224"/>
              <a:gd name="f316" fmla="val 942"/>
              <a:gd name="f317" fmla="val 1137"/>
              <a:gd name="f318" fmla="val 1008"/>
              <a:gd name="f319" fmla="val 1053"/>
              <a:gd name="f320" fmla="val 1080"/>
              <a:gd name="f321" fmla="val 969"/>
              <a:gd name="f322" fmla="val 1160"/>
              <a:gd name="f323" fmla="val 893"/>
              <a:gd name="f324" fmla="val 1248"/>
              <a:gd name="f325" fmla="val 1339"/>
              <a:gd name="f326" fmla="val 757"/>
              <a:gd name="f327" fmla="val 700"/>
              <a:gd name="f328" fmla="val 657"/>
              <a:gd name="f329" fmla="val 1573"/>
              <a:gd name="f330" fmla="val 1622"/>
              <a:gd name="f331" fmla="val 628"/>
              <a:gd name="f332" fmla="val 1679"/>
              <a:gd name="f333" fmla="val 613"/>
              <a:gd name="f334" fmla="val 1737"/>
              <a:gd name="f335" fmla="val 1800"/>
              <a:gd name="f336" fmla="val 588"/>
              <a:gd name="f337" fmla="val 1866"/>
              <a:gd name="f338" fmla="val 577"/>
              <a:gd name="f339" fmla="val 2062"/>
              <a:gd name="f340" fmla="val 1200"/>
              <a:gd name="f341" fmla="val 1231"/>
              <a:gd name="f342" fmla="val 2"/>
              <a:gd name="f343" fmla="val 1257"/>
              <a:gd name="f344" fmla="val 8"/>
              <a:gd name="f345" fmla="val 1277"/>
              <a:gd name="f346" fmla="val 18"/>
              <a:gd name="f347" fmla="val 1291"/>
              <a:gd name="f348" fmla="val 31"/>
              <a:gd name="f349" fmla="val 1300"/>
              <a:gd name="f350" fmla="val 48"/>
              <a:gd name="f351" fmla="val 1308"/>
              <a:gd name="f352" fmla="val 68"/>
              <a:gd name="f353" fmla="val 1311"/>
              <a:gd name="f354" fmla="val 89"/>
              <a:gd name="f355" fmla="val 1315"/>
              <a:gd name="f356" fmla="val 137"/>
              <a:gd name="f357" fmla="val 1317"/>
              <a:gd name="f358" fmla="val 160"/>
              <a:gd name="f359" fmla="val 1320"/>
              <a:gd name="f360" fmla="val 186"/>
              <a:gd name="f361" fmla="val 1324"/>
              <a:gd name="f362" fmla="val 208"/>
              <a:gd name="f363" fmla="val 1329"/>
              <a:gd name="f364" fmla="val 229"/>
              <a:gd name="f365" fmla="val 249"/>
              <a:gd name="f366" fmla="val 266"/>
              <a:gd name="f367" fmla="val 1364"/>
              <a:gd name="f368" fmla="val 278"/>
              <a:gd name="f369" fmla="val 1375"/>
              <a:gd name="f370" fmla="val 1389"/>
              <a:gd name="f371" fmla="val 1400"/>
              <a:gd name="f372" fmla="val 280"/>
              <a:gd name="f373" fmla="val 246"/>
              <a:gd name="f374" fmla="val 1439"/>
              <a:gd name="f375" fmla="val 209"/>
              <a:gd name="f376" fmla="val 1455"/>
              <a:gd name="f377" fmla="val 173"/>
              <a:gd name="f378" fmla="val 138"/>
              <a:gd name="f379" fmla="val 1489"/>
              <a:gd name="f380" fmla="val 104"/>
              <a:gd name="f381" fmla="val 1511"/>
              <a:gd name="f382" fmla="val 71"/>
              <a:gd name="f383" fmla="val 42"/>
              <a:gd name="f384" fmla="val 1568"/>
              <a:gd name="f385" fmla="val 1600"/>
              <a:gd name="f386" fmla="val 22"/>
              <a:gd name="f387" fmla="val 1626"/>
              <a:gd name="f388" fmla="val 29"/>
              <a:gd name="f389" fmla="val 1646"/>
              <a:gd name="f390" fmla="val 44"/>
              <a:gd name="f391" fmla="val 1659"/>
              <a:gd name="f392" fmla="val 62"/>
              <a:gd name="f393" fmla="val 1668"/>
              <a:gd name="f394" fmla="val 108"/>
              <a:gd name="f395" fmla="val 1673"/>
              <a:gd name="f396" fmla="val 133"/>
              <a:gd name="f397" fmla="val 1669"/>
              <a:gd name="f398" fmla="val 162"/>
              <a:gd name="f399" fmla="val 1664"/>
              <a:gd name="f400" fmla="val 191"/>
              <a:gd name="f401" fmla="val 1657"/>
              <a:gd name="f402" fmla="val 220"/>
              <a:gd name="f403" fmla="val 1649"/>
              <a:gd name="f404" fmla="val 1640"/>
              <a:gd name="f405" fmla="val 1633"/>
              <a:gd name="f406" fmla="val 304"/>
              <a:gd name="f407" fmla="val 329"/>
              <a:gd name="f408" fmla="val 1620"/>
              <a:gd name="f409" fmla="val 1666"/>
              <a:gd name="f410" fmla="val 408"/>
              <a:gd name="f411" fmla="val 1717"/>
              <a:gd name="f412" fmla="val 458"/>
              <a:gd name="f413" fmla="val 1771"/>
              <a:gd name="f414" fmla="val 502"/>
              <a:gd name="f415" fmla="val 1773"/>
              <a:gd name="f416" fmla="val 504"/>
              <a:gd name="f417" fmla="val 508"/>
              <a:gd name="f418" fmla="val 1775"/>
              <a:gd name="f419" fmla="val 511"/>
              <a:gd name="f420" fmla="val 515"/>
              <a:gd name="f421" fmla="val 1777"/>
              <a:gd name="f422" fmla="val 517"/>
              <a:gd name="f423" fmla="val 1686"/>
              <a:gd name="f424" fmla="val 535"/>
              <a:gd name="f425" fmla="val 1604"/>
              <a:gd name="f426" fmla="val 1529"/>
              <a:gd name="f427" fmla="val 1462"/>
              <a:gd name="f428" fmla="val 606"/>
              <a:gd name="f429" fmla="val 1342"/>
              <a:gd name="f430" fmla="val 666"/>
              <a:gd name="f431" fmla="val 1289"/>
              <a:gd name="f432" fmla="val 1239"/>
              <a:gd name="f433" fmla="val 1189"/>
              <a:gd name="f434" fmla="val 773"/>
              <a:gd name="f435" fmla="val 1140"/>
              <a:gd name="f436" fmla="val 813"/>
              <a:gd name="f437" fmla="val 1091"/>
              <a:gd name="f438" fmla="val 857"/>
              <a:gd name="f439" fmla="val 1039"/>
              <a:gd name="f440" fmla="val 995"/>
              <a:gd name="f441" fmla="val 958"/>
              <a:gd name="f442" fmla="val 955"/>
              <a:gd name="f443" fmla="val 1009"/>
              <a:gd name="f444" fmla="val 919"/>
              <a:gd name="f445" fmla="val 1060"/>
              <a:gd name="f446" fmla="val 880"/>
              <a:gd name="f447" fmla="val 871"/>
              <a:gd name="f448" fmla="val 860"/>
              <a:gd name="f449" fmla="val 855"/>
              <a:gd name="f450" fmla="val 1153"/>
              <a:gd name="f451" fmla="val 851"/>
              <a:gd name="f452" fmla="val 1100"/>
              <a:gd name="f453" fmla="val 1038"/>
              <a:gd name="f454" fmla="val 977"/>
              <a:gd name="f455" fmla="val 844"/>
              <a:gd name="f456" fmla="val 913"/>
              <a:gd name="f457" fmla="val 835"/>
              <a:gd name="f458" fmla="val 853"/>
              <a:gd name="f459" fmla="val 826"/>
              <a:gd name="f460" fmla="val 798"/>
              <a:gd name="f461" fmla="val 751"/>
              <a:gd name="f462" fmla="val 713"/>
              <a:gd name="f463" fmla="val 809"/>
              <a:gd name="f464" fmla="val 822"/>
              <a:gd name="f465" fmla="val 678"/>
              <a:gd name="f466" fmla="val 837"/>
              <a:gd name="f467" fmla="val 637"/>
              <a:gd name="f468" fmla="val 869"/>
              <a:gd name="f469" fmla="val 882"/>
              <a:gd name="f470" fmla="val 891"/>
              <a:gd name="f471" fmla="val 573"/>
              <a:gd name="f472" fmla="val 897"/>
              <a:gd name="f473" fmla="val 540"/>
              <a:gd name="f474" fmla="val 840"/>
              <a:gd name="f475" fmla="val 484"/>
              <a:gd name="f476" fmla="val 742"/>
              <a:gd name="f477" fmla="val 460"/>
              <a:gd name="f478" fmla="val 704"/>
              <a:gd name="f479" fmla="val 437"/>
              <a:gd name="f480" fmla="val 415"/>
              <a:gd name="f481" fmla="val 393"/>
              <a:gd name="f482" fmla="val 371"/>
              <a:gd name="f483" fmla="val 348"/>
              <a:gd name="f484" fmla="val 609"/>
              <a:gd name="f485" fmla="val 320"/>
              <a:gd name="f486" fmla="val 291"/>
              <a:gd name="f487" fmla="val 258"/>
              <a:gd name="f488" fmla="val 646"/>
              <a:gd name="f489" fmla="val 233"/>
              <a:gd name="f490" fmla="val 215"/>
              <a:gd name="f491" fmla="val 691"/>
              <a:gd name="f492" fmla="val 206"/>
              <a:gd name="f493" fmla="val 720"/>
              <a:gd name="f494" fmla="val 202"/>
              <a:gd name="f495" fmla="val 793"/>
              <a:gd name="f496" fmla="val 231"/>
              <a:gd name="f497" fmla="val 886"/>
              <a:gd name="f498" fmla="val 251"/>
              <a:gd name="f499" fmla="val 940"/>
              <a:gd name="f500" fmla="val 277"/>
              <a:gd name="f501" fmla="val 1000"/>
              <a:gd name="f502" fmla="val 308"/>
              <a:gd name="f503" fmla="val 340"/>
              <a:gd name="f504" fmla="val 378"/>
              <a:gd name="f505" fmla="val 1144"/>
              <a:gd name="f506" fmla="val 375"/>
              <a:gd name="f507" fmla="val 1142"/>
              <a:gd name="f508" fmla="val 338"/>
              <a:gd name="f509" fmla="val 302"/>
              <a:gd name="f510" fmla="val 1129"/>
              <a:gd name="f511" fmla="val 264"/>
              <a:gd name="f512" fmla="val 1122"/>
              <a:gd name="f513" fmla="val 228"/>
              <a:gd name="f514" fmla="val 1109"/>
              <a:gd name="f515" fmla="val 155"/>
              <a:gd name="f516" fmla="val 1106"/>
              <a:gd name="f517" fmla="val 120"/>
              <a:gd name="f518" fmla="val 1120"/>
              <a:gd name="f519" fmla="val 38"/>
              <a:gd name="f520" fmla="val 4"/>
              <a:gd name="f521" fmla="+- 0 0 -90"/>
              <a:gd name="f522" fmla="*/ f4 1 2753"/>
              <a:gd name="f523" fmla="*/ f5 1 3873"/>
              <a:gd name="f524" fmla="val f6"/>
              <a:gd name="f525" fmla="val f7"/>
              <a:gd name="f526" fmla="val f8"/>
              <a:gd name="f527" fmla="*/ f521 f0 1"/>
              <a:gd name="f528" fmla="+- f526 0 f524"/>
              <a:gd name="f529" fmla="+- f525 0 f524"/>
              <a:gd name="f530" fmla="*/ f527 1 f3"/>
              <a:gd name="f531" fmla="*/ f529 1 2753"/>
              <a:gd name="f532" fmla="*/ f528 1 3873"/>
              <a:gd name="f533" fmla="*/ 2311 f529 1"/>
              <a:gd name="f534" fmla="*/ 580 f528 1"/>
              <a:gd name="f535" fmla="*/ 2433 f529 1"/>
              <a:gd name="f536" fmla="*/ 735 f528 1"/>
              <a:gd name="f537" fmla="*/ 2415 f529 1"/>
              <a:gd name="f538" fmla="*/ 948 f528 1"/>
              <a:gd name="f539" fmla="*/ 2253 f529 1"/>
              <a:gd name="f540" fmla="*/ 1073 f528 1"/>
              <a:gd name="f541" fmla="*/ 2037 f529 1"/>
              <a:gd name="f542" fmla="*/ 1138 f528 1"/>
              <a:gd name="f543" fmla="*/ 1946 f529 1"/>
              <a:gd name="f544" fmla="*/ 1260 f528 1"/>
              <a:gd name="f545" fmla="*/ 2039 f529 1"/>
              <a:gd name="f546" fmla="*/ 1346 f528 1"/>
              <a:gd name="f547" fmla="*/ 2400 f529 1"/>
              <a:gd name="f548" fmla="*/ 1671 f528 1"/>
              <a:gd name="f549" fmla="*/ 2649 f529 1"/>
              <a:gd name="f550" fmla="*/ 2118 f528 1"/>
              <a:gd name="f551" fmla="*/ 2746 f529 1"/>
              <a:gd name="f552" fmla="*/ 2586 f528 1"/>
              <a:gd name="f553" fmla="*/ 2739 f529 1"/>
              <a:gd name="f554" fmla="*/ 3028 f528 1"/>
              <a:gd name="f555" fmla="*/ 2671 f529 1"/>
              <a:gd name="f556" fmla="*/ 3397 f528 1"/>
              <a:gd name="f557" fmla="*/ 2597 f529 1"/>
              <a:gd name="f558" fmla="*/ 3648 f528 1"/>
              <a:gd name="f559" fmla="*/ 2533 f529 1"/>
              <a:gd name="f560" fmla="*/ 3764 f528 1"/>
              <a:gd name="f561" fmla="*/ 2319 f529 1"/>
              <a:gd name="f562" fmla="*/ 3855 f528 1"/>
              <a:gd name="f563" fmla="*/ 1959 f529 1"/>
              <a:gd name="f564" fmla="*/ 3868 f528 1"/>
              <a:gd name="f565" fmla="*/ 1531 f529 1"/>
              <a:gd name="f566" fmla="*/ 3768 f528 1"/>
              <a:gd name="f567" fmla="*/ 1146 f529 1"/>
              <a:gd name="f568" fmla="*/ 3597 f528 1"/>
              <a:gd name="f569" fmla="*/ 846 f529 1"/>
              <a:gd name="f570" fmla="*/ 3420 f528 1"/>
              <a:gd name="f571" fmla="*/ 669 f529 1"/>
              <a:gd name="f572" fmla="*/ 3297 f528 1"/>
              <a:gd name="f573" fmla="*/ 562 f529 1"/>
              <a:gd name="f574" fmla="*/ 3206 f528 1"/>
              <a:gd name="f575" fmla="*/ 189 f529 1"/>
              <a:gd name="f576" fmla="*/ 2718 f528 1"/>
              <a:gd name="f577" fmla="*/ 0 f529 1"/>
              <a:gd name="f578" fmla="*/ 2148 f528 1"/>
              <a:gd name="f579" fmla="*/ 79 f529 1"/>
              <a:gd name="f580" fmla="*/ 1729 f528 1"/>
              <a:gd name="f581" fmla="*/ 217 f529 1"/>
              <a:gd name="f582" fmla="*/ 1491 f528 1"/>
              <a:gd name="f583" fmla="*/ 319 f529 1"/>
              <a:gd name="f584" fmla="*/ 1380 f528 1"/>
              <a:gd name="f585" fmla="*/ 368 f529 1"/>
              <a:gd name="f586" fmla="*/ 1135 f528 1"/>
              <a:gd name="f587" fmla="*/ 353 f529 1"/>
              <a:gd name="f588" fmla="*/ 831 f528 1"/>
              <a:gd name="f589" fmla="*/ 384 f529 1"/>
              <a:gd name="f590" fmla="*/ 675 f528 1"/>
              <a:gd name="f591" fmla="*/ 559 f529 1"/>
              <a:gd name="f592" fmla="*/ 591 f528 1"/>
              <a:gd name="f593" fmla="*/ 699 f529 1"/>
              <a:gd name="f594" fmla="*/ 664 f528 1"/>
              <a:gd name="f595" fmla="*/ 769 f529 1"/>
              <a:gd name="f596" fmla="*/ 866 f528 1"/>
              <a:gd name="f597" fmla="*/ 791 f529 1"/>
              <a:gd name="f598" fmla="*/ 1115 f528 1"/>
              <a:gd name="f599" fmla="*/ 1008 f529 1"/>
              <a:gd name="f600" fmla="*/ 1053 f528 1"/>
              <a:gd name="f601" fmla="*/ 1433 f529 1"/>
              <a:gd name="f602" fmla="*/ 700 f528 1"/>
              <a:gd name="f603" fmla="*/ 1737 f529 1"/>
              <a:gd name="f604" fmla="*/ 600 f528 1"/>
              <a:gd name="f605" fmla="*/ 2062 f529 1"/>
              <a:gd name="f606" fmla="*/ 557 f528 1"/>
              <a:gd name="f607" fmla="*/ 1277 f529 1"/>
              <a:gd name="f608" fmla="*/ 18 f528 1"/>
              <a:gd name="f609" fmla="*/ 1315 f529 1"/>
              <a:gd name="f610" fmla="*/ 111 f528 1"/>
              <a:gd name="f611" fmla="*/ 1329 f529 1"/>
              <a:gd name="f612" fmla="*/ 229 f528 1"/>
              <a:gd name="f613" fmla="*/ 1389 f529 1"/>
              <a:gd name="f614" fmla="*/ 278 f528 1"/>
              <a:gd name="f615" fmla="*/ 1471 f529 1"/>
              <a:gd name="f616" fmla="*/ 138 f528 1"/>
              <a:gd name="f617" fmla="*/ 1600 f529 1"/>
              <a:gd name="f618" fmla="*/ 22 f528 1"/>
              <a:gd name="f619" fmla="*/ 1671 f529 1"/>
              <a:gd name="f620" fmla="*/ 108 f528 1"/>
              <a:gd name="f621" fmla="*/ 1649 f529 1"/>
              <a:gd name="f622" fmla="*/ 249 f528 1"/>
              <a:gd name="f623" fmla="*/ 1666 f529 1"/>
              <a:gd name="f624" fmla="*/ 408 f528 1"/>
              <a:gd name="f625" fmla="*/ 1775 f529 1"/>
              <a:gd name="f626" fmla="*/ 511 f528 1"/>
              <a:gd name="f627" fmla="*/ 1529 f529 1"/>
              <a:gd name="f628" fmla="*/ 1239 f529 1"/>
              <a:gd name="f629" fmla="*/ 995 f529 1"/>
              <a:gd name="f630" fmla="*/ 958 f528 1"/>
              <a:gd name="f631" fmla="*/ 871 f529 1"/>
              <a:gd name="f632" fmla="*/ 1124 f528 1"/>
              <a:gd name="f633" fmla="*/ 855 f529 1"/>
              <a:gd name="f634" fmla="*/ 1100 f528 1"/>
              <a:gd name="f635" fmla="*/ 826 f529 1"/>
              <a:gd name="f636" fmla="*/ 798 f528 1"/>
              <a:gd name="f637" fmla="*/ 837 f529 1"/>
              <a:gd name="f638" fmla="*/ 658 f528 1"/>
              <a:gd name="f639" fmla="*/ 897 f529 1"/>
              <a:gd name="f640" fmla="*/ 555 f528 1"/>
              <a:gd name="f641" fmla="*/ 704 f529 1"/>
              <a:gd name="f642" fmla="*/ 437 f528 1"/>
              <a:gd name="f643" fmla="*/ 609 f529 1"/>
              <a:gd name="f644" fmla="*/ 320 f528 1"/>
              <a:gd name="f645" fmla="*/ 691 f529 1"/>
              <a:gd name="f646" fmla="*/ 206 f528 1"/>
              <a:gd name="f647" fmla="*/ 886 f529 1"/>
              <a:gd name="f648" fmla="*/ 251 f528 1"/>
              <a:gd name="f649" fmla="*/ 1144 f529 1"/>
              <a:gd name="f650" fmla="*/ 375 f528 1"/>
              <a:gd name="f651" fmla="*/ 1115 f529 1"/>
              <a:gd name="f652" fmla="*/ 189 f528 1"/>
              <a:gd name="f653" fmla="*/ 1120 f529 1"/>
              <a:gd name="f654" fmla="*/ 38 f528 1"/>
              <a:gd name="f655" fmla="+- f530 0 f1"/>
              <a:gd name="f656" fmla="*/ f533 1 2753"/>
              <a:gd name="f657" fmla="*/ f534 1 3873"/>
              <a:gd name="f658" fmla="*/ f535 1 2753"/>
              <a:gd name="f659" fmla="*/ f536 1 3873"/>
              <a:gd name="f660" fmla="*/ f537 1 2753"/>
              <a:gd name="f661" fmla="*/ f538 1 3873"/>
              <a:gd name="f662" fmla="*/ f539 1 2753"/>
              <a:gd name="f663" fmla="*/ f540 1 3873"/>
              <a:gd name="f664" fmla="*/ f541 1 2753"/>
              <a:gd name="f665" fmla="*/ f542 1 3873"/>
              <a:gd name="f666" fmla="*/ f543 1 2753"/>
              <a:gd name="f667" fmla="*/ f544 1 3873"/>
              <a:gd name="f668" fmla="*/ f545 1 2753"/>
              <a:gd name="f669" fmla="*/ f546 1 3873"/>
              <a:gd name="f670" fmla="*/ f547 1 2753"/>
              <a:gd name="f671" fmla="*/ f548 1 3873"/>
              <a:gd name="f672" fmla="*/ f549 1 2753"/>
              <a:gd name="f673" fmla="*/ f550 1 3873"/>
              <a:gd name="f674" fmla="*/ f551 1 2753"/>
              <a:gd name="f675" fmla="*/ f552 1 3873"/>
              <a:gd name="f676" fmla="*/ f553 1 2753"/>
              <a:gd name="f677" fmla="*/ f554 1 3873"/>
              <a:gd name="f678" fmla="*/ f555 1 2753"/>
              <a:gd name="f679" fmla="*/ f556 1 3873"/>
              <a:gd name="f680" fmla="*/ f557 1 2753"/>
              <a:gd name="f681" fmla="*/ f558 1 3873"/>
              <a:gd name="f682" fmla="*/ f559 1 2753"/>
              <a:gd name="f683" fmla="*/ f560 1 3873"/>
              <a:gd name="f684" fmla="*/ f561 1 2753"/>
              <a:gd name="f685" fmla="*/ f562 1 3873"/>
              <a:gd name="f686" fmla="*/ f563 1 2753"/>
              <a:gd name="f687" fmla="*/ f564 1 3873"/>
              <a:gd name="f688" fmla="*/ f565 1 2753"/>
              <a:gd name="f689" fmla="*/ f566 1 3873"/>
              <a:gd name="f690" fmla="*/ f567 1 2753"/>
              <a:gd name="f691" fmla="*/ f568 1 3873"/>
              <a:gd name="f692" fmla="*/ f569 1 2753"/>
              <a:gd name="f693" fmla="*/ f570 1 3873"/>
              <a:gd name="f694" fmla="*/ f571 1 2753"/>
              <a:gd name="f695" fmla="*/ f572 1 3873"/>
              <a:gd name="f696" fmla="*/ f573 1 2753"/>
              <a:gd name="f697" fmla="*/ f574 1 3873"/>
              <a:gd name="f698" fmla="*/ f575 1 2753"/>
              <a:gd name="f699" fmla="*/ f576 1 3873"/>
              <a:gd name="f700" fmla="*/ f577 1 2753"/>
              <a:gd name="f701" fmla="*/ f578 1 3873"/>
              <a:gd name="f702" fmla="*/ f579 1 2753"/>
              <a:gd name="f703" fmla="*/ f580 1 3873"/>
              <a:gd name="f704" fmla="*/ f581 1 2753"/>
              <a:gd name="f705" fmla="*/ f582 1 3873"/>
              <a:gd name="f706" fmla="*/ f583 1 2753"/>
              <a:gd name="f707" fmla="*/ f584 1 3873"/>
              <a:gd name="f708" fmla="*/ f585 1 2753"/>
              <a:gd name="f709" fmla="*/ f586 1 3873"/>
              <a:gd name="f710" fmla="*/ f587 1 2753"/>
              <a:gd name="f711" fmla="*/ f588 1 3873"/>
              <a:gd name="f712" fmla="*/ f589 1 2753"/>
              <a:gd name="f713" fmla="*/ f590 1 3873"/>
              <a:gd name="f714" fmla="*/ f591 1 2753"/>
              <a:gd name="f715" fmla="*/ f592 1 3873"/>
              <a:gd name="f716" fmla="*/ f593 1 2753"/>
              <a:gd name="f717" fmla="*/ f594 1 3873"/>
              <a:gd name="f718" fmla="*/ f595 1 2753"/>
              <a:gd name="f719" fmla="*/ f596 1 3873"/>
              <a:gd name="f720" fmla="*/ f597 1 2753"/>
              <a:gd name="f721" fmla="*/ f598 1 3873"/>
              <a:gd name="f722" fmla="*/ f599 1 2753"/>
              <a:gd name="f723" fmla="*/ f600 1 3873"/>
              <a:gd name="f724" fmla="*/ f601 1 2753"/>
              <a:gd name="f725" fmla="*/ f602 1 3873"/>
              <a:gd name="f726" fmla="*/ f603 1 2753"/>
              <a:gd name="f727" fmla="*/ f604 1 3873"/>
              <a:gd name="f728" fmla="*/ f605 1 2753"/>
              <a:gd name="f729" fmla="*/ f606 1 3873"/>
              <a:gd name="f730" fmla="*/ f607 1 2753"/>
              <a:gd name="f731" fmla="*/ f608 1 3873"/>
              <a:gd name="f732" fmla="*/ f609 1 2753"/>
              <a:gd name="f733" fmla="*/ f610 1 3873"/>
              <a:gd name="f734" fmla="*/ f611 1 2753"/>
              <a:gd name="f735" fmla="*/ f612 1 3873"/>
              <a:gd name="f736" fmla="*/ f613 1 2753"/>
              <a:gd name="f737" fmla="*/ f614 1 3873"/>
              <a:gd name="f738" fmla="*/ f615 1 2753"/>
              <a:gd name="f739" fmla="*/ f616 1 3873"/>
              <a:gd name="f740" fmla="*/ f617 1 2753"/>
              <a:gd name="f741" fmla="*/ f618 1 3873"/>
              <a:gd name="f742" fmla="*/ f619 1 2753"/>
              <a:gd name="f743" fmla="*/ f620 1 3873"/>
              <a:gd name="f744" fmla="*/ f621 1 2753"/>
              <a:gd name="f745" fmla="*/ f622 1 3873"/>
              <a:gd name="f746" fmla="*/ f623 1 2753"/>
              <a:gd name="f747" fmla="*/ f624 1 3873"/>
              <a:gd name="f748" fmla="*/ f625 1 2753"/>
              <a:gd name="f749" fmla="*/ f626 1 3873"/>
              <a:gd name="f750" fmla="*/ f627 1 2753"/>
              <a:gd name="f751" fmla="*/ f628 1 2753"/>
              <a:gd name="f752" fmla="*/ f629 1 2753"/>
              <a:gd name="f753" fmla="*/ f630 1 3873"/>
              <a:gd name="f754" fmla="*/ f631 1 2753"/>
              <a:gd name="f755" fmla="*/ f632 1 3873"/>
              <a:gd name="f756" fmla="*/ f633 1 2753"/>
              <a:gd name="f757" fmla="*/ f634 1 3873"/>
              <a:gd name="f758" fmla="*/ f635 1 2753"/>
              <a:gd name="f759" fmla="*/ f636 1 3873"/>
              <a:gd name="f760" fmla="*/ f637 1 2753"/>
              <a:gd name="f761" fmla="*/ f638 1 3873"/>
              <a:gd name="f762" fmla="*/ f639 1 2753"/>
              <a:gd name="f763" fmla="*/ f640 1 3873"/>
              <a:gd name="f764" fmla="*/ f641 1 2753"/>
              <a:gd name="f765" fmla="*/ f642 1 3873"/>
              <a:gd name="f766" fmla="*/ f643 1 2753"/>
              <a:gd name="f767" fmla="*/ f644 1 3873"/>
              <a:gd name="f768" fmla="*/ f645 1 2753"/>
              <a:gd name="f769" fmla="*/ f646 1 3873"/>
              <a:gd name="f770" fmla="*/ f647 1 2753"/>
              <a:gd name="f771" fmla="*/ f648 1 3873"/>
              <a:gd name="f772" fmla="*/ f649 1 2753"/>
              <a:gd name="f773" fmla="*/ f650 1 3873"/>
              <a:gd name="f774" fmla="*/ f651 1 2753"/>
              <a:gd name="f775" fmla="*/ f652 1 3873"/>
              <a:gd name="f776" fmla="*/ f653 1 2753"/>
              <a:gd name="f777" fmla="*/ f654 1 3873"/>
              <a:gd name="f778" fmla="*/ 0 1 f531"/>
              <a:gd name="f779" fmla="*/ f525 1 f531"/>
              <a:gd name="f780" fmla="*/ 0 1 f532"/>
              <a:gd name="f781" fmla="*/ f526 1 f532"/>
              <a:gd name="f782" fmla="*/ f656 1 f531"/>
              <a:gd name="f783" fmla="*/ f657 1 f532"/>
              <a:gd name="f784" fmla="*/ f658 1 f531"/>
              <a:gd name="f785" fmla="*/ f659 1 f532"/>
              <a:gd name="f786" fmla="*/ f660 1 f531"/>
              <a:gd name="f787" fmla="*/ f661 1 f532"/>
              <a:gd name="f788" fmla="*/ f662 1 f531"/>
              <a:gd name="f789" fmla="*/ f663 1 f532"/>
              <a:gd name="f790" fmla="*/ f664 1 f531"/>
              <a:gd name="f791" fmla="*/ f665 1 f532"/>
              <a:gd name="f792" fmla="*/ f666 1 f531"/>
              <a:gd name="f793" fmla="*/ f667 1 f532"/>
              <a:gd name="f794" fmla="*/ f668 1 f531"/>
              <a:gd name="f795" fmla="*/ f669 1 f532"/>
              <a:gd name="f796" fmla="*/ f670 1 f531"/>
              <a:gd name="f797" fmla="*/ f671 1 f532"/>
              <a:gd name="f798" fmla="*/ f672 1 f531"/>
              <a:gd name="f799" fmla="*/ f673 1 f532"/>
              <a:gd name="f800" fmla="*/ f674 1 f531"/>
              <a:gd name="f801" fmla="*/ f675 1 f532"/>
              <a:gd name="f802" fmla="*/ f676 1 f531"/>
              <a:gd name="f803" fmla="*/ f677 1 f532"/>
              <a:gd name="f804" fmla="*/ f678 1 f531"/>
              <a:gd name="f805" fmla="*/ f679 1 f532"/>
              <a:gd name="f806" fmla="*/ f680 1 f531"/>
              <a:gd name="f807" fmla="*/ f681 1 f532"/>
              <a:gd name="f808" fmla="*/ f682 1 f531"/>
              <a:gd name="f809" fmla="*/ f683 1 f532"/>
              <a:gd name="f810" fmla="*/ f684 1 f531"/>
              <a:gd name="f811" fmla="*/ f685 1 f532"/>
              <a:gd name="f812" fmla="*/ f686 1 f531"/>
              <a:gd name="f813" fmla="*/ f687 1 f532"/>
              <a:gd name="f814" fmla="*/ f688 1 f531"/>
              <a:gd name="f815" fmla="*/ f689 1 f532"/>
              <a:gd name="f816" fmla="*/ f690 1 f531"/>
              <a:gd name="f817" fmla="*/ f691 1 f532"/>
              <a:gd name="f818" fmla="*/ f692 1 f531"/>
              <a:gd name="f819" fmla="*/ f693 1 f532"/>
              <a:gd name="f820" fmla="*/ f694 1 f531"/>
              <a:gd name="f821" fmla="*/ f695 1 f532"/>
              <a:gd name="f822" fmla="*/ f696 1 f531"/>
              <a:gd name="f823" fmla="*/ f697 1 f532"/>
              <a:gd name="f824" fmla="*/ f698 1 f531"/>
              <a:gd name="f825" fmla="*/ f699 1 f532"/>
              <a:gd name="f826" fmla="*/ f700 1 f531"/>
              <a:gd name="f827" fmla="*/ f701 1 f532"/>
              <a:gd name="f828" fmla="*/ f702 1 f531"/>
              <a:gd name="f829" fmla="*/ f703 1 f532"/>
              <a:gd name="f830" fmla="*/ f704 1 f531"/>
              <a:gd name="f831" fmla="*/ f705 1 f532"/>
              <a:gd name="f832" fmla="*/ f706 1 f531"/>
              <a:gd name="f833" fmla="*/ f707 1 f532"/>
              <a:gd name="f834" fmla="*/ f708 1 f531"/>
              <a:gd name="f835" fmla="*/ f709 1 f532"/>
              <a:gd name="f836" fmla="*/ f710 1 f531"/>
              <a:gd name="f837" fmla="*/ f711 1 f532"/>
              <a:gd name="f838" fmla="*/ f712 1 f531"/>
              <a:gd name="f839" fmla="*/ f713 1 f532"/>
              <a:gd name="f840" fmla="*/ f714 1 f531"/>
              <a:gd name="f841" fmla="*/ f715 1 f532"/>
              <a:gd name="f842" fmla="*/ f716 1 f531"/>
              <a:gd name="f843" fmla="*/ f717 1 f532"/>
              <a:gd name="f844" fmla="*/ f718 1 f531"/>
              <a:gd name="f845" fmla="*/ f719 1 f532"/>
              <a:gd name="f846" fmla="*/ f720 1 f531"/>
              <a:gd name="f847" fmla="*/ f721 1 f532"/>
              <a:gd name="f848" fmla="*/ f722 1 f531"/>
              <a:gd name="f849" fmla="*/ f723 1 f532"/>
              <a:gd name="f850" fmla="*/ f724 1 f531"/>
              <a:gd name="f851" fmla="*/ f725 1 f532"/>
              <a:gd name="f852" fmla="*/ f726 1 f531"/>
              <a:gd name="f853" fmla="*/ f727 1 f532"/>
              <a:gd name="f854" fmla="*/ f728 1 f531"/>
              <a:gd name="f855" fmla="*/ f729 1 f532"/>
              <a:gd name="f856" fmla="*/ f730 1 f531"/>
              <a:gd name="f857" fmla="*/ f731 1 f532"/>
              <a:gd name="f858" fmla="*/ f732 1 f531"/>
              <a:gd name="f859" fmla="*/ f733 1 f532"/>
              <a:gd name="f860" fmla="*/ f734 1 f531"/>
              <a:gd name="f861" fmla="*/ f735 1 f532"/>
              <a:gd name="f862" fmla="*/ f736 1 f531"/>
              <a:gd name="f863" fmla="*/ f737 1 f532"/>
              <a:gd name="f864" fmla="*/ f738 1 f531"/>
              <a:gd name="f865" fmla="*/ f739 1 f532"/>
              <a:gd name="f866" fmla="*/ f740 1 f531"/>
              <a:gd name="f867" fmla="*/ f741 1 f532"/>
              <a:gd name="f868" fmla="*/ f742 1 f531"/>
              <a:gd name="f869" fmla="*/ f743 1 f532"/>
              <a:gd name="f870" fmla="*/ f744 1 f531"/>
              <a:gd name="f871" fmla="*/ f745 1 f532"/>
              <a:gd name="f872" fmla="*/ f746 1 f531"/>
              <a:gd name="f873" fmla="*/ f747 1 f532"/>
              <a:gd name="f874" fmla="*/ f748 1 f531"/>
              <a:gd name="f875" fmla="*/ f749 1 f532"/>
              <a:gd name="f876" fmla="*/ f750 1 f531"/>
              <a:gd name="f877" fmla="*/ f751 1 f531"/>
              <a:gd name="f878" fmla="*/ f752 1 f531"/>
              <a:gd name="f879" fmla="*/ f753 1 f532"/>
              <a:gd name="f880" fmla="*/ f754 1 f531"/>
              <a:gd name="f881" fmla="*/ f755 1 f532"/>
              <a:gd name="f882" fmla="*/ f756 1 f531"/>
              <a:gd name="f883" fmla="*/ f757 1 f532"/>
              <a:gd name="f884" fmla="*/ f758 1 f531"/>
              <a:gd name="f885" fmla="*/ f759 1 f532"/>
              <a:gd name="f886" fmla="*/ f760 1 f531"/>
              <a:gd name="f887" fmla="*/ f761 1 f532"/>
              <a:gd name="f888" fmla="*/ f762 1 f531"/>
              <a:gd name="f889" fmla="*/ f763 1 f532"/>
              <a:gd name="f890" fmla="*/ f764 1 f531"/>
              <a:gd name="f891" fmla="*/ f765 1 f532"/>
              <a:gd name="f892" fmla="*/ f766 1 f531"/>
              <a:gd name="f893" fmla="*/ f767 1 f532"/>
              <a:gd name="f894" fmla="*/ f768 1 f531"/>
              <a:gd name="f895" fmla="*/ f769 1 f532"/>
              <a:gd name="f896" fmla="*/ f770 1 f531"/>
              <a:gd name="f897" fmla="*/ f771 1 f532"/>
              <a:gd name="f898" fmla="*/ f772 1 f531"/>
              <a:gd name="f899" fmla="*/ f773 1 f532"/>
              <a:gd name="f900" fmla="*/ f774 1 f531"/>
              <a:gd name="f901" fmla="*/ f775 1 f532"/>
              <a:gd name="f902" fmla="*/ f776 1 f531"/>
              <a:gd name="f903" fmla="*/ f777 1 f532"/>
              <a:gd name="f904" fmla="*/ f778 f522 1"/>
              <a:gd name="f905" fmla="*/ f779 f522 1"/>
              <a:gd name="f906" fmla="*/ f781 f523 1"/>
              <a:gd name="f907" fmla="*/ f780 f523 1"/>
              <a:gd name="f908" fmla="*/ f782 f522 1"/>
              <a:gd name="f909" fmla="*/ f783 f523 1"/>
              <a:gd name="f910" fmla="*/ f784 f522 1"/>
              <a:gd name="f911" fmla="*/ f785 f523 1"/>
              <a:gd name="f912" fmla="*/ f786 f522 1"/>
              <a:gd name="f913" fmla="*/ f787 f523 1"/>
              <a:gd name="f914" fmla="*/ f788 f522 1"/>
              <a:gd name="f915" fmla="*/ f789 f523 1"/>
              <a:gd name="f916" fmla="*/ f790 f522 1"/>
              <a:gd name="f917" fmla="*/ f791 f523 1"/>
              <a:gd name="f918" fmla="*/ f792 f522 1"/>
              <a:gd name="f919" fmla="*/ f793 f523 1"/>
              <a:gd name="f920" fmla="*/ f794 f522 1"/>
              <a:gd name="f921" fmla="*/ f795 f523 1"/>
              <a:gd name="f922" fmla="*/ f796 f522 1"/>
              <a:gd name="f923" fmla="*/ f797 f523 1"/>
              <a:gd name="f924" fmla="*/ f798 f522 1"/>
              <a:gd name="f925" fmla="*/ f799 f523 1"/>
              <a:gd name="f926" fmla="*/ f800 f522 1"/>
              <a:gd name="f927" fmla="*/ f801 f523 1"/>
              <a:gd name="f928" fmla="*/ f802 f522 1"/>
              <a:gd name="f929" fmla="*/ f803 f523 1"/>
              <a:gd name="f930" fmla="*/ f804 f522 1"/>
              <a:gd name="f931" fmla="*/ f805 f523 1"/>
              <a:gd name="f932" fmla="*/ f806 f522 1"/>
              <a:gd name="f933" fmla="*/ f807 f523 1"/>
              <a:gd name="f934" fmla="*/ f808 f522 1"/>
              <a:gd name="f935" fmla="*/ f809 f523 1"/>
              <a:gd name="f936" fmla="*/ f810 f522 1"/>
              <a:gd name="f937" fmla="*/ f811 f523 1"/>
              <a:gd name="f938" fmla="*/ f812 f522 1"/>
              <a:gd name="f939" fmla="*/ f813 f523 1"/>
              <a:gd name="f940" fmla="*/ f814 f522 1"/>
              <a:gd name="f941" fmla="*/ f815 f523 1"/>
              <a:gd name="f942" fmla="*/ f816 f522 1"/>
              <a:gd name="f943" fmla="*/ f817 f523 1"/>
              <a:gd name="f944" fmla="*/ f818 f522 1"/>
              <a:gd name="f945" fmla="*/ f819 f523 1"/>
              <a:gd name="f946" fmla="*/ f820 f522 1"/>
              <a:gd name="f947" fmla="*/ f821 f523 1"/>
              <a:gd name="f948" fmla="*/ f822 f522 1"/>
              <a:gd name="f949" fmla="*/ f823 f523 1"/>
              <a:gd name="f950" fmla="*/ f824 f522 1"/>
              <a:gd name="f951" fmla="*/ f825 f523 1"/>
              <a:gd name="f952" fmla="*/ f826 f522 1"/>
              <a:gd name="f953" fmla="*/ f827 f523 1"/>
              <a:gd name="f954" fmla="*/ f828 f522 1"/>
              <a:gd name="f955" fmla="*/ f829 f523 1"/>
              <a:gd name="f956" fmla="*/ f830 f522 1"/>
              <a:gd name="f957" fmla="*/ f831 f523 1"/>
              <a:gd name="f958" fmla="*/ f832 f522 1"/>
              <a:gd name="f959" fmla="*/ f833 f523 1"/>
              <a:gd name="f960" fmla="*/ f834 f522 1"/>
              <a:gd name="f961" fmla="*/ f835 f523 1"/>
              <a:gd name="f962" fmla="*/ f836 f522 1"/>
              <a:gd name="f963" fmla="*/ f837 f523 1"/>
              <a:gd name="f964" fmla="*/ f838 f522 1"/>
              <a:gd name="f965" fmla="*/ f839 f523 1"/>
              <a:gd name="f966" fmla="*/ f840 f522 1"/>
              <a:gd name="f967" fmla="*/ f841 f523 1"/>
              <a:gd name="f968" fmla="*/ f842 f522 1"/>
              <a:gd name="f969" fmla="*/ f843 f523 1"/>
              <a:gd name="f970" fmla="*/ f844 f522 1"/>
              <a:gd name="f971" fmla="*/ f845 f523 1"/>
              <a:gd name="f972" fmla="*/ f846 f522 1"/>
              <a:gd name="f973" fmla="*/ f847 f523 1"/>
              <a:gd name="f974" fmla="*/ f848 f522 1"/>
              <a:gd name="f975" fmla="*/ f849 f523 1"/>
              <a:gd name="f976" fmla="*/ f850 f522 1"/>
              <a:gd name="f977" fmla="*/ f851 f523 1"/>
              <a:gd name="f978" fmla="*/ f852 f522 1"/>
              <a:gd name="f979" fmla="*/ f853 f523 1"/>
              <a:gd name="f980" fmla="*/ f854 f522 1"/>
              <a:gd name="f981" fmla="*/ f855 f523 1"/>
              <a:gd name="f982" fmla="*/ f856 f522 1"/>
              <a:gd name="f983" fmla="*/ f857 f523 1"/>
              <a:gd name="f984" fmla="*/ f858 f522 1"/>
              <a:gd name="f985" fmla="*/ f859 f523 1"/>
              <a:gd name="f986" fmla="*/ f860 f522 1"/>
              <a:gd name="f987" fmla="*/ f861 f523 1"/>
              <a:gd name="f988" fmla="*/ f862 f522 1"/>
              <a:gd name="f989" fmla="*/ f863 f523 1"/>
              <a:gd name="f990" fmla="*/ f864 f522 1"/>
              <a:gd name="f991" fmla="*/ f865 f523 1"/>
              <a:gd name="f992" fmla="*/ f866 f522 1"/>
              <a:gd name="f993" fmla="*/ f867 f523 1"/>
              <a:gd name="f994" fmla="*/ f868 f522 1"/>
              <a:gd name="f995" fmla="*/ f869 f523 1"/>
              <a:gd name="f996" fmla="*/ f870 f522 1"/>
              <a:gd name="f997" fmla="*/ f871 f523 1"/>
              <a:gd name="f998" fmla="*/ f872 f522 1"/>
              <a:gd name="f999" fmla="*/ f873 f523 1"/>
              <a:gd name="f1000" fmla="*/ f874 f522 1"/>
              <a:gd name="f1001" fmla="*/ f875 f523 1"/>
              <a:gd name="f1002" fmla="*/ f876 f522 1"/>
              <a:gd name="f1003" fmla="*/ f877 f522 1"/>
              <a:gd name="f1004" fmla="*/ f878 f522 1"/>
              <a:gd name="f1005" fmla="*/ f879 f523 1"/>
              <a:gd name="f1006" fmla="*/ f880 f522 1"/>
              <a:gd name="f1007" fmla="*/ f881 f523 1"/>
              <a:gd name="f1008" fmla="*/ f882 f522 1"/>
              <a:gd name="f1009" fmla="*/ f883 f523 1"/>
              <a:gd name="f1010" fmla="*/ f884 f522 1"/>
              <a:gd name="f1011" fmla="*/ f885 f523 1"/>
              <a:gd name="f1012" fmla="*/ f886 f522 1"/>
              <a:gd name="f1013" fmla="*/ f887 f523 1"/>
              <a:gd name="f1014" fmla="*/ f888 f522 1"/>
              <a:gd name="f1015" fmla="*/ f889 f523 1"/>
              <a:gd name="f1016" fmla="*/ f890 f522 1"/>
              <a:gd name="f1017" fmla="*/ f891 f523 1"/>
              <a:gd name="f1018" fmla="*/ f892 f522 1"/>
              <a:gd name="f1019" fmla="*/ f893 f523 1"/>
              <a:gd name="f1020" fmla="*/ f894 f522 1"/>
              <a:gd name="f1021" fmla="*/ f895 f523 1"/>
              <a:gd name="f1022" fmla="*/ f896 f522 1"/>
              <a:gd name="f1023" fmla="*/ f897 f523 1"/>
              <a:gd name="f1024" fmla="*/ f898 f522 1"/>
              <a:gd name="f1025" fmla="*/ f899 f523 1"/>
              <a:gd name="f1026" fmla="*/ f900 f522 1"/>
              <a:gd name="f1027" fmla="*/ f901 f523 1"/>
              <a:gd name="f1028" fmla="*/ f902 f522 1"/>
              <a:gd name="f1029" fmla="*/ f903 f5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55">
                <a:pos x="f908" y="f909"/>
              </a:cxn>
              <a:cxn ang="f655">
                <a:pos x="f910" y="f911"/>
              </a:cxn>
              <a:cxn ang="f655">
                <a:pos x="f912" y="f913"/>
              </a:cxn>
              <a:cxn ang="f655">
                <a:pos x="f914" y="f915"/>
              </a:cxn>
              <a:cxn ang="f655">
                <a:pos x="f916" y="f917"/>
              </a:cxn>
              <a:cxn ang="f655">
                <a:pos x="f918" y="f919"/>
              </a:cxn>
              <a:cxn ang="f655">
                <a:pos x="f920" y="f921"/>
              </a:cxn>
              <a:cxn ang="f655">
                <a:pos x="f922" y="f923"/>
              </a:cxn>
              <a:cxn ang="f655">
                <a:pos x="f924" y="f925"/>
              </a:cxn>
              <a:cxn ang="f655">
                <a:pos x="f926" y="f927"/>
              </a:cxn>
              <a:cxn ang="f655">
                <a:pos x="f928" y="f929"/>
              </a:cxn>
              <a:cxn ang="f655">
                <a:pos x="f930" y="f931"/>
              </a:cxn>
              <a:cxn ang="f655">
                <a:pos x="f932" y="f933"/>
              </a:cxn>
              <a:cxn ang="f655">
                <a:pos x="f934" y="f935"/>
              </a:cxn>
              <a:cxn ang="f655">
                <a:pos x="f936" y="f937"/>
              </a:cxn>
              <a:cxn ang="f655">
                <a:pos x="f938" y="f939"/>
              </a:cxn>
              <a:cxn ang="f655">
                <a:pos x="f940" y="f941"/>
              </a:cxn>
              <a:cxn ang="f655">
                <a:pos x="f942" y="f943"/>
              </a:cxn>
              <a:cxn ang="f655">
                <a:pos x="f944" y="f945"/>
              </a:cxn>
              <a:cxn ang="f655">
                <a:pos x="f946" y="f947"/>
              </a:cxn>
              <a:cxn ang="f655">
                <a:pos x="f948" y="f949"/>
              </a:cxn>
              <a:cxn ang="f655">
                <a:pos x="f950" y="f951"/>
              </a:cxn>
              <a:cxn ang="f655">
                <a:pos x="f952" y="f953"/>
              </a:cxn>
              <a:cxn ang="f655">
                <a:pos x="f954" y="f955"/>
              </a:cxn>
              <a:cxn ang="f655">
                <a:pos x="f956" y="f957"/>
              </a:cxn>
              <a:cxn ang="f655">
                <a:pos x="f958" y="f959"/>
              </a:cxn>
              <a:cxn ang="f655">
                <a:pos x="f960" y="f961"/>
              </a:cxn>
              <a:cxn ang="f655">
                <a:pos x="f962" y="f963"/>
              </a:cxn>
              <a:cxn ang="f655">
                <a:pos x="f964" y="f965"/>
              </a:cxn>
              <a:cxn ang="f655">
                <a:pos x="f966" y="f967"/>
              </a:cxn>
              <a:cxn ang="f655">
                <a:pos x="f968" y="f969"/>
              </a:cxn>
              <a:cxn ang="f655">
                <a:pos x="f970" y="f971"/>
              </a:cxn>
              <a:cxn ang="f655">
                <a:pos x="f972" y="f973"/>
              </a:cxn>
              <a:cxn ang="f655">
                <a:pos x="f974" y="f975"/>
              </a:cxn>
              <a:cxn ang="f655">
                <a:pos x="f976" y="f977"/>
              </a:cxn>
              <a:cxn ang="f655">
                <a:pos x="f978" y="f979"/>
              </a:cxn>
              <a:cxn ang="f655">
                <a:pos x="f980" y="f981"/>
              </a:cxn>
              <a:cxn ang="f655">
                <a:pos x="f982" y="f983"/>
              </a:cxn>
              <a:cxn ang="f655">
                <a:pos x="f984" y="f985"/>
              </a:cxn>
              <a:cxn ang="f655">
                <a:pos x="f986" y="f987"/>
              </a:cxn>
              <a:cxn ang="f655">
                <a:pos x="f988" y="f989"/>
              </a:cxn>
              <a:cxn ang="f655">
                <a:pos x="f990" y="f991"/>
              </a:cxn>
              <a:cxn ang="f655">
                <a:pos x="f992" y="f993"/>
              </a:cxn>
              <a:cxn ang="f655">
                <a:pos x="f994" y="f995"/>
              </a:cxn>
              <a:cxn ang="f655">
                <a:pos x="f996" y="f997"/>
              </a:cxn>
              <a:cxn ang="f655">
                <a:pos x="f998" y="f999"/>
              </a:cxn>
              <a:cxn ang="f655">
                <a:pos x="f1000" y="f1001"/>
              </a:cxn>
              <a:cxn ang="f655">
                <a:pos x="f1002" y="f909"/>
              </a:cxn>
              <a:cxn ang="f655">
                <a:pos x="f1003" y="f911"/>
              </a:cxn>
              <a:cxn ang="f655">
                <a:pos x="f1004" y="f1005"/>
              </a:cxn>
              <a:cxn ang="f655">
                <a:pos x="f1006" y="f1007"/>
              </a:cxn>
              <a:cxn ang="f655">
                <a:pos x="f1008" y="f1009"/>
              </a:cxn>
              <a:cxn ang="f655">
                <a:pos x="f1010" y="f1011"/>
              </a:cxn>
              <a:cxn ang="f655">
                <a:pos x="f1012" y="f1013"/>
              </a:cxn>
              <a:cxn ang="f655">
                <a:pos x="f1014" y="f1015"/>
              </a:cxn>
              <a:cxn ang="f655">
                <a:pos x="f1016" y="f1017"/>
              </a:cxn>
              <a:cxn ang="f655">
                <a:pos x="f1018" y="f1019"/>
              </a:cxn>
              <a:cxn ang="f655">
                <a:pos x="f1020" y="f1021"/>
              </a:cxn>
              <a:cxn ang="f655">
                <a:pos x="f1022" y="f1023"/>
              </a:cxn>
              <a:cxn ang="f655">
                <a:pos x="f1024" y="f1025"/>
              </a:cxn>
              <a:cxn ang="f655">
                <a:pos x="f1026" y="f1027"/>
              </a:cxn>
              <a:cxn ang="f655">
                <a:pos x="f1028" y="f1029"/>
              </a:cxn>
            </a:cxnLst>
            <a:rect l="f904" t="f907" r="f905" b="f906"/>
            <a:pathLst>
              <a:path w="2753" h="3873">
                <a:moveTo>
                  <a:pt x="f9" y="f10"/>
                </a:move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9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49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7" y="f109"/>
                </a:lnTo>
                <a:lnTo>
                  <a:pt x="f107" y="f110"/>
                </a:lnTo>
                <a:lnTo>
                  <a:pt x="f105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3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8"/>
                </a:lnTo>
                <a:lnTo>
                  <a:pt x="f158" y="f8"/>
                </a:lnTo>
                <a:lnTo>
                  <a:pt x="f68" y="f156"/>
                </a:lnTo>
                <a:lnTo>
                  <a:pt x="f159" y="f152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37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200"/>
                </a:lnTo>
                <a:lnTo>
                  <a:pt x="f201" y="f202"/>
                </a:ln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9" y="f210"/>
                </a:lnTo>
                <a:lnTo>
                  <a:pt x="f211" y="f212"/>
                </a:lnTo>
                <a:lnTo>
                  <a:pt x="f213" y="f214"/>
                </a:lnTo>
                <a:lnTo>
                  <a:pt x="f215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223" y="f224"/>
                </a:lnTo>
                <a:lnTo>
                  <a:pt x="f6" y="f225"/>
                </a:lnTo>
                <a:lnTo>
                  <a:pt x="f6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238"/>
                </a:lnTo>
                <a:lnTo>
                  <a:pt x="f3" y="f239"/>
                </a:lnTo>
                <a:lnTo>
                  <a:pt x="f240" y="f241"/>
                </a:lnTo>
                <a:lnTo>
                  <a:pt x="f242" y="f243"/>
                </a:lnTo>
                <a:lnTo>
                  <a:pt x="f244" y="f245"/>
                </a:lnTo>
                <a:lnTo>
                  <a:pt x="f246" y="f247"/>
                </a:lnTo>
                <a:lnTo>
                  <a:pt x="f248" y="f249"/>
                </a:lnTo>
                <a:lnTo>
                  <a:pt x="f250" y="f251"/>
                </a:lnTo>
                <a:lnTo>
                  <a:pt x="f252" y="f253"/>
                </a:lnTo>
                <a:lnTo>
                  <a:pt x="f254" y="f255"/>
                </a:lnTo>
                <a:lnTo>
                  <a:pt x="f256" y="f257"/>
                </a:lnTo>
                <a:lnTo>
                  <a:pt x="f258" y="f259"/>
                </a:lnTo>
                <a:lnTo>
                  <a:pt x="f260" y="f261"/>
                </a:lnTo>
                <a:lnTo>
                  <a:pt x="f262" y="f263"/>
                </a:lnTo>
                <a:lnTo>
                  <a:pt x="f264" y="f265"/>
                </a:lnTo>
                <a:lnTo>
                  <a:pt x="f260" y="f266"/>
                </a:lnTo>
                <a:lnTo>
                  <a:pt x="f2" y="f267"/>
                </a:lnTo>
                <a:lnTo>
                  <a:pt x="f268" y="f269"/>
                </a:lnTo>
                <a:lnTo>
                  <a:pt x="f270" y="f271"/>
                </a:lnTo>
                <a:lnTo>
                  <a:pt x="f270" y="f272"/>
                </a:lnTo>
                <a:lnTo>
                  <a:pt x="f273" y="f274"/>
                </a:lnTo>
                <a:lnTo>
                  <a:pt x="f258" y="f275"/>
                </a:lnTo>
                <a:lnTo>
                  <a:pt x="f276" y="f277"/>
                </a:lnTo>
                <a:lnTo>
                  <a:pt x="f278" y="f279"/>
                </a:lnTo>
                <a:lnTo>
                  <a:pt x="f280" y="f197"/>
                </a:lnTo>
                <a:lnTo>
                  <a:pt x="f281" y="f282"/>
                </a:lnTo>
                <a:lnTo>
                  <a:pt x="f283" y="f284"/>
                </a:lnTo>
                <a:lnTo>
                  <a:pt x="f285" y="f286"/>
                </a:lnTo>
                <a:lnTo>
                  <a:pt x="f287" y="f288"/>
                </a:lnTo>
                <a:lnTo>
                  <a:pt x="f289" y="f288"/>
                </a:lnTo>
                <a:lnTo>
                  <a:pt x="f290" y="f20"/>
                </a:lnTo>
                <a:lnTo>
                  <a:pt x="f291" y="f292"/>
                </a:lnTo>
                <a:lnTo>
                  <a:pt x="f293" y="f282"/>
                </a:lnTo>
                <a:lnTo>
                  <a:pt x="f294" y="f295"/>
                </a:lnTo>
                <a:lnTo>
                  <a:pt x="f296" y="f297"/>
                </a:lnTo>
                <a:lnTo>
                  <a:pt x="f298" y="f298"/>
                </a:lnTo>
                <a:lnTo>
                  <a:pt x="f299" y="f300"/>
                </a:lnTo>
                <a:lnTo>
                  <a:pt x="f301" y="f302"/>
                </a:lnTo>
                <a:lnTo>
                  <a:pt x="f303" y="f304"/>
                </a:lnTo>
                <a:lnTo>
                  <a:pt x="f30" y="f305"/>
                </a:lnTo>
                <a:lnTo>
                  <a:pt x="f306" y="f307"/>
                </a:lnTo>
                <a:lnTo>
                  <a:pt x="f308" y="f179"/>
                </a:lnTo>
                <a:lnTo>
                  <a:pt x="f272" y="f309"/>
                </a:lnTo>
                <a:lnTo>
                  <a:pt x="f310" y="f311"/>
                </a:lnTo>
                <a:lnTo>
                  <a:pt x="f310" y="f312"/>
                </a:lnTo>
                <a:lnTo>
                  <a:pt x="f310" y="f313"/>
                </a:lnTo>
                <a:lnTo>
                  <a:pt x="f314" y="f315"/>
                </a:lnTo>
                <a:lnTo>
                  <a:pt x="f316" y="f317"/>
                </a:lnTo>
                <a:lnTo>
                  <a:pt x="f318" y="f319"/>
                </a:lnTo>
                <a:lnTo>
                  <a:pt x="f320" y="f321"/>
                </a:lnTo>
                <a:lnTo>
                  <a:pt x="f322" y="f323"/>
                </a:lnTo>
                <a:lnTo>
                  <a:pt x="f324" y="f32"/>
                </a:lnTo>
                <a:lnTo>
                  <a:pt x="f325" y="f326"/>
                </a:lnTo>
                <a:lnTo>
                  <a:pt x="f81" y="f327"/>
                </a:lnTo>
                <a:lnTo>
                  <a:pt x="f166" y="f328"/>
                </a:lnTo>
                <a:lnTo>
                  <a:pt x="f329" y="f199"/>
                </a:lnTo>
                <a:lnTo>
                  <a:pt x="f330" y="f331"/>
                </a:lnTo>
                <a:lnTo>
                  <a:pt x="f332" y="f333"/>
                </a:lnTo>
                <a:lnTo>
                  <a:pt x="f334" y="f286"/>
                </a:lnTo>
                <a:lnTo>
                  <a:pt x="f335" y="f336"/>
                </a:lnTo>
                <a:lnTo>
                  <a:pt x="f337" y="f338"/>
                </a:lnTo>
                <a:lnTo>
                  <a:pt x="f62" y="f16"/>
                </a:lnTo>
                <a:lnTo>
                  <a:pt x="f58" y="f205"/>
                </a:lnTo>
                <a:lnTo>
                  <a:pt x="f339" y="f12"/>
                </a:lnTo>
                <a:lnTo>
                  <a:pt x="f9" y="f10"/>
                </a:lnTo>
                <a:close/>
                <a:moveTo>
                  <a:pt x="f340" y="f6"/>
                </a:moveTo>
                <a:lnTo>
                  <a:pt x="f341" y="f342"/>
                </a:lnTo>
                <a:lnTo>
                  <a:pt x="f343" y="f344"/>
                </a:lnTo>
                <a:lnTo>
                  <a:pt x="f345" y="f346"/>
                </a:lnTo>
                <a:lnTo>
                  <a:pt x="f347" y="f348"/>
                </a:lnTo>
                <a:lnTo>
                  <a:pt x="f349" y="f350"/>
                </a:lnTo>
                <a:lnTo>
                  <a:pt x="f351" y="f352"/>
                </a:lnTo>
                <a:lnTo>
                  <a:pt x="f353" y="f354"/>
                </a:lnTo>
                <a:lnTo>
                  <a:pt x="f355" y="f235"/>
                </a:lnTo>
                <a:lnTo>
                  <a:pt x="f355" y="f356"/>
                </a:lnTo>
                <a:lnTo>
                  <a:pt x="f357" y="f358"/>
                </a:lnTo>
                <a:lnTo>
                  <a:pt x="f359" y="f360"/>
                </a:lnTo>
                <a:lnTo>
                  <a:pt x="f361" y="f362"/>
                </a:lnTo>
                <a:lnTo>
                  <a:pt x="f363" y="f364"/>
                </a:lnTo>
                <a:lnTo>
                  <a:pt x="f325" y="f365"/>
                </a:lnTo>
                <a:lnTo>
                  <a:pt x="f255" y="f366"/>
                </a:lnTo>
                <a:lnTo>
                  <a:pt x="f367" y="f368"/>
                </a:lnTo>
                <a:lnTo>
                  <a:pt x="f369" y="f368"/>
                </a:lnTo>
                <a:lnTo>
                  <a:pt x="f370" y="f368"/>
                </a:lnTo>
                <a:lnTo>
                  <a:pt x="f371" y="f372"/>
                </a:lnTo>
                <a:lnTo>
                  <a:pt x="f313" y="f373"/>
                </a:lnTo>
                <a:lnTo>
                  <a:pt x="f374" y="f375"/>
                </a:lnTo>
                <a:lnTo>
                  <a:pt x="f376" y="f377"/>
                </a:lnTo>
                <a:lnTo>
                  <a:pt x="f245" y="f378"/>
                </a:lnTo>
                <a:lnTo>
                  <a:pt x="f379" y="f380"/>
                </a:lnTo>
                <a:lnTo>
                  <a:pt x="f381" y="f382"/>
                </a:lnTo>
                <a:lnTo>
                  <a:pt x="f239" y="f383"/>
                </a:lnTo>
                <a:lnTo>
                  <a:pt x="f384" y="f346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lnTo>
                  <a:pt x="f391" y="f392"/>
                </a:lnTo>
                <a:lnTo>
                  <a:pt x="f393" y="f219"/>
                </a:lnTo>
                <a:lnTo>
                  <a:pt x="f87" y="f394"/>
                </a:lnTo>
                <a:lnTo>
                  <a:pt x="f395" y="f396"/>
                </a:ln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365"/>
                </a:lnTo>
                <a:lnTo>
                  <a:pt x="f404" y="f368"/>
                </a:lnTo>
                <a:lnTo>
                  <a:pt x="f405" y="f406"/>
                </a:lnTo>
                <a:lnTo>
                  <a:pt x="f387" y="f407"/>
                </a:lnTo>
                <a:lnTo>
                  <a:pt x="f408" y="f256"/>
                </a:lnTo>
                <a:lnTo>
                  <a:pt x="f409" y="f410"/>
                </a:lnTo>
                <a:lnTo>
                  <a:pt x="f411" y="f412"/>
                </a:lnTo>
                <a:lnTo>
                  <a:pt x="f413" y="f414"/>
                </a:lnTo>
                <a:lnTo>
                  <a:pt x="f415" y="f416"/>
                </a:lnTo>
                <a:lnTo>
                  <a:pt x="f415" y="f417"/>
                </a:lnTo>
                <a:lnTo>
                  <a:pt x="f418" y="f419"/>
                </a:lnTo>
                <a:lnTo>
                  <a:pt x="f418" y="f420"/>
                </a:lnTo>
                <a:lnTo>
                  <a:pt x="f421" y="f422"/>
                </a:lnTo>
                <a:lnTo>
                  <a:pt x="f423" y="f424"/>
                </a:lnTo>
                <a:lnTo>
                  <a:pt x="f425" y="f12"/>
                </a:lnTo>
                <a:lnTo>
                  <a:pt x="f426" y="f18"/>
                </a:lnTo>
                <a:lnTo>
                  <a:pt x="f427" y="f428"/>
                </a:lnTo>
                <a:lnTo>
                  <a:pt x="f371" y="f282"/>
                </a:lnTo>
                <a:lnTo>
                  <a:pt x="f429" y="f430"/>
                </a:lnTo>
                <a:lnTo>
                  <a:pt x="f431" y="f327"/>
                </a:lnTo>
                <a:lnTo>
                  <a:pt x="f432" y="f28"/>
                </a:lnTo>
                <a:lnTo>
                  <a:pt x="f433" y="f434"/>
                </a:lnTo>
                <a:lnTo>
                  <a:pt x="f435" y="f436"/>
                </a:lnTo>
                <a:lnTo>
                  <a:pt x="f437" y="f438"/>
                </a:lnTo>
                <a:lnTo>
                  <a:pt x="f439" y="f36"/>
                </a:lnTo>
                <a:lnTo>
                  <a:pt x="f440" y="f441"/>
                </a:lnTo>
                <a:lnTo>
                  <a:pt x="f442" y="f443"/>
                </a:lnTo>
                <a:lnTo>
                  <a:pt x="f444" y="f445"/>
                </a:lnTo>
                <a:lnTo>
                  <a:pt x="f446" y="f53"/>
                </a:lnTo>
                <a:lnTo>
                  <a:pt x="f269" y="f311"/>
                </a:lnTo>
                <a:lnTo>
                  <a:pt x="f447" y="f55"/>
                </a:lnTo>
                <a:lnTo>
                  <a:pt x="f304" y="f263"/>
                </a:lnTo>
                <a:lnTo>
                  <a:pt x="f448" y="f175"/>
                </a:lnTo>
                <a:lnTo>
                  <a:pt x="f449" y="f450"/>
                </a:lnTo>
                <a:lnTo>
                  <a:pt x="f451" y="f59"/>
                </a:lnTo>
                <a:lnTo>
                  <a:pt x="f449" y="f452"/>
                </a:lnTo>
                <a:lnTo>
                  <a:pt x="f449" y="f453"/>
                </a:lnTo>
                <a:lnTo>
                  <a:pt x="f451" y="f454"/>
                </a:lnTo>
                <a:lnTo>
                  <a:pt x="f455" y="f456"/>
                </a:lnTo>
                <a:lnTo>
                  <a:pt x="f457" y="f458"/>
                </a:lnTo>
                <a:lnTo>
                  <a:pt x="f459" y="f460"/>
                </a:lnTo>
                <a:lnTo>
                  <a:pt x="f436" y="f461"/>
                </a:lnTo>
                <a:lnTo>
                  <a:pt x="f187" y="f462"/>
                </a:lnTo>
                <a:lnTo>
                  <a:pt x="f463" y="f277"/>
                </a:lnTo>
                <a:lnTo>
                  <a:pt x="f464" y="f465"/>
                </a:lnTo>
                <a:lnTo>
                  <a:pt x="f466" y="f24"/>
                </a:lnTo>
                <a:lnTo>
                  <a:pt x="f458" y="f467"/>
                </a:lnTo>
                <a:lnTo>
                  <a:pt x="f468" y="f292"/>
                </a:lnTo>
                <a:lnTo>
                  <a:pt x="f469" y="f289"/>
                </a:lnTo>
                <a:lnTo>
                  <a:pt x="f470" y="f471"/>
                </a:lnTo>
                <a:lnTo>
                  <a:pt x="f472" y="f10"/>
                </a:lnTo>
                <a:lnTo>
                  <a:pt x="f472" y="f473"/>
                </a:lnTo>
                <a:lnTo>
                  <a:pt x="f474" y="f419"/>
                </a:lnTo>
                <a:lnTo>
                  <a:pt x="f308" y="f475"/>
                </a:lnTo>
                <a:lnTo>
                  <a:pt x="f476" y="f477"/>
                </a:lnTo>
                <a:lnTo>
                  <a:pt x="f478" y="f479"/>
                </a:lnTo>
                <a:lnTo>
                  <a:pt x="f195" y="f480"/>
                </a:lnTo>
                <a:lnTo>
                  <a:pt x="f203" y="f481"/>
                </a:lnTo>
                <a:lnTo>
                  <a:pt x="f290" y="f482"/>
                </a:lnTo>
                <a:lnTo>
                  <a:pt x="f333" y="f483"/>
                </a:lnTo>
                <a:lnTo>
                  <a:pt x="f484" y="f485"/>
                </a:lnTo>
                <a:lnTo>
                  <a:pt x="f292" y="f486"/>
                </a:lnTo>
                <a:lnTo>
                  <a:pt x="f331" y="f487"/>
                </a:lnTo>
                <a:lnTo>
                  <a:pt x="f488" y="f489"/>
                </a:lnTo>
                <a:lnTo>
                  <a:pt x="f430" y="f490"/>
                </a:lnTo>
                <a:lnTo>
                  <a:pt x="f491" y="f492"/>
                </a:lnTo>
                <a:lnTo>
                  <a:pt x="f493" y="f494"/>
                </a:lnTo>
                <a:lnTo>
                  <a:pt x="f274" y="f492"/>
                </a:lnTo>
                <a:lnTo>
                  <a:pt x="f495" y="f490"/>
                </a:lnTo>
                <a:lnTo>
                  <a:pt x="f466" y="f496"/>
                </a:lnTo>
                <a:lnTo>
                  <a:pt x="f497" y="f498"/>
                </a:lnTo>
                <a:lnTo>
                  <a:pt x="f499" y="f500"/>
                </a:lnTo>
                <a:lnTo>
                  <a:pt x="f501" y="f502"/>
                </a:lnTo>
                <a:lnTo>
                  <a:pt x="f309" y="f503"/>
                </a:lnTo>
                <a:lnTo>
                  <a:pt x="f317" y="f504"/>
                </a:lnTo>
                <a:lnTo>
                  <a:pt x="f505" y="f506"/>
                </a:lnTo>
                <a:lnTo>
                  <a:pt x="f507" y="f508"/>
                </a:lnTo>
                <a:lnTo>
                  <a:pt x="f317" y="f509"/>
                </a:lnTo>
                <a:lnTo>
                  <a:pt x="f510" y="f511"/>
                </a:lnTo>
                <a:lnTo>
                  <a:pt x="f512" y="f513"/>
                </a:lnTo>
                <a:lnTo>
                  <a:pt x="f311" y="f215"/>
                </a:lnTo>
                <a:lnTo>
                  <a:pt x="f514" y="f515"/>
                </a:lnTo>
                <a:lnTo>
                  <a:pt x="f516" y="f517"/>
                </a:lnTo>
                <a:lnTo>
                  <a:pt x="f516" y="f354"/>
                </a:lnTo>
                <a:lnTo>
                  <a:pt x="f53" y="f392"/>
                </a:lnTo>
                <a:lnTo>
                  <a:pt x="f518" y="f519"/>
                </a:lnTo>
                <a:lnTo>
                  <a:pt x="f317" y="f346"/>
                </a:lnTo>
                <a:lnTo>
                  <a:pt x="f322" y="f520"/>
                </a:lnTo>
                <a:lnTo>
                  <a:pt x="f340" y="f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C3933B12-3486-48AE-AA26-56ABFA2A1EB2}"/>
              </a:ext>
            </a:extLst>
          </p:cNvPr>
          <p:cNvSpPr/>
          <p:nvPr/>
        </p:nvSpPr>
        <p:spPr>
          <a:xfrm>
            <a:off x="640390" y="1346874"/>
            <a:ext cx="535646" cy="356789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4436"/>
              <a:gd name="f8" fmla="val 3111"/>
              <a:gd name="f9" fmla="val 951"/>
              <a:gd name="f10" fmla="val 956"/>
              <a:gd name="f11" fmla="val 1005"/>
              <a:gd name="f12" fmla="val 964"/>
              <a:gd name="f13" fmla="val 1056"/>
              <a:gd name="f14" fmla="val 978"/>
              <a:gd name="f15" fmla="val 1104"/>
              <a:gd name="f16" fmla="val 1002"/>
              <a:gd name="f17" fmla="val 1144"/>
              <a:gd name="f18" fmla="val 1029"/>
              <a:gd name="f19" fmla="val 1182"/>
              <a:gd name="f20" fmla="val 1064"/>
              <a:gd name="f21" fmla="val 1213"/>
              <a:gd name="f22" fmla="val 1240"/>
              <a:gd name="f23" fmla="val 1147"/>
              <a:gd name="f24" fmla="val 1264"/>
              <a:gd name="f25" fmla="val 1196"/>
              <a:gd name="f26" fmla="val 1282"/>
              <a:gd name="f27" fmla="val 1245"/>
              <a:gd name="f28" fmla="val 1295"/>
              <a:gd name="f29" fmla="val 1298"/>
              <a:gd name="f30" fmla="val 1302"/>
              <a:gd name="f31" fmla="val 1351"/>
              <a:gd name="f32" fmla="val 1304"/>
              <a:gd name="f33" fmla="val 1404"/>
              <a:gd name="f34" fmla="val 1458"/>
              <a:gd name="f35" fmla="val 1293"/>
              <a:gd name="f36" fmla="val 1509"/>
              <a:gd name="f37" fmla="val 1280"/>
              <a:gd name="f38" fmla="val 1560"/>
              <a:gd name="f39" fmla="val 1262"/>
              <a:gd name="f40" fmla="val 1605"/>
              <a:gd name="f41" fmla="val 1236"/>
              <a:gd name="f42" fmla="val 1649"/>
              <a:gd name="f43" fmla="val 1207"/>
              <a:gd name="f44" fmla="val 1689"/>
              <a:gd name="f45" fmla="val 1173"/>
              <a:gd name="f46" fmla="val 1724"/>
              <a:gd name="f47" fmla="val 1131"/>
              <a:gd name="f48" fmla="val 1751"/>
              <a:gd name="f49" fmla="val 1084"/>
              <a:gd name="f50" fmla="val 1773"/>
              <a:gd name="f51" fmla="val 1033"/>
              <a:gd name="f52" fmla="val 1787"/>
              <a:gd name="f53" fmla="val 976"/>
              <a:gd name="f54" fmla="val 1793"/>
              <a:gd name="f55" fmla="val 922"/>
              <a:gd name="f56" fmla="val 1785"/>
              <a:gd name="f57" fmla="val 871"/>
              <a:gd name="f58" fmla="val 1771"/>
              <a:gd name="f59" fmla="val 822"/>
              <a:gd name="f60" fmla="val 1747"/>
              <a:gd name="f61" fmla="val 778"/>
              <a:gd name="f62" fmla="val 1715"/>
              <a:gd name="f63" fmla="val 738"/>
              <a:gd name="f64" fmla="val 1676"/>
              <a:gd name="f65" fmla="val 702"/>
              <a:gd name="f66" fmla="val 1633"/>
              <a:gd name="f67" fmla="val 671"/>
              <a:gd name="f68" fmla="val 1584"/>
              <a:gd name="f69" fmla="val 645"/>
              <a:gd name="f70" fmla="val 1531"/>
              <a:gd name="f71" fmla="val 627"/>
              <a:gd name="f72" fmla="val 1475"/>
              <a:gd name="f73" fmla="val 615"/>
              <a:gd name="f74" fmla="val 1418"/>
              <a:gd name="f75" fmla="val 609"/>
              <a:gd name="f76" fmla="val 1360"/>
              <a:gd name="f77" fmla="val 611"/>
              <a:gd name="f78" fmla="val 1300"/>
              <a:gd name="f79" fmla="val 620"/>
              <a:gd name="f80" fmla="val 1244"/>
              <a:gd name="f81" fmla="val 636"/>
              <a:gd name="f82" fmla="val 1185"/>
              <a:gd name="f83" fmla="val 656"/>
              <a:gd name="f84" fmla="val 1135"/>
              <a:gd name="f85" fmla="val 680"/>
              <a:gd name="f86" fmla="val 1093"/>
              <a:gd name="f87" fmla="val 709"/>
              <a:gd name="f88" fmla="val 744"/>
              <a:gd name="f89" fmla="val 1027"/>
              <a:gd name="f90" fmla="val 785"/>
              <a:gd name="f91" fmla="val 835"/>
              <a:gd name="f92" fmla="val 893"/>
              <a:gd name="f93" fmla="val 960"/>
              <a:gd name="f94" fmla="val 3504"/>
              <a:gd name="f95" fmla="val 955"/>
              <a:gd name="f96" fmla="val 3564"/>
              <a:gd name="f97" fmla="val 958"/>
              <a:gd name="f98" fmla="val 3616"/>
              <a:gd name="f99" fmla="val 969"/>
              <a:gd name="f100" fmla="val 3664"/>
              <a:gd name="f101" fmla="val 987"/>
              <a:gd name="f102" fmla="val 3705"/>
              <a:gd name="f103" fmla="val 1011"/>
              <a:gd name="f104" fmla="val 3742"/>
              <a:gd name="f105" fmla="val 1040"/>
              <a:gd name="f106" fmla="val 3773"/>
              <a:gd name="f107" fmla="val 1075"/>
              <a:gd name="f108" fmla="val 3798"/>
              <a:gd name="f109" fmla="val 1113"/>
              <a:gd name="f110" fmla="val 3818"/>
              <a:gd name="f111" fmla="val 1155"/>
              <a:gd name="f112" fmla="val 3835"/>
              <a:gd name="f113" fmla="val 1200"/>
              <a:gd name="f114" fmla="val 3845"/>
              <a:gd name="f115" fmla="val 1247"/>
              <a:gd name="f116" fmla="val 3853"/>
              <a:gd name="f117" fmla="val 1296"/>
              <a:gd name="f118" fmla="val 1347"/>
              <a:gd name="f119" fmla="val 3851"/>
              <a:gd name="f120" fmla="val 1396"/>
              <a:gd name="f121" fmla="val 3844"/>
              <a:gd name="f122" fmla="val 1447"/>
              <a:gd name="f123" fmla="val 3833"/>
              <a:gd name="f124" fmla="val 1496"/>
              <a:gd name="f125" fmla="val 1544"/>
              <a:gd name="f126" fmla="val 1589"/>
              <a:gd name="f127" fmla="val 3775"/>
              <a:gd name="f128" fmla="val 3749"/>
              <a:gd name="f129" fmla="val 1671"/>
              <a:gd name="f130" fmla="val 3718"/>
              <a:gd name="f131" fmla="val 1705"/>
              <a:gd name="f132" fmla="val 3685"/>
              <a:gd name="f133" fmla="val 1736"/>
              <a:gd name="f134" fmla="val 3649"/>
              <a:gd name="f135" fmla="val 1760"/>
              <a:gd name="f136" fmla="val 3609"/>
              <a:gd name="f137" fmla="val 1778"/>
              <a:gd name="f138" fmla="val 3565"/>
              <a:gd name="f139" fmla="val 1791"/>
              <a:gd name="f140" fmla="val 3520"/>
              <a:gd name="f141" fmla="val 1795"/>
              <a:gd name="f142" fmla="val 3473"/>
              <a:gd name="f143" fmla="val 3413"/>
              <a:gd name="f144" fmla="val 1776"/>
              <a:gd name="f145" fmla="val 3360"/>
              <a:gd name="f146" fmla="val 1755"/>
              <a:gd name="f147" fmla="val 3313"/>
              <a:gd name="f148" fmla="val 3271"/>
              <a:gd name="f149" fmla="val 1687"/>
              <a:gd name="f150" fmla="val 3235"/>
              <a:gd name="f151" fmla="val 1644"/>
              <a:gd name="f152" fmla="val 3205"/>
              <a:gd name="f153" fmla="val 1596"/>
              <a:gd name="f154" fmla="val 3184"/>
              <a:gd name="f155" fmla="val 3169"/>
              <a:gd name="f156" fmla="val 1487"/>
              <a:gd name="f157" fmla="val 3160"/>
              <a:gd name="f158" fmla="val 1427"/>
              <a:gd name="f159" fmla="val 1365"/>
              <a:gd name="f160" fmla="val 3167"/>
              <a:gd name="f161" fmla="val 1238"/>
              <a:gd name="f162" fmla="val 3207"/>
              <a:gd name="f163" fmla="val 1175"/>
              <a:gd name="f164" fmla="val 3233"/>
              <a:gd name="f165" fmla="val 1127"/>
              <a:gd name="f166" fmla="val 3260"/>
              <a:gd name="f167" fmla="val 1087"/>
              <a:gd name="f168" fmla="val 3291"/>
              <a:gd name="f169" fmla="val 1053"/>
              <a:gd name="f170" fmla="val 3325"/>
              <a:gd name="f171" fmla="val 3362"/>
              <a:gd name="f172" fmla="val 1004"/>
              <a:gd name="f173" fmla="val 3405"/>
              <a:gd name="f174" fmla="val 985"/>
              <a:gd name="f175" fmla="val 3451"/>
              <a:gd name="f176" fmla="val 2253"/>
              <a:gd name="f177" fmla="val 2318"/>
              <a:gd name="f178" fmla="val 2"/>
              <a:gd name="f179" fmla="val 2378"/>
              <a:gd name="f180" fmla="val 9"/>
              <a:gd name="f181" fmla="val 2433"/>
              <a:gd name="f182" fmla="val 22"/>
              <a:gd name="f183" fmla="val 2482"/>
              <a:gd name="f184" fmla="val 38"/>
              <a:gd name="f185" fmla="val 2529"/>
              <a:gd name="f186" fmla="val 58"/>
              <a:gd name="f187" fmla="val 2571"/>
              <a:gd name="f188" fmla="val 80"/>
              <a:gd name="f189" fmla="val 2613"/>
              <a:gd name="f190" fmla="val 102"/>
              <a:gd name="f191" fmla="val 2653"/>
              <a:gd name="f192" fmla="val 127"/>
              <a:gd name="f193" fmla="val 2693"/>
              <a:gd name="f194" fmla="val 151"/>
              <a:gd name="f195" fmla="val 2735"/>
              <a:gd name="f196" fmla="val 175"/>
              <a:gd name="f197" fmla="val 2776"/>
              <a:gd name="f198" fmla="val 196"/>
              <a:gd name="f199" fmla="val 2822"/>
              <a:gd name="f200" fmla="val 216"/>
              <a:gd name="f201" fmla="val 2871"/>
              <a:gd name="f202" fmla="val 233"/>
              <a:gd name="f203" fmla="val 2924"/>
              <a:gd name="f204" fmla="val 247"/>
              <a:gd name="f205" fmla="val 2982"/>
              <a:gd name="f206" fmla="val 255"/>
              <a:gd name="f207" fmla="val 3042"/>
              <a:gd name="f208" fmla="val 253"/>
              <a:gd name="f209" fmla="val 3100"/>
              <a:gd name="f210" fmla="val 245"/>
              <a:gd name="f211" fmla="val 3158"/>
              <a:gd name="f212" fmla="val 3215"/>
              <a:gd name="f213" fmla="val 218"/>
              <a:gd name="f214" fmla="val 3267"/>
              <a:gd name="f215" fmla="val 204"/>
              <a:gd name="f216" fmla="val 3316"/>
              <a:gd name="f217" fmla="val 191"/>
              <a:gd name="f218" fmla="val 3393"/>
              <a:gd name="f219" fmla="val 162"/>
              <a:gd name="f220" fmla="val 3556"/>
              <a:gd name="f221" fmla="val 155"/>
              <a:gd name="f222" fmla="val 3642"/>
              <a:gd name="f223" fmla="val 153"/>
              <a:gd name="f224" fmla="val 3727"/>
              <a:gd name="f225" fmla="val 156"/>
              <a:gd name="f226" fmla="val 3809"/>
              <a:gd name="f227" fmla="val 164"/>
              <a:gd name="f228" fmla="val 3887"/>
              <a:gd name="f229" fmla="val 176"/>
              <a:gd name="f230" fmla="val 3960"/>
              <a:gd name="f231" fmla="val 195"/>
              <a:gd name="f232" fmla="val 4022"/>
              <a:gd name="f233" fmla="val 4082"/>
              <a:gd name="f234" fmla="val 240"/>
              <a:gd name="f235" fmla="val 4138"/>
              <a:gd name="f236" fmla="val 269"/>
              <a:gd name="f237" fmla="val 4193"/>
              <a:gd name="f238" fmla="val 300"/>
              <a:gd name="f239" fmla="val 4244"/>
              <a:gd name="f240" fmla="val 335"/>
              <a:gd name="f241" fmla="val 4289"/>
              <a:gd name="f242" fmla="val 375"/>
              <a:gd name="f243" fmla="val 4329"/>
              <a:gd name="f244" fmla="val 418"/>
              <a:gd name="f245" fmla="val 4364"/>
              <a:gd name="f246" fmla="val 467"/>
              <a:gd name="f247" fmla="val 4398"/>
              <a:gd name="f248" fmla="val 533"/>
              <a:gd name="f249" fmla="val 4420"/>
              <a:gd name="f250" fmla="val 602"/>
              <a:gd name="f251" fmla="val 4433"/>
              <a:gd name="f252" fmla="val 742"/>
              <a:gd name="f253" fmla="val 4431"/>
              <a:gd name="f254" fmla="val 813"/>
              <a:gd name="f255" fmla="val 4418"/>
              <a:gd name="f256" fmla="val 884"/>
              <a:gd name="f257" fmla="val 4371"/>
              <a:gd name="f258" fmla="val 1024"/>
              <a:gd name="f259" fmla="val 4340"/>
              <a:gd name="f260" fmla="val 1091"/>
              <a:gd name="f261" fmla="val 4304"/>
              <a:gd name="f262" fmla="val 1158"/>
              <a:gd name="f263" fmla="val 4265"/>
              <a:gd name="f264" fmla="val 1222"/>
              <a:gd name="f265" fmla="val 4222"/>
              <a:gd name="f266" fmla="val 1284"/>
              <a:gd name="f267" fmla="val 4178"/>
              <a:gd name="f268" fmla="val 1342"/>
              <a:gd name="f269" fmla="val 4133"/>
              <a:gd name="f270" fmla="val 4087"/>
              <a:gd name="f271" fmla="val 1445"/>
              <a:gd name="f272" fmla="val 4042"/>
              <a:gd name="f273" fmla="val 1491"/>
              <a:gd name="f274" fmla="val 3996"/>
              <a:gd name="f275" fmla="val 3955"/>
              <a:gd name="f276" fmla="val 1565"/>
              <a:gd name="f277" fmla="val 3916"/>
              <a:gd name="f278" fmla="val 1595"/>
              <a:gd name="f279" fmla="val 3904"/>
              <a:gd name="f280" fmla="val 1591"/>
              <a:gd name="f281" fmla="val 3924"/>
              <a:gd name="f282" fmla="val 3936"/>
              <a:gd name="f283" fmla="val 1467"/>
              <a:gd name="f284" fmla="val 3944"/>
              <a:gd name="f285" fmla="val 1400"/>
              <a:gd name="f286" fmla="val 1333"/>
              <a:gd name="f287" fmla="val 3940"/>
              <a:gd name="f288" fmla="val 1265"/>
              <a:gd name="f289" fmla="val 3933"/>
              <a:gd name="f290" fmla="val 3918"/>
              <a:gd name="f291" fmla="val 1138"/>
              <a:gd name="f292" fmla="val 3902"/>
              <a:gd name="f293" fmla="val 1080"/>
              <a:gd name="f294" fmla="val 3880"/>
              <a:gd name="f295" fmla="val 1025"/>
              <a:gd name="f296" fmla="val 3993"/>
              <a:gd name="f297" fmla="val 4033"/>
              <a:gd name="f298" fmla="val 4071"/>
              <a:gd name="f299" fmla="val 1022"/>
              <a:gd name="f300" fmla="val 4107"/>
              <a:gd name="f301" fmla="val 1016"/>
              <a:gd name="f302" fmla="val 4140"/>
              <a:gd name="f303" fmla="val 4171"/>
              <a:gd name="f304" fmla="val 993"/>
              <a:gd name="f305" fmla="val 4195"/>
              <a:gd name="f306" fmla="val 4213"/>
              <a:gd name="f307" fmla="val 4236"/>
              <a:gd name="f308" fmla="val 831"/>
              <a:gd name="f309" fmla="val 4242"/>
              <a:gd name="f310" fmla="val 775"/>
              <a:gd name="f311" fmla="val 4240"/>
              <a:gd name="f312" fmla="val 724"/>
              <a:gd name="f313" fmla="val 4231"/>
              <a:gd name="f314" fmla="val 676"/>
              <a:gd name="f315" fmla="val 4215"/>
              <a:gd name="f316" fmla="val 635"/>
              <a:gd name="f317" fmla="val 596"/>
              <a:gd name="f318" fmla="val 4167"/>
              <a:gd name="f319" fmla="val 562"/>
              <a:gd name="f320" fmla="val 4136"/>
              <a:gd name="f321" fmla="val 4102"/>
              <a:gd name="f322" fmla="val 505"/>
              <a:gd name="f323" fmla="val 4065"/>
              <a:gd name="f324" fmla="val 484"/>
              <a:gd name="f325" fmla="val 4027"/>
              <a:gd name="f326" fmla="val 465"/>
              <a:gd name="f327" fmla="val 3987"/>
              <a:gd name="f328" fmla="val 451"/>
              <a:gd name="f329" fmla="val 3938"/>
              <a:gd name="f330" fmla="val 438"/>
              <a:gd name="f331" fmla="val 3884"/>
              <a:gd name="f332" fmla="val 427"/>
              <a:gd name="f333" fmla="val 3824"/>
              <a:gd name="f334" fmla="val 422"/>
              <a:gd name="f335" fmla="val 3762"/>
              <a:gd name="f336" fmla="val 3700"/>
              <a:gd name="f337" fmla="val 3640"/>
              <a:gd name="f338" fmla="val 424"/>
              <a:gd name="f339" fmla="val 3584"/>
              <a:gd name="f340" fmla="val 431"/>
              <a:gd name="f341" fmla="val 3500"/>
              <a:gd name="f342" fmla="val 449"/>
              <a:gd name="f343" fmla="val 3424"/>
              <a:gd name="f344" fmla="val 3351"/>
              <a:gd name="f345" fmla="val 491"/>
              <a:gd name="f346" fmla="val 3284"/>
              <a:gd name="f347" fmla="val 516"/>
              <a:gd name="f348" fmla="val 3222"/>
              <a:gd name="f349" fmla="val 547"/>
              <a:gd name="f350" fmla="val 3165"/>
              <a:gd name="f351" fmla="val 582"/>
              <a:gd name="f352" fmla="val 3113"/>
              <a:gd name="f353" fmla="val 622"/>
              <a:gd name="f354" fmla="val 3067"/>
              <a:gd name="f355" fmla="val 669"/>
              <a:gd name="f356" fmla="val 3025"/>
              <a:gd name="f357" fmla="val 720"/>
              <a:gd name="f358" fmla="val 2989"/>
              <a:gd name="f359" fmla="val 780"/>
              <a:gd name="f360" fmla="val 2958"/>
              <a:gd name="f361" fmla="val 845"/>
              <a:gd name="f362" fmla="val 2933"/>
              <a:gd name="f363" fmla="val 918"/>
              <a:gd name="f364" fmla="val 2913"/>
              <a:gd name="f365" fmla="val 2900"/>
              <a:gd name="f366" fmla="val 1069"/>
              <a:gd name="f367" fmla="val 2889"/>
              <a:gd name="f368" fmla="val 1151"/>
              <a:gd name="f369" fmla="val 2882"/>
              <a:gd name="f370" fmla="val 1231"/>
              <a:gd name="f371" fmla="val 2875"/>
              <a:gd name="f372" fmla="val 1315"/>
              <a:gd name="f373" fmla="val 2865"/>
              <a:gd name="f374" fmla="val 2856"/>
              <a:gd name="f375" fmla="val 1476"/>
              <a:gd name="f376" fmla="val 2844"/>
              <a:gd name="f377" fmla="val 1555"/>
              <a:gd name="f378" fmla="val 2827"/>
              <a:gd name="f379" fmla="val 1629"/>
              <a:gd name="f380" fmla="val 2804"/>
              <a:gd name="f381" fmla="val 1698"/>
              <a:gd name="f382" fmla="val 2773"/>
              <a:gd name="f383" fmla="val 1775"/>
              <a:gd name="f384" fmla="val 2738"/>
              <a:gd name="f385" fmla="val 1847"/>
              <a:gd name="f386" fmla="val 2702"/>
              <a:gd name="f387" fmla="val 1918"/>
              <a:gd name="f388" fmla="val 2664"/>
              <a:gd name="f389" fmla="val 1987"/>
              <a:gd name="f390" fmla="val 2625"/>
              <a:gd name="f391" fmla="val 2056"/>
              <a:gd name="f392" fmla="val 2587"/>
              <a:gd name="f393" fmla="val 2124"/>
              <a:gd name="f394" fmla="val 2549"/>
              <a:gd name="f395" fmla="val 2193"/>
              <a:gd name="f396" fmla="val 2513"/>
              <a:gd name="f397" fmla="val 2264"/>
              <a:gd name="f398" fmla="val 2476"/>
              <a:gd name="f399" fmla="val 2335"/>
              <a:gd name="f400" fmla="val 2444"/>
              <a:gd name="f401" fmla="val 2409"/>
              <a:gd name="f402" fmla="val 2415"/>
              <a:gd name="f403" fmla="val 2485"/>
              <a:gd name="f404" fmla="val 2387"/>
              <a:gd name="f405" fmla="val 2565"/>
              <a:gd name="f406" fmla="val 2365"/>
              <a:gd name="f407" fmla="val 2649"/>
              <a:gd name="f408" fmla="val 2347"/>
              <a:gd name="f409" fmla="val 2336"/>
              <a:gd name="f410" fmla="val 2833"/>
              <a:gd name="f411" fmla="val 2331"/>
              <a:gd name="f412" fmla="val 2333"/>
              <a:gd name="f413" fmla="val 3038"/>
              <a:gd name="f414" fmla="val 2324"/>
              <a:gd name="f415" fmla="val 3056"/>
              <a:gd name="f416" fmla="val 2316"/>
              <a:gd name="f417" fmla="val 3071"/>
              <a:gd name="f418" fmla="val 2309"/>
              <a:gd name="f419" fmla="val 3084"/>
              <a:gd name="f420" fmla="val 2300"/>
              <a:gd name="f421" fmla="val 3095"/>
              <a:gd name="f422" fmla="val 2287"/>
              <a:gd name="f423" fmla="val 3104"/>
              <a:gd name="f424" fmla="val 2269"/>
              <a:gd name="f425" fmla="val 3109"/>
              <a:gd name="f426" fmla="val 2244"/>
              <a:gd name="f427" fmla="val 2218"/>
              <a:gd name="f428" fmla="val 2198"/>
              <a:gd name="f429" fmla="val 2184"/>
              <a:gd name="f430" fmla="val 3096"/>
              <a:gd name="f431" fmla="val 2173"/>
              <a:gd name="f432" fmla="val 3085"/>
              <a:gd name="f433" fmla="val 2165"/>
              <a:gd name="f434" fmla="val 3073"/>
              <a:gd name="f435" fmla="val 2160"/>
              <a:gd name="f436" fmla="val 3060"/>
              <a:gd name="f437" fmla="val 2156"/>
              <a:gd name="f438" fmla="val 3047"/>
              <a:gd name="f439" fmla="val 2155"/>
              <a:gd name="f440" fmla="val 2942"/>
              <a:gd name="f441" fmla="val 2147"/>
              <a:gd name="f442" fmla="val 2133"/>
              <a:gd name="f443" fmla="val 2749"/>
              <a:gd name="f444" fmla="val 2115"/>
              <a:gd name="f445" fmla="val 2662"/>
              <a:gd name="f446" fmla="val 2089"/>
              <a:gd name="f447" fmla="val 2578"/>
              <a:gd name="f448" fmla="val 2062"/>
              <a:gd name="f449" fmla="val 2498"/>
              <a:gd name="f450" fmla="val 2029"/>
              <a:gd name="f451" fmla="val 2424"/>
              <a:gd name="f452" fmla="val 1995"/>
              <a:gd name="f453" fmla="val 2349"/>
              <a:gd name="f454" fmla="val 1956"/>
              <a:gd name="f455" fmla="val 2278"/>
              <a:gd name="f456" fmla="val 2209"/>
              <a:gd name="f457" fmla="val 1878"/>
              <a:gd name="f458" fmla="val 2142"/>
              <a:gd name="f459" fmla="val 1838"/>
              <a:gd name="f460" fmla="val 2073"/>
              <a:gd name="f461" fmla="val 1798"/>
              <a:gd name="f462" fmla="val 2005"/>
              <a:gd name="f463" fmla="val 1936"/>
              <a:gd name="f464" fmla="val 1865"/>
              <a:gd name="f465" fmla="val 1656"/>
              <a:gd name="f466" fmla="val 1720"/>
              <a:gd name="f467" fmla="val 1653"/>
              <a:gd name="f468" fmla="val 1615"/>
              <a:gd name="f469" fmla="val 1600"/>
              <a:gd name="f470" fmla="val 1507"/>
              <a:gd name="f471" fmla="val 1587"/>
              <a:gd name="f472" fmla="val 1429"/>
              <a:gd name="f473" fmla="val 1575"/>
              <a:gd name="f474" fmla="val 1349"/>
              <a:gd name="f475" fmla="val 1267"/>
              <a:gd name="f476" fmla="val 1542"/>
              <a:gd name="f477" fmla="val 1105"/>
              <a:gd name="f478" fmla="val 1529"/>
              <a:gd name="f479" fmla="val 1515"/>
              <a:gd name="f480" fmla="val 949"/>
              <a:gd name="f481" fmla="val 1495"/>
              <a:gd name="f482" fmla="val 876"/>
              <a:gd name="f483" fmla="val 1471"/>
              <a:gd name="f484" fmla="val 809"/>
              <a:gd name="f485" fmla="val 1442"/>
              <a:gd name="f486" fmla="val 745"/>
              <a:gd name="f487" fmla="val 1407"/>
              <a:gd name="f488" fmla="val 691"/>
              <a:gd name="f489" fmla="val 1369"/>
              <a:gd name="f490" fmla="val 644"/>
              <a:gd name="f491" fmla="val 1324"/>
              <a:gd name="f492" fmla="val 1273"/>
              <a:gd name="f493" fmla="val 1216"/>
              <a:gd name="f494" fmla="val 529"/>
              <a:gd name="f495" fmla="val 1156"/>
              <a:gd name="f496" fmla="val 500"/>
              <a:gd name="f497" fmla="val 475"/>
              <a:gd name="f498" fmla="val 453"/>
              <a:gd name="f499" fmla="val 435"/>
              <a:gd name="f500" fmla="val 800"/>
              <a:gd name="f501" fmla="val 749"/>
              <a:gd name="f502" fmla="val 695"/>
              <a:gd name="f503" fmla="val 640"/>
              <a:gd name="f504" fmla="val 585"/>
              <a:gd name="f505" fmla="val 433"/>
              <a:gd name="f506" fmla="val 536"/>
              <a:gd name="f507" fmla="val 444"/>
              <a:gd name="f508" fmla="val 493"/>
              <a:gd name="f509" fmla="val 455"/>
              <a:gd name="f510" fmla="val 447"/>
              <a:gd name="f511" fmla="val 471"/>
              <a:gd name="f512" fmla="val 402"/>
              <a:gd name="f513" fmla="val 489"/>
              <a:gd name="f514" fmla="val 509"/>
              <a:gd name="f515" fmla="val 320"/>
              <a:gd name="f516" fmla="val 535"/>
              <a:gd name="f517" fmla="val 284"/>
              <a:gd name="f518" fmla="val 251"/>
              <a:gd name="f519" fmla="val 595"/>
              <a:gd name="f520" fmla="val 224"/>
              <a:gd name="f521" fmla="val 631"/>
              <a:gd name="f522" fmla="val 715"/>
              <a:gd name="f523" fmla="val 187"/>
              <a:gd name="f524" fmla="val 760"/>
              <a:gd name="f525" fmla="val 805"/>
              <a:gd name="f526" fmla="val 202"/>
              <a:gd name="f527" fmla="val 849"/>
              <a:gd name="f528" fmla="val 236"/>
              <a:gd name="f529" fmla="val 931"/>
              <a:gd name="f530" fmla="val 260"/>
              <a:gd name="f531" fmla="val 965"/>
              <a:gd name="f532" fmla="val 285"/>
              <a:gd name="f533" fmla="val 996"/>
              <a:gd name="f534" fmla="val 313"/>
              <a:gd name="f535" fmla="val 1020"/>
              <a:gd name="f536" fmla="val 340"/>
              <a:gd name="f537" fmla="val 1035"/>
              <a:gd name="f538" fmla="val 378"/>
              <a:gd name="f539" fmla="val 1045"/>
              <a:gd name="f540" fmla="val 415"/>
              <a:gd name="f541" fmla="val 1047"/>
              <a:gd name="f542" fmla="val 1044"/>
              <a:gd name="f543" fmla="val 487"/>
              <a:gd name="f544" fmla="val 1036"/>
              <a:gd name="f545" fmla="val 522"/>
              <a:gd name="f546" fmla="val 555"/>
              <a:gd name="f547" fmla="val 1018"/>
              <a:gd name="f548" fmla="val 587"/>
              <a:gd name="f549" fmla="val 527"/>
              <a:gd name="f550" fmla="val 513"/>
              <a:gd name="f551" fmla="val 511"/>
              <a:gd name="f552" fmla="val 1416"/>
              <a:gd name="f553" fmla="val 520"/>
              <a:gd name="f554" fmla="val 1484"/>
              <a:gd name="f555" fmla="val 1547"/>
              <a:gd name="f556" fmla="val 1607"/>
              <a:gd name="f557" fmla="val 482"/>
              <a:gd name="f558" fmla="val 420"/>
              <a:gd name="f559" fmla="val 1451"/>
              <a:gd name="f560" fmla="val 305"/>
              <a:gd name="f561" fmla="val 1391"/>
              <a:gd name="f562" fmla="val 1327"/>
              <a:gd name="f563" fmla="val 165"/>
              <a:gd name="f564" fmla="val 1209"/>
              <a:gd name="f565" fmla="val 129"/>
              <a:gd name="f566" fmla="val 96"/>
              <a:gd name="f567" fmla="val 1095"/>
              <a:gd name="f568" fmla="val 65"/>
              <a:gd name="f569" fmla="val 40"/>
              <a:gd name="f570" fmla="val 967"/>
              <a:gd name="f571" fmla="val 16"/>
              <a:gd name="f572" fmla="val 889"/>
              <a:gd name="f573" fmla="val 4"/>
              <a:gd name="f574" fmla="val 5"/>
              <a:gd name="f575" fmla="val 675"/>
              <a:gd name="f576" fmla="val 18"/>
              <a:gd name="f577" fmla="val 549"/>
              <a:gd name="f578" fmla="val 69"/>
              <a:gd name="f579" fmla="val 105"/>
              <a:gd name="f580" fmla="val 440"/>
              <a:gd name="f581" fmla="val 147"/>
              <a:gd name="f582" fmla="val 393"/>
              <a:gd name="f583" fmla="val 347"/>
              <a:gd name="f584" fmla="val 249"/>
              <a:gd name="f585" fmla="val 307"/>
              <a:gd name="f586" fmla="val 273"/>
              <a:gd name="f587" fmla="val 371"/>
              <a:gd name="f588" fmla="val 436"/>
              <a:gd name="f589" fmla="val 213"/>
              <a:gd name="f590" fmla="val 507"/>
              <a:gd name="f591" fmla="val 580"/>
              <a:gd name="f592" fmla="val 173"/>
              <a:gd name="f593" fmla="val 158"/>
              <a:gd name="f594" fmla="val 735"/>
              <a:gd name="f595" fmla="val 815"/>
              <a:gd name="f596" fmla="val 145"/>
              <a:gd name="f597" fmla="val 895"/>
              <a:gd name="f598" fmla="val 975"/>
              <a:gd name="f599" fmla="val 200"/>
              <a:gd name="f600" fmla="val 215"/>
              <a:gd name="f601" fmla="val 1385"/>
              <a:gd name="f602" fmla="val 231"/>
              <a:gd name="f603" fmla="val 1444"/>
              <a:gd name="f604" fmla="val 244"/>
              <a:gd name="f605" fmla="val 1502"/>
              <a:gd name="f606" fmla="val 1562"/>
              <a:gd name="f607" fmla="val 1624"/>
              <a:gd name="f608" fmla="val 1669"/>
              <a:gd name="f609" fmla="val 235"/>
              <a:gd name="f610" fmla="val 1709"/>
              <a:gd name="f611" fmla="val 220"/>
              <a:gd name="f612" fmla="val 1745"/>
              <a:gd name="f613" fmla="val 1780"/>
              <a:gd name="f614" fmla="val 182"/>
              <a:gd name="f615" fmla="val 1813"/>
              <a:gd name="f616" fmla="val 160"/>
              <a:gd name="f617" fmla="val 1844"/>
              <a:gd name="f618" fmla="val 136"/>
              <a:gd name="f619" fmla="val 1876"/>
              <a:gd name="f620" fmla="val 115"/>
              <a:gd name="f621" fmla="val 1909"/>
              <a:gd name="f622" fmla="val 93"/>
              <a:gd name="f623" fmla="val 1944"/>
              <a:gd name="f624" fmla="val 71"/>
              <a:gd name="f625" fmla="val 1982"/>
              <a:gd name="f626" fmla="val 51"/>
              <a:gd name="f627" fmla="val 2025"/>
              <a:gd name="f628" fmla="val 35"/>
              <a:gd name="f629" fmla="val 20"/>
              <a:gd name="f630" fmla="val 2125"/>
              <a:gd name="f631" fmla="val 2185"/>
              <a:gd name="f632" fmla="+- 0 0 -90"/>
              <a:gd name="f633" fmla="*/ f4 1 4436"/>
              <a:gd name="f634" fmla="*/ f5 1 3111"/>
              <a:gd name="f635" fmla="val f6"/>
              <a:gd name="f636" fmla="val f7"/>
              <a:gd name="f637" fmla="val f8"/>
              <a:gd name="f638" fmla="*/ f632 f0 1"/>
              <a:gd name="f639" fmla="+- f637 0 f635"/>
              <a:gd name="f640" fmla="+- f636 0 f635"/>
              <a:gd name="f641" fmla="*/ f638 1 f3"/>
              <a:gd name="f642" fmla="*/ f640 1 4436"/>
              <a:gd name="f643" fmla="*/ f639 1 3111"/>
              <a:gd name="f644" fmla="*/ 1182 f640 1"/>
              <a:gd name="f645" fmla="*/ 1064 f639 1"/>
              <a:gd name="f646" fmla="*/ 1302 f640 1"/>
              <a:gd name="f647" fmla="*/ 1351 f639 1"/>
              <a:gd name="f648" fmla="*/ 1236 f640 1"/>
              <a:gd name="f649" fmla="*/ 1649 f639 1"/>
              <a:gd name="f650" fmla="*/ 976 f640 1"/>
              <a:gd name="f651" fmla="*/ 1793 f639 1"/>
              <a:gd name="f652" fmla="*/ 702 f640 1"/>
              <a:gd name="f653" fmla="*/ 1633 f639 1"/>
              <a:gd name="f654" fmla="*/ 611 f640 1"/>
              <a:gd name="f655" fmla="*/ 1300 f639 1"/>
              <a:gd name="f656" fmla="*/ 744 f640 1"/>
              <a:gd name="f657" fmla="*/ 1027 f639 1"/>
              <a:gd name="f658" fmla="*/ 3564 f640 1"/>
              <a:gd name="f659" fmla="*/ 958 f639 1"/>
              <a:gd name="f660" fmla="*/ 3798 f640 1"/>
              <a:gd name="f661" fmla="*/ 1113 f639 1"/>
              <a:gd name="f662" fmla="*/ 3851 f640 1"/>
              <a:gd name="f663" fmla="*/ 1396 f639 1"/>
              <a:gd name="f664" fmla="*/ 3749 f640 1"/>
              <a:gd name="f665" fmla="*/ 1671 f639 1"/>
              <a:gd name="f666" fmla="*/ 3520 f640 1"/>
              <a:gd name="f667" fmla="*/ 1795 f639 1"/>
              <a:gd name="f668" fmla="*/ 3235 f640 1"/>
              <a:gd name="f669" fmla="*/ 1644 f639 1"/>
              <a:gd name="f670" fmla="*/ 3167 f640 1"/>
              <a:gd name="f671" fmla="*/ 1302 f639 1"/>
              <a:gd name="f672" fmla="*/ 3325 f640 1"/>
              <a:gd name="f673" fmla="*/ 2318 f640 1"/>
              <a:gd name="f674" fmla="*/ 2 f639 1"/>
              <a:gd name="f675" fmla="*/ 2613 f640 1"/>
              <a:gd name="f676" fmla="*/ 102 f639 1"/>
              <a:gd name="f677" fmla="*/ 2871 f640 1"/>
              <a:gd name="f678" fmla="*/ 233 f639 1"/>
              <a:gd name="f679" fmla="*/ 3215 f640 1"/>
              <a:gd name="f680" fmla="*/ 218 f639 1"/>
              <a:gd name="f681" fmla="*/ 3642 f640 1"/>
              <a:gd name="f682" fmla="*/ 153 f639 1"/>
              <a:gd name="f683" fmla="*/ 4082 f640 1"/>
              <a:gd name="f684" fmla="*/ 240 f639 1"/>
              <a:gd name="f685" fmla="*/ 4364 f640 1"/>
              <a:gd name="f686" fmla="*/ 467 f639 1"/>
              <a:gd name="f687" fmla="*/ 4418 f640 1"/>
              <a:gd name="f688" fmla="*/ 884 f639 1"/>
              <a:gd name="f689" fmla="*/ 4222 f640 1"/>
              <a:gd name="f690" fmla="*/ 1284 f639 1"/>
              <a:gd name="f691" fmla="*/ 3955 f640 1"/>
              <a:gd name="f692" fmla="*/ 1565 f639 1"/>
              <a:gd name="f693" fmla="*/ 3944 f640 1"/>
              <a:gd name="f694" fmla="*/ 1400 f639 1"/>
              <a:gd name="f695" fmla="*/ 3880 f640 1"/>
              <a:gd name="f696" fmla="*/ 4071 f640 1"/>
              <a:gd name="f697" fmla="*/ 1022 f639 1"/>
              <a:gd name="f698" fmla="*/ 4236 f640 1"/>
              <a:gd name="f699" fmla="*/ 831 f639 1"/>
              <a:gd name="f700" fmla="*/ 4167 f640 1"/>
              <a:gd name="f701" fmla="*/ 562 f639 1"/>
              <a:gd name="f702" fmla="*/ 3938 f640 1"/>
              <a:gd name="f703" fmla="*/ 438 f639 1"/>
              <a:gd name="f704" fmla="*/ 3584 f640 1"/>
              <a:gd name="f705" fmla="*/ 431 f639 1"/>
              <a:gd name="f706" fmla="*/ 3165 f640 1"/>
              <a:gd name="f707" fmla="*/ 582 f639 1"/>
              <a:gd name="f708" fmla="*/ 2933 f640 1"/>
              <a:gd name="f709" fmla="*/ 918 f639 1"/>
              <a:gd name="f710" fmla="*/ 2865 f640 1"/>
              <a:gd name="f711" fmla="*/ 2738 f640 1"/>
              <a:gd name="f712" fmla="*/ 1847 f639 1"/>
              <a:gd name="f713" fmla="*/ 2513 f640 1"/>
              <a:gd name="f714" fmla="*/ 2264 f639 1"/>
              <a:gd name="f715" fmla="*/ 2347 f640 1"/>
              <a:gd name="f716" fmla="*/ 2738 f639 1"/>
              <a:gd name="f717" fmla="*/ 2309 f640 1"/>
              <a:gd name="f718" fmla="*/ 3084 f639 1"/>
              <a:gd name="f719" fmla="*/ 2198 f640 1"/>
              <a:gd name="f720" fmla="*/ 3104 f639 1"/>
              <a:gd name="f721" fmla="*/ 2155 f640 1"/>
              <a:gd name="f722" fmla="*/ 2942 f639 1"/>
              <a:gd name="f723" fmla="*/ 2029 f640 1"/>
              <a:gd name="f724" fmla="*/ 2424 f639 1"/>
              <a:gd name="f725" fmla="*/ 1798 f640 1"/>
              <a:gd name="f726" fmla="*/ 2005 f639 1"/>
              <a:gd name="f727" fmla="*/ 1615 f640 1"/>
              <a:gd name="f728" fmla="*/ 1584 f639 1"/>
              <a:gd name="f729" fmla="*/ 1542 f640 1"/>
              <a:gd name="f730" fmla="*/ 1105 f639 1"/>
              <a:gd name="f731" fmla="*/ 1407 f640 1"/>
              <a:gd name="f732" fmla="*/ 691 f639 1"/>
              <a:gd name="f733" fmla="*/ 1093 f640 1"/>
              <a:gd name="f734" fmla="*/ 475 f639 1"/>
              <a:gd name="f735" fmla="*/ 640 f640 1"/>
              <a:gd name="f736" fmla="*/ 424 f639 1"/>
              <a:gd name="f737" fmla="*/ 360 f640 1"/>
              <a:gd name="f738" fmla="*/ 509 f639 1"/>
              <a:gd name="f739" fmla="*/ 191 f640 1"/>
              <a:gd name="f740" fmla="*/ 715 f639 1"/>
              <a:gd name="f741" fmla="*/ 260 f640 1"/>
              <a:gd name="f742" fmla="*/ 965 f639 1"/>
              <a:gd name="f743" fmla="*/ 451 f640 1"/>
              <a:gd name="f744" fmla="*/ 1044 f639 1"/>
              <a:gd name="f745" fmla="*/ 513 f640 1"/>
              <a:gd name="f746" fmla="*/ 1213 f639 1"/>
              <a:gd name="f747" fmla="*/ 547 f640 1"/>
              <a:gd name="f748" fmla="*/ 1607 f639 1"/>
              <a:gd name="f749" fmla="*/ 204 f640 1"/>
              <a:gd name="f750" fmla="*/ 1264 f639 1"/>
              <a:gd name="f751" fmla="*/ 16 f640 1"/>
              <a:gd name="f752" fmla="*/ 889 f639 1"/>
              <a:gd name="f753" fmla="*/ 69 f640 1"/>
              <a:gd name="f754" fmla="*/ 493 f639 1"/>
              <a:gd name="f755" fmla="*/ 371 f640 1"/>
              <a:gd name="f756" fmla="*/ 815 f640 1"/>
              <a:gd name="f757" fmla="*/ 145 f639 1"/>
              <a:gd name="f758" fmla="*/ 1333 f640 1"/>
              <a:gd name="f759" fmla="*/ 215 f639 1"/>
              <a:gd name="f760" fmla="*/ 1669 f640 1"/>
              <a:gd name="f761" fmla="*/ 235 f639 1"/>
              <a:gd name="f762" fmla="*/ 1876 f640 1"/>
              <a:gd name="f763" fmla="*/ 115 f639 1"/>
              <a:gd name="f764" fmla="*/ 2125 f640 1"/>
              <a:gd name="f765" fmla="*/ 9 f639 1"/>
              <a:gd name="f766" fmla="+- f641 0 f1"/>
              <a:gd name="f767" fmla="*/ f644 1 4436"/>
              <a:gd name="f768" fmla="*/ f645 1 3111"/>
              <a:gd name="f769" fmla="*/ f646 1 4436"/>
              <a:gd name="f770" fmla="*/ f647 1 3111"/>
              <a:gd name="f771" fmla="*/ f648 1 4436"/>
              <a:gd name="f772" fmla="*/ f649 1 3111"/>
              <a:gd name="f773" fmla="*/ f650 1 4436"/>
              <a:gd name="f774" fmla="*/ f651 1 3111"/>
              <a:gd name="f775" fmla="*/ f652 1 4436"/>
              <a:gd name="f776" fmla="*/ f653 1 3111"/>
              <a:gd name="f777" fmla="*/ f654 1 4436"/>
              <a:gd name="f778" fmla="*/ f655 1 3111"/>
              <a:gd name="f779" fmla="*/ f656 1 4436"/>
              <a:gd name="f780" fmla="*/ f657 1 3111"/>
              <a:gd name="f781" fmla="*/ f658 1 4436"/>
              <a:gd name="f782" fmla="*/ f659 1 3111"/>
              <a:gd name="f783" fmla="*/ f660 1 4436"/>
              <a:gd name="f784" fmla="*/ f661 1 3111"/>
              <a:gd name="f785" fmla="*/ f662 1 4436"/>
              <a:gd name="f786" fmla="*/ f663 1 3111"/>
              <a:gd name="f787" fmla="*/ f664 1 4436"/>
              <a:gd name="f788" fmla="*/ f665 1 3111"/>
              <a:gd name="f789" fmla="*/ f666 1 4436"/>
              <a:gd name="f790" fmla="*/ f667 1 3111"/>
              <a:gd name="f791" fmla="*/ f668 1 4436"/>
              <a:gd name="f792" fmla="*/ f669 1 3111"/>
              <a:gd name="f793" fmla="*/ f670 1 4436"/>
              <a:gd name="f794" fmla="*/ f671 1 3111"/>
              <a:gd name="f795" fmla="*/ f672 1 4436"/>
              <a:gd name="f796" fmla="*/ f673 1 4436"/>
              <a:gd name="f797" fmla="*/ f674 1 3111"/>
              <a:gd name="f798" fmla="*/ f675 1 4436"/>
              <a:gd name="f799" fmla="*/ f676 1 3111"/>
              <a:gd name="f800" fmla="*/ f677 1 4436"/>
              <a:gd name="f801" fmla="*/ f678 1 3111"/>
              <a:gd name="f802" fmla="*/ f679 1 4436"/>
              <a:gd name="f803" fmla="*/ f680 1 3111"/>
              <a:gd name="f804" fmla="*/ f681 1 4436"/>
              <a:gd name="f805" fmla="*/ f682 1 3111"/>
              <a:gd name="f806" fmla="*/ f683 1 4436"/>
              <a:gd name="f807" fmla="*/ f684 1 3111"/>
              <a:gd name="f808" fmla="*/ f685 1 4436"/>
              <a:gd name="f809" fmla="*/ f686 1 3111"/>
              <a:gd name="f810" fmla="*/ f687 1 4436"/>
              <a:gd name="f811" fmla="*/ f688 1 3111"/>
              <a:gd name="f812" fmla="*/ f689 1 4436"/>
              <a:gd name="f813" fmla="*/ f690 1 3111"/>
              <a:gd name="f814" fmla="*/ f691 1 4436"/>
              <a:gd name="f815" fmla="*/ f692 1 3111"/>
              <a:gd name="f816" fmla="*/ f693 1 4436"/>
              <a:gd name="f817" fmla="*/ f694 1 3111"/>
              <a:gd name="f818" fmla="*/ f695 1 4436"/>
              <a:gd name="f819" fmla="*/ f696 1 4436"/>
              <a:gd name="f820" fmla="*/ f697 1 3111"/>
              <a:gd name="f821" fmla="*/ f698 1 4436"/>
              <a:gd name="f822" fmla="*/ f699 1 3111"/>
              <a:gd name="f823" fmla="*/ f700 1 4436"/>
              <a:gd name="f824" fmla="*/ f701 1 3111"/>
              <a:gd name="f825" fmla="*/ f702 1 4436"/>
              <a:gd name="f826" fmla="*/ f703 1 3111"/>
              <a:gd name="f827" fmla="*/ f704 1 4436"/>
              <a:gd name="f828" fmla="*/ f705 1 3111"/>
              <a:gd name="f829" fmla="*/ f706 1 4436"/>
              <a:gd name="f830" fmla="*/ f707 1 3111"/>
              <a:gd name="f831" fmla="*/ f708 1 4436"/>
              <a:gd name="f832" fmla="*/ f709 1 3111"/>
              <a:gd name="f833" fmla="*/ f710 1 4436"/>
              <a:gd name="f834" fmla="*/ f711 1 4436"/>
              <a:gd name="f835" fmla="*/ f712 1 3111"/>
              <a:gd name="f836" fmla="*/ f713 1 4436"/>
              <a:gd name="f837" fmla="*/ f714 1 3111"/>
              <a:gd name="f838" fmla="*/ f715 1 4436"/>
              <a:gd name="f839" fmla="*/ f716 1 3111"/>
              <a:gd name="f840" fmla="*/ f717 1 4436"/>
              <a:gd name="f841" fmla="*/ f718 1 3111"/>
              <a:gd name="f842" fmla="*/ f719 1 4436"/>
              <a:gd name="f843" fmla="*/ f720 1 3111"/>
              <a:gd name="f844" fmla="*/ f721 1 4436"/>
              <a:gd name="f845" fmla="*/ f722 1 3111"/>
              <a:gd name="f846" fmla="*/ f723 1 4436"/>
              <a:gd name="f847" fmla="*/ f724 1 3111"/>
              <a:gd name="f848" fmla="*/ f725 1 4436"/>
              <a:gd name="f849" fmla="*/ f726 1 3111"/>
              <a:gd name="f850" fmla="*/ f727 1 4436"/>
              <a:gd name="f851" fmla="*/ f728 1 3111"/>
              <a:gd name="f852" fmla="*/ f729 1 4436"/>
              <a:gd name="f853" fmla="*/ f730 1 3111"/>
              <a:gd name="f854" fmla="*/ f731 1 4436"/>
              <a:gd name="f855" fmla="*/ f732 1 3111"/>
              <a:gd name="f856" fmla="*/ f733 1 4436"/>
              <a:gd name="f857" fmla="*/ f734 1 3111"/>
              <a:gd name="f858" fmla="*/ f735 1 4436"/>
              <a:gd name="f859" fmla="*/ f736 1 3111"/>
              <a:gd name="f860" fmla="*/ f737 1 4436"/>
              <a:gd name="f861" fmla="*/ f738 1 3111"/>
              <a:gd name="f862" fmla="*/ f739 1 4436"/>
              <a:gd name="f863" fmla="*/ f740 1 3111"/>
              <a:gd name="f864" fmla="*/ f741 1 4436"/>
              <a:gd name="f865" fmla="*/ f742 1 3111"/>
              <a:gd name="f866" fmla="*/ f743 1 4436"/>
              <a:gd name="f867" fmla="*/ f744 1 3111"/>
              <a:gd name="f868" fmla="*/ f745 1 4436"/>
              <a:gd name="f869" fmla="*/ f746 1 3111"/>
              <a:gd name="f870" fmla="*/ f747 1 4436"/>
              <a:gd name="f871" fmla="*/ f748 1 3111"/>
              <a:gd name="f872" fmla="*/ f749 1 4436"/>
              <a:gd name="f873" fmla="*/ f750 1 3111"/>
              <a:gd name="f874" fmla="*/ f751 1 4436"/>
              <a:gd name="f875" fmla="*/ f752 1 3111"/>
              <a:gd name="f876" fmla="*/ f753 1 4436"/>
              <a:gd name="f877" fmla="*/ f754 1 3111"/>
              <a:gd name="f878" fmla="*/ f755 1 4436"/>
              <a:gd name="f879" fmla="*/ f756 1 4436"/>
              <a:gd name="f880" fmla="*/ f757 1 3111"/>
              <a:gd name="f881" fmla="*/ f758 1 4436"/>
              <a:gd name="f882" fmla="*/ f759 1 3111"/>
              <a:gd name="f883" fmla="*/ f760 1 4436"/>
              <a:gd name="f884" fmla="*/ f761 1 3111"/>
              <a:gd name="f885" fmla="*/ f762 1 4436"/>
              <a:gd name="f886" fmla="*/ f763 1 3111"/>
              <a:gd name="f887" fmla="*/ f764 1 4436"/>
              <a:gd name="f888" fmla="*/ f765 1 3111"/>
              <a:gd name="f889" fmla="*/ 0 1 f642"/>
              <a:gd name="f890" fmla="*/ f636 1 f642"/>
              <a:gd name="f891" fmla="*/ 0 1 f643"/>
              <a:gd name="f892" fmla="*/ f637 1 f643"/>
              <a:gd name="f893" fmla="*/ f767 1 f642"/>
              <a:gd name="f894" fmla="*/ f768 1 f643"/>
              <a:gd name="f895" fmla="*/ f769 1 f642"/>
              <a:gd name="f896" fmla="*/ f770 1 f643"/>
              <a:gd name="f897" fmla="*/ f771 1 f642"/>
              <a:gd name="f898" fmla="*/ f772 1 f643"/>
              <a:gd name="f899" fmla="*/ f773 1 f642"/>
              <a:gd name="f900" fmla="*/ f774 1 f643"/>
              <a:gd name="f901" fmla="*/ f775 1 f642"/>
              <a:gd name="f902" fmla="*/ f776 1 f643"/>
              <a:gd name="f903" fmla="*/ f777 1 f642"/>
              <a:gd name="f904" fmla="*/ f778 1 f643"/>
              <a:gd name="f905" fmla="*/ f779 1 f642"/>
              <a:gd name="f906" fmla="*/ f780 1 f643"/>
              <a:gd name="f907" fmla="*/ f781 1 f642"/>
              <a:gd name="f908" fmla="*/ f782 1 f643"/>
              <a:gd name="f909" fmla="*/ f783 1 f642"/>
              <a:gd name="f910" fmla="*/ f784 1 f643"/>
              <a:gd name="f911" fmla="*/ f785 1 f642"/>
              <a:gd name="f912" fmla="*/ f786 1 f643"/>
              <a:gd name="f913" fmla="*/ f787 1 f642"/>
              <a:gd name="f914" fmla="*/ f788 1 f643"/>
              <a:gd name="f915" fmla="*/ f789 1 f642"/>
              <a:gd name="f916" fmla="*/ f790 1 f643"/>
              <a:gd name="f917" fmla="*/ f791 1 f642"/>
              <a:gd name="f918" fmla="*/ f792 1 f643"/>
              <a:gd name="f919" fmla="*/ f793 1 f642"/>
              <a:gd name="f920" fmla="*/ f794 1 f643"/>
              <a:gd name="f921" fmla="*/ f795 1 f642"/>
              <a:gd name="f922" fmla="*/ f796 1 f642"/>
              <a:gd name="f923" fmla="*/ f797 1 f643"/>
              <a:gd name="f924" fmla="*/ f798 1 f642"/>
              <a:gd name="f925" fmla="*/ f799 1 f643"/>
              <a:gd name="f926" fmla="*/ f800 1 f642"/>
              <a:gd name="f927" fmla="*/ f801 1 f643"/>
              <a:gd name="f928" fmla="*/ f802 1 f642"/>
              <a:gd name="f929" fmla="*/ f803 1 f643"/>
              <a:gd name="f930" fmla="*/ f804 1 f642"/>
              <a:gd name="f931" fmla="*/ f805 1 f643"/>
              <a:gd name="f932" fmla="*/ f806 1 f642"/>
              <a:gd name="f933" fmla="*/ f807 1 f643"/>
              <a:gd name="f934" fmla="*/ f808 1 f642"/>
              <a:gd name="f935" fmla="*/ f809 1 f643"/>
              <a:gd name="f936" fmla="*/ f810 1 f642"/>
              <a:gd name="f937" fmla="*/ f811 1 f643"/>
              <a:gd name="f938" fmla="*/ f812 1 f642"/>
              <a:gd name="f939" fmla="*/ f813 1 f643"/>
              <a:gd name="f940" fmla="*/ f814 1 f642"/>
              <a:gd name="f941" fmla="*/ f815 1 f643"/>
              <a:gd name="f942" fmla="*/ f816 1 f642"/>
              <a:gd name="f943" fmla="*/ f817 1 f643"/>
              <a:gd name="f944" fmla="*/ f818 1 f642"/>
              <a:gd name="f945" fmla="*/ f819 1 f642"/>
              <a:gd name="f946" fmla="*/ f820 1 f643"/>
              <a:gd name="f947" fmla="*/ f821 1 f642"/>
              <a:gd name="f948" fmla="*/ f822 1 f643"/>
              <a:gd name="f949" fmla="*/ f823 1 f642"/>
              <a:gd name="f950" fmla="*/ f824 1 f643"/>
              <a:gd name="f951" fmla="*/ f825 1 f642"/>
              <a:gd name="f952" fmla="*/ f826 1 f643"/>
              <a:gd name="f953" fmla="*/ f827 1 f642"/>
              <a:gd name="f954" fmla="*/ f828 1 f643"/>
              <a:gd name="f955" fmla="*/ f829 1 f642"/>
              <a:gd name="f956" fmla="*/ f830 1 f643"/>
              <a:gd name="f957" fmla="*/ f831 1 f642"/>
              <a:gd name="f958" fmla="*/ f832 1 f643"/>
              <a:gd name="f959" fmla="*/ f833 1 f642"/>
              <a:gd name="f960" fmla="*/ f834 1 f642"/>
              <a:gd name="f961" fmla="*/ f835 1 f643"/>
              <a:gd name="f962" fmla="*/ f836 1 f642"/>
              <a:gd name="f963" fmla="*/ f837 1 f643"/>
              <a:gd name="f964" fmla="*/ f838 1 f642"/>
              <a:gd name="f965" fmla="*/ f839 1 f643"/>
              <a:gd name="f966" fmla="*/ f840 1 f642"/>
              <a:gd name="f967" fmla="*/ f841 1 f643"/>
              <a:gd name="f968" fmla="*/ f842 1 f642"/>
              <a:gd name="f969" fmla="*/ f843 1 f643"/>
              <a:gd name="f970" fmla="*/ f844 1 f642"/>
              <a:gd name="f971" fmla="*/ f845 1 f643"/>
              <a:gd name="f972" fmla="*/ f846 1 f642"/>
              <a:gd name="f973" fmla="*/ f847 1 f643"/>
              <a:gd name="f974" fmla="*/ f848 1 f642"/>
              <a:gd name="f975" fmla="*/ f849 1 f643"/>
              <a:gd name="f976" fmla="*/ f850 1 f642"/>
              <a:gd name="f977" fmla="*/ f851 1 f643"/>
              <a:gd name="f978" fmla="*/ f852 1 f642"/>
              <a:gd name="f979" fmla="*/ f853 1 f643"/>
              <a:gd name="f980" fmla="*/ f854 1 f642"/>
              <a:gd name="f981" fmla="*/ f855 1 f643"/>
              <a:gd name="f982" fmla="*/ f856 1 f642"/>
              <a:gd name="f983" fmla="*/ f857 1 f643"/>
              <a:gd name="f984" fmla="*/ f858 1 f642"/>
              <a:gd name="f985" fmla="*/ f859 1 f643"/>
              <a:gd name="f986" fmla="*/ f860 1 f642"/>
              <a:gd name="f987" fmla="*/ f861 1 f643"/>
              <a:gd name="f988" fmla="*/ f862 1 f642"/>
              <a:gd name="f989" fmla="*/ f863 1 f643"/>
              <a:gd name="f990" fmla="*/ f864 1 f642"/>
              <a:gd name="f991" fmla="*/ f865 1 f643"/>
              <a:gd name="f992" fmla="*/ f866 1 f642"/>
              <a:gd name="f993" fmla="*/ f867 1 f643"/>
              <a:gd name="f994" fmla="*/ f868 1 f642"/>
              <a:gd name="f995" fmla="*/ f869 1 f643"/>
              <a:gd name="f996" fmla="*/ f870 1 f642"/>
              <a:gd name="f997" fmla="*/ f871 1 f643"/>
              <a:gd name="f998" fmla="*/ f872 1 f642"/>
              <a:gd name="f999" fmla="*/ f873 1 f643"/>
              <a:gd name="f1000" fmla="*/ f874 1 f642"/>
              <a:gd name="f1001" fmla="*/ f875 1 f643"/>
              <a:gd name="f1002" fmla="*/ f876 1 f642"/>
              <a:gd name="f1003" fmla="*/ f877 1 f643"/>
              <a:gd name="f1004" fmla="*/ f878 1 f642"/>
              <a:gd name="f1005" fmla="*/ f879 1 f642"/>
              <a:gd name="f1006" fmla="*/ f880 1 f643"/>
              <a:gd name="f1007" fmla="*/ f881 1 f642"/>
              <a:gd name="f1008" fmla="*/ f882 1 f643"/>
              <a:gd name="f1009" fmla="*/ f883 1 f642"/>
              <a:gd name="f1010" fmla="*/ f884 1 f643"/>
              <a:gd name="f1011" fmla="*/ f885 1 f642"/>
              <a:gd name="f1012" fmla="*/ f886 1 f643"/>
              <a:gd name="f1013" fmla="*/ f887 1 f642"/>
              <a:gd name="f1014" fmla="*/ f888 1 f643"/>
              <a:gd name="f1015" fmla="*/ f889 f633 1"/>
              <a:gd name="f1016" fmla="*/ f890 f633 1"/>
              <a:gd name="f1017" fmla="*/ f892 f634 1"/>
              <a:gd name="f1018" fmla="*/ f891 f634 1"/>
              <a:gd name="f1019" fmla="*/ f893 f633 1"/>
              <a:gd name="f1020" fmla="*/ f894 f634 1"/>
              <a:gd name="f1021" fmla="*/ f895 f633 1"/>
              <a:gd name="f1022" fmla="*/ f896 f634 1"/>
              <a:gd name="f1023" fmla="*/ f897 f633 1"/>
              <a:gd name="f1024" fmla="*/ f898 f634 1"/>
              <a:gd name="f1025" fmla="*/ f899 f633 1"/>
              <a:gd name="f1026" fmla="*/ f900 f634 1"/>
              <a:gd name="f1027" fmla="*/ f901 f633 1"/>
              <a:gd name="f1028" fmla="*/ f902 f634 1"/>
              <a:gd name="f1029" fmla="*/ f903 f633 1"/>
              <a:gd name="f1030" fmla="*/ f904 f634 1"/>
              <a:gd name="f1031" fmla="*/ f905 f633 1"/>
              <a:gd name="f1032" fmla="*/ f906 f634 1"/>
              <a:gd name="f1033" fmla="*/ f907 f633 1"/>
              <a:gd name="f1034" fmla="*/ f908 f634 1"/>
              <a:gd name="f1035" fmla="*/ f909 f633 1"/>
              <a:gd name="f1036" fmla="*/ f910 f634 1"/>
              <a:gd name="f1037" fmla="*/ f911 f633 1"/>
              <a:gd name="f1038" fmla="*/ f912 f634 1"/>
              <a:gd name="f1039" fmla="*/ f913 f633 1"/>
              <a:gd name="f1040" fmla="*/ f914 f634 1"/>
              <a:gd name="f1041" fmla="*/ f915 f633 1"/>
              <a:gd name="f1042" fmla="*/ f916 f634 1"/>
              <a:gd name="f1043" fmla="*/ f917 f633 1"/>
              <a:gd name="f1044" fmla="*/ f918 f634 1"/>
              <a:gd name="f1045" fmla="*/ f919 f633 1"/>
              <a:gd name="f1046" fmla="*/ f920 f634 1"/>
              <a:gd name="f1047" fmla="*/ f921 f633 1"/>
              <a:gd name="f1048" fmla="*/ f922 f633 1"/>
              <a:gd name="f1049" fmla="*/ f923 f634 1"/>
              <a:gd name="f1050" fmla="*/ f924 f633 1"/>
              <a:gd name="f1051" fmla="*/ f925 f634 1"/>
              <a:gd name="f1052" fmla="*/ f926 f633 1"/>
              <a:gd name="f1053" fmla="*/ f927 f634 1"/>
              <a:gd name="f1054" fmla="*/ f928 f633 1"/>
              <a:gd name="f1055" fmla="*/ f929 f634 1"/>
              <a:gd name="f1056" fmla="*/ f930 f633 1"/>
              <a:gd name="f1057" fmla="*/ f931 f634 1"/>
              <a:gd name="f1058" fmla="*/ f932 f633 1"/>
              <a:gd name="f1059" fmla="*/ f933 f634 1"/>
              <a:gd name="f1060" fmla="*/ f934 f633 1"/>
              <a:gd name="f1061" fmla="*/ f935 f634 1"/>
              <a:gd name="f1062" fmla="*/ f936 f633 1"/>
              <a:gd name="f1063" fmla="*/ f937 f634 1"/>
              <a:gd name="f1064" fmla="*/ f938 f633 1"/>
              <a:gd name="f1065" fmla="*/ f939 f634 1"/>
              <a:gd name="f1066" fmla="*/ f940 f633 1"/>
              <a:gd name="f1067" fmla="*/ f941 f634 1"/>
              <a:gd name="f1068" fmla="*/ f942 f633 1"/>
              <a:gd name="f1069" fmla="*/ f943 f634 1"/>
              <a:gd name="f1070" fmla="*/ f944 f633 1"/>
              <a:gd name="f1071" fmla="*/ f945 f633 1"/>
              <a:gd name="f1072" fmla="*/ f946 f634 1"/>
              <a:gd name="f1073" fmla="*/ f947 f633 1"/>
              <a:gd name="f1074" fmla="*/ f948 f634 1"/>
              <a:gd name="f1075" fmla="*/ f949 f633 1"/>
              <a:gd name="f1076" fmla="*/ f950 f634 1"/>
              <a:gd name="f1077" fmla="*/ f951 f633 1"/>
              <a:gd name="f1078" fmla="*/ f952 f634 1"/>
              <a:gd name="f1079" fmla="*/ f953 f633 1"/>
              <a:gd name="f1080" fmla="*/ f954 f634 1"/>
              <a:gd name="f1081" fmla="*/ f955 f633 1"/>
              <a:gd name="f1082" fmla="*/ f956 f634 1"/>
              <a:gd name="f1083" fmla="*/ f957 f633 1"/>
              <a:gd name="f1084" fmla="*/ f958 f634 1"/>
              <a:gd name="f1085" fmla="*/ f959 f633 1"/>
              <a:gd name="f1086" fmla="*/ f960 f633 1"/>
              <a:gd name="f1087" fmla="*/ f961 f634 1"/>
              <a:gd name="f1088" fmla="*/ f962 f633 1"/>
              <a:gd name="f1089" fmla="*/ f963 f634 1"/>
              <a:gd name="f1090" fmla="*/ f964 f633 1"/>
              <a:gd name="f1091" fmla="*/ f965 f634 1"/>
              <a:gd name="f1092" fmla="*/ f966 f633 1"/>
              <a:gd name="f1093" fmla="*/ f967 f634 1"/>
              <a:gd name="f1094" fmla="*/ f968 f633 1"/>
              <a:gd name="f1095" fmla="*/ f969 f634 1"/>
              <a:gd name="f1096" fmla="*/ f970 f633 1"/>
              <a:gd name="f1097" fmla="*/ f971 f634 1"/>
              <a:gd name="f1098" fmla="*/ f972 f633 1"/>
              <a:gd name="f1099" fmla="*/ f973 f634 1"/>
              <a:gd name="f1100" fmla="*/ f974 f633 1"/>
              <a:gd name="f1101" fmla="*/ f975 f634 1"/>
              <a:gd name="f1102" fmla="*/ f976 f633 1"/>
              <a:gd name="f1103" fmla="*/ f977 f634 1"/>
              <a:gd name="f1104" fmla="*/ f978 f633 1"/>
              <a:gd name="f1105" fmla="*/ f979 f634 1"/>
              <a:gd name="f1106" fmla="*/ f980 f633 1"/>
              <a:gd name="f1107" fmla="*/ f981 f634 1"/>
              <a:gd name="f1108" fmla="*/ f982 f633 1"/>
              <a:gd name="f1109" fmla="*/ f983 f634 1"/>
              <a:gd name="f1110" fmla="*/ f984 f633 1"/>
              <a:gd name="f1111" fmla="*/ f985 f634 1"/>
              <a:gd name="f1112" fmla="*/ f986 f633 1"/>
              <a:gd name="f1113" fmla="*/ f987 f634 1"/>
              <a:gd name="f1114" fmla="*/ f988 f633 1"/>
              <a:gd name="f1115" fmla="*/ f989 f634 1"/>
              <a:gd name="f1116" fmla="*/ f990 f633 1"/>
              <a:gd name="f1117" fmla="*/ f991 f634 1"/>
              <a:gd name="f1118" fmla="*/ f992 f633 1"/>
              <a:gd name="f1119" fmla="*/ f993 f634 1"/>
              <a:gd name="f1120" fmla="*/ f994 f633 1"/>
              <a:gd name="f1121" fmla="*/ f995 f634 1"/>
              <a:gd name="f1122" fmla="*/ f996 f633 1"/>
              <a:gd name="f1123" fmla="*/ f997 f634 1"/>
              <a:gd name="f1124" fmla="*/ f998 f633 1"/>
              <a:gd name="f1125" fmla="*/ f999 f634 1"/>
              <a:gd name="f1126" fmla="*/ f1000 f633 1"/>
              <a:gd name="f1127" fmla="*/ f1001 f634 1"/>
              <a:gd name="f1128" fmla="*/ f1002 f633 1"/>
              <a:gd name="f1129" fmla="*/ f1003 f634 1"/>
              <a:gd name="f1130" fmla="*/ f1004 f633 1"/>
              <a:gd name="f1131" fmla="*/ f1005 f633 1"/>
              <a:gd name="f1132" fmla="*/ f1006 f634 1"/>
              <a:gd name="f1133" fmla="*/ f1007 f633 1"/>
              <a:gd name="f1134" fmla="*/ f1008 f634 1"/>
              <a:gd name="f1135" fmla="*/ f1009 f633 1"/>
              <a:gd name="f1136" fmla="*/ f1010 f634 1"/>
              <a:gd name="f1137" fmla="*/ f1011 f633 1"/>
              <a:gd name="f1138" fmla="*/ f1012 f634 1"/>
              <a:gd name="f1139" fmla="*/ f1013 f633 1"/>
              <a:gd name="f1140" fmla="*/ f1014 f6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6">
                <a:pos x="f1019" y="f1020"/>
              </a:cxn>
              <a:cxn ang="f766">
                <a:pos x="f1021" y="f1022"/>
              </a:cxn>
              <a:cxn ang="f766">
                <a:pos x="f1023" y="f1024"/>
              </a:cxn>
              <a:cxn ang="f766">
                <a:pos x="f1025" y="f1026"/>
              </a:cxn>
              <a:cxn ang="f766">
                <a:pos x="f1027" y="f1028"/>
              </a:cxn>
              <a:cxn ang="f766">
                <a:pos x="f1029" y="f1030"/>
              </a:cxn>
              <a:cxn ang="f766">
                <a:pos x="f1031" y="f1032"/>
              </a:cxn>
              <a:cxn ang="f766">
                <a:pos x="f1033" y="f1034"/>
              </a:cxn>
              <a:cxn ang="f766">
                <a:pos x="f1035" y="f1036"/>
              </a:cxn>
              <a:cxn ang="f766">
                <a:pos x="f1037" y="f1038"/>
              </a:cxn>
              <a:cxn ang="f766">
                <a:pos x="f1039" y="f1040"/>
              </a:cxn>
              <a:cxn ang="f766">
                <a:pos x="f1041" y="f1042"/>
              </a:cxn>
              <a:cxn ang="f766">
                <a:pos x="f1043" y="f1044"/>
              </a:cxn>
              <a:cxn ang="f766">
                <a:pos x="f1045" y="f1046"/>
              </a:cxn>
              <a:cxn ang="f766">
                <a:pos x="f1047" y="f1032"/>
              </a:cxn>
              <a:cxn ang="f766">
                <a:pos x="f1048" y="f1049"/>
              </a:cxn>
              <a:cxn ang="f766">
                <a:pos x="f1050" y="f1051"/>
              </a:cxn>
              <a:cxn ang="f766">
                <a:pos x="f1052" y="f1053"/>
              </a:cxn>
              <a:cxn ang="f766">
                <a:pos x="f1054" y="f1055"/>
              </a:cxn>
              <a:cxn ang="f766">
                <a:pos x="f1056" y="f1057"/>
              </a:cxn>
              <a:cxn ang="f766">
                <a:pos x="f1058" y="f1059"/>
              </a:cxn>
              <a:cxn ang="f766">
                <a:pos x="f1060" y="f1061"/>
              </a:cxn>
              <a:cxn ang="f766">
                <a:pos x="f1062" y="f1063"/>
              </a:cxn>
              <a:cxn ang="f766">
                <a:pos x="f1064" y="f1065"/>
              </a:cxn>
              <a:cxn ang="f766">
                <a:pos x="f1066" y="f1067"/>
              </a:cxn>
              <a:cxn ang="f766">
                <a:pos x="f1068" y="f1069"/>
              </a:cxn>
              <a:cxn ang="f766">
                <a:pos x="f1070" y="f1032"/>
              </a:cxn>
              <a:cxn ang="f766">
                <a:pos x="f1071" y="f1072"/>
              </a:cxn>
              <a:cxn ang="f766">
                <a:pos x="f1073" y="f1074"/>
              </a:cxn>
              <a:cxn ang="f766">
                <a:pos x="f1075" y="f1076"/>
              </a:cxn>
              <a:cxn ang="f766">
                <a:pos x="f1077" y="f1078"/>
              </a:cxn>
              <a:cxn ang="f766">
                <a:pos x="f1079" y="f1080"/>
              </a:cxn>
              <a:cxn ang="f766">
                <a:pos x="f1081" y="f1082"/>
              </a:cxn>
              <a:cxn ang="f766">
                <a:pos x="f1083" y="f1084"/>
              </a:cxn>
              <a:cxn ang="f766">
                <a:pos x="f1085" y="f1038"/>
              </a:cxn>
              <a:cxn ang="f766">
                <a:pos x="f1086" y="f1087"/>
              </a:cxn>
              <a:cxn ang="f766">
                <a:pos x="f1088" y="f1089"/>
              </a:cxn>
              <a:cxn ang="f766">
                <a:pos x="f1090" y="f1091"/>
              </a:cxn>
              <a:cxn ang="f766">
                <a:pos x="f1092" y="f1093"/>
              </a:cxn>
              <a:cxn ang="f766">
                <a:pos x="f1094" y="f1095"/>
              </a:cxn>
              <a:cxn ang="f766">
                <a:pos x="f1096" y="f1097"/>
              </a:cxn>
              <a:cxn ang="f766">
                <a:pos x="f1098" y="f1099"/>
              </a:cxn>
              <a:cxn ang="f766">
                <a:pos x="f1100" y="f1101"/>
              </a:cxn>
              <a:cxn ang="f766">
                <a:pos x="f1102" y="f1103"/>
              </a:cxn>
              <a:cxn ang="f766">
                <a:pos x="f1104" y="f1105"/>
              </a:cxn>
              <a:cxn ang="f766">
                <a:pos x="f1106" y="f1107"/>
              </a:cxn>
              <a:cxn ang="f766">
                <a:pos x="f1108" y="f1109"/>
              </a:cxn>
              <a:cxn ang="f766">
                <a:pos x="f1110" y="f1111"/>
              </a:cxn>
              <a:cxn ang="f766">
                <a:pos x="f1112" y="f1113"/>
              </a:cxn>
              <a:cxn ang="f766">
                <a:pos x="f1114" y="f1115"/>
              </a:cxn>
              <a:cxn ang="f766">
                <a:pos x="f1116" y="f1117"/>
              </a:cxn>
              <a:cxn ang="f766">
                <a:pos x="f1118" y="f1119"/>
              </a:cxn>
              <a:cxn ang="f766">
                <a:pos x="f1120" y="f1121"/>
              </a:cxn>
              <a:cxn ang="f766">
                <a:pos x="f1122" y="f1123"/>
              </a:cxn>
              <a:cxn ang="f766">
                <a:pos x="f1124" y="f1125"/>
              </a:cxn>
              <a:cxn ang="f766">
                <a:pos x="f1126" y="f1127"/>
              </a:cxn>
              <a:cxn ang="f766">
                <a:pos x="f1128" y="f1129"/>
              </a:cxn>
              <a:cxn ang="f766">
                <a:pos x="f1130" y="f1059"/>
              </a:cxn>
              <a:cxn ang="f766">
                <a:pos x="f1131" y="f1132"/>
              </a:cxn>
              <a:cxn ang="f766">
                <a:pos x="f1133" y="f1134"/>
              </a:cxn>
              <a:cxn ang="f766">
                <a:pos x="f1135" y="f1136"/>
              </a:cxn>
              <a:cxn ang="f766">
                <a:pos x="f1137" y="f1138"/>
              </a:cxn>
              <a:cxn ang="f766">
                <a:pos x="f1139" y="f1140"/>
              </a:cxn>
            </a:cxnLst>
            <a:rect l="f1015" t="f1018" r="f1016" b="f1017"/>
            <a:pathLst>
              <a:path w="4436" h="3111">
                <a:moveTo>
                  <a:pt x="f9" y="f10"/>
                </a:move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15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0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13"/>
                </a:lnTo>
                <a:lnTo>
                  <a:pt x="f88" y="f89"/>
                </a:lnTo>
                <a:lnTo>
                  <a:pt x="f90" y="f16"/>
                </a:lnTo>
                <a:lnTo>
                  <a:pt x="f91" y="f14"/>
                </a:lnTo>
                <a:lnTo>
                  <a:pt x="f92" y="f93"/>
                </a:lnTo>
                <a:lnTo>
                  <a:pt x="f9" y="f10"/>
                </a:lnTo>
                <a:close/>
                <a:moveTo>
                  <a:pt x="f94" y="f95"/>
                </a:move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6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10" y="f125"/>
                </a:lnTo>
                <a:lnTo>
                  <a:pt x="f108" y="f126"/>
                </a:lnTo>
                <a:lnTo>
                  <a:pt x="f127" y="f66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39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46"/>
                </a:lnTo>
                <a:lnTo>
                  <a:pt x="f148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25"/>
                </a:lnTo>
                <a:lnTo>
                  <a:pt x="f155" y="f156"/>
                </a:lnTo>
                <a:lnTo>
                  <a:pt x="f157" y="f158"/>
                </a:lnTo>
                <a:lnTo>
                  <a:pt x="f157" y="f159"/>
                </a:lnTo>
                <a:lnTo>
                  <a:pt x="f160" y="f30"/>
                </a:lnTo>
                <a:lnTo>
                  <a:pt x="f154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89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99"/>
                </a:lnTo>
                <a:lnTo>
                  <a:pt x="f94" y="f95"/>
                </a:lnTo>
                <a:close/>
                <a:moveTo>
                  <a:pt x="f176" y="f6"/>
                </a:move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200"/>
                </a:lnTo>
                <a:lnTo>
                  <a:pt x="f201" y="f202"/>
                </a:ln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9" y="f210"/>
                </a:lnTo>
                <a:lnTo>
                  <a:pt x="f211" y="f202"/>
                </a:lnTo>
                <a:lnTo>
                  <a:pt x="f212" y="f213"/>
                </a:lnTo>
                <a:lnTo>
                  <a:pt x="f214" y="f215"/>
                </a:lnTo>
                <a:lnTo>
                  <a:pt x="f216" y="f217"/>
                </a:lnTo>
                <a:lnTo>
                  <a:pt x="f218" y="f196"/>
                </a:lnTo>
                <a:lnTo>
                  <a:pt x="f142" y="f219"/>
                </a:lnTo>
                <a:lnTo>
                  <a:pt x="f220" y="f221"/>
                </a:lnTo>
                <a:lnTo>
                  <a:pt x="f222" y="f223"/>
                </a:lnTo>
                <a:lnTo>
                  <a:pt x="f224" y="f225"/>
                </a:lnTo>
                <a:lnTo>
                  <a:pt x="f226" y="f227"/>
                </a:lnTo>
                <a:lnTo>
                  <a:pt x="f228" y="f229"/>
                </a:lnTo>
                <a:lnTo>
                  <a:pt x="f230" y="f231"/>
                </a:lnTo>
                <a:lnTo>
                  <a:pt x="f232" y="f200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238"/>
                </a:lnTo>
                <a:lnTo>
                  <a:pt x="f239" y="f240"/>
                </a:lnTo>
                <a:lnTo>
                  <a:pt x="f241" y="f242"/>
                </a:lnTo>
                <a:lnTo>
                  <a:pt x="f243" y="f244"/>
                </a:lnTo>
                <a:lnTo>
                  <a:pt x="f245" y="f246"/>
                </a:lnTo>
                <a:lnTo>
                  <a:pt x="f247" y="f248"/>
                </a:lnTo>
                <a:lnTo>
                  <a:pt x="f249" y="f250"/>
                </a:lnTo>
                <a:lnTo>
                  <a:pt x="f251" y="f67"/>
                </a:lnTo>
                <a:lnTo>
                  <a:pt x="f7" y="f252"/>
                </a:lnTo>
                <a:lnTo>
                  <a:pt x="f253" y="f254"/>
                </a:lnTo>
                <a:lnTo>
                  <a:pt x="f255" y="f256"/>
                </a:lnTo>
                <a:lnTo>
                  <a:pt x="f247" y="f95"/>
                </a:lnTo>
                <a:lnTo>
                  <a:pt x="f257" y="f258"/>
                </a:lnTo>
                <a:lnTo>
                  <a:pt x="f259" y="f260"/>
                </a:lnTo>
                <a:lnTo>
                  <a:pt x="f261" y="f262"/>
                </a:lnTo>
                <a:lnTo>
                  <a:pt x="f263" y="f264"/>
                </a:lnTo>
                <a:lnTo>
                  <a:pt x="f265" y="f266"/>
                </a:lnTo>
                <a:lnTo>
                  <a:pt x="f267" y="f268"/>
                </a:lnTo>
                <a:lnTo>
                  <a:pt x="f269" y="f120"/>
                </a:lnTo>
                <a:lnTo>
                  <a:pt x="f270" y="f271"/>
                </a:lnTo>
                <a:lnTo>
                  <a:pt x="f272" y="f273"/>
                </a:lnTo>
                <a:lnTo>
                  <a:pt x="f274" y="f70"/>
                </a:lnTo>
                <a:lnTo>
                  <a:pt x="f275" y="f276"/>
                </a:lnTo>
                <a:lnTo>
                  <a:pt x="f277" y="f278"/>
                </a:lnTo>
                <a:lnTo>
                  <a:pt x="f279" y="f278"/>
                </a:lnTo>
                <a:lnTo>
                  <a:pt x="f279" y="f280"/>
                </a:lnTo>
                <a:lnTo>
                  <a:pt x="f281" y="f70"/>
                </a:lnTo>
                <a:lnTo>
                  <a:pt x="f282" y="f283"/>
                </a:lnTo>
                <a:lnTo>
                  <a:pt x="f284" y="f285"/>
                </a:lnTo>
                <a:lnTo>
                  <a:pt x="f284" y="f286"/>
                </a:lnTo>
                <a:lnTo>
                  <a:pt x="f287" y="f288"/>
                </a:lnTo>
                <a:lnTo>
                  <a:pt x="f289" y="f113"/>
                </a:lnTo>
                <a:lnTo>
                  <a:pt x="f290" y="f291"/>
                </a:lnTo>
                <a:lnTo>
                  <a:pt x="f292" y="f293"/>
                </a:lnTo>
                <a:lnTo>
                  <a:pt x="f294" y="f89"/>
                </a:lnTo>
                <a:lnTo>
                  <a:pt x="f294" y="f258"/>
                </a:lnTo>
                <a:lnTo>
                  <a:pt x="f277" y="f295"/>
                </a:lnTo>
                <a:lnTo>
                  <a:pt x="f275" y="f89"/>
                </a:lnTo>
                <a:lnTo>
                  <a:pt x="f296" y="f89"/>
                </a:lnTo>
                <a:lnTo>
                  <a:pt x="f297" y="f295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11"/>
                </a:lnTo>
                <a:lnTo>
                  <a:pt x="f303" y="f304"/>
                </a:lnTo>
                <a:lnTo>
                  <a:pt x="f305" y="f53"/>
                </a:lnTo>
                <a:lnTo>
                  <a:pt x="f306" y="f95"/>
                </a:lnTo>
                <a:lnTo>
                  <a:pt x="f307" y="f308"/>
                </a:lnTo>
                <a:lnTo>
                  <a:pt x="f309" y="f310"/>
                </a:lnTo>
                <a:lnTo>
                  <a:pt x="f311" y="f312"/>
                </a:lnTo>
                <a:lnTo>
                  <a:pt x="f313" y="f314"/>
                </a:lnTo>
                <a:lnTo>
                  <a:pt x="f315" y="f316"/>
                </a:lnTo>
                <a:lnTo>
                  <a:pt x="f237" y="f317"/>
                </a:lnTo>
                <a:lnTo>
                  <a:pt x="f318" y="f319"/>
                </a:lnTo>
                <a:lnTo>
                  <a:pt x="f320" y="f248"/>
                </a:lnTo>
                <a:lnTo>
                  <a:pt x="f321" y="f322"/>
                </a:lnTo>
                <a:lnTo>
                  <a:pt x="f323" y="f324"/>
                </a:lnTo>
                <a:lnTo>
                  <a:pt x="f325" y="f326"/>
                </a:lnTo>
                <a:lnTo>
                  <a:pt x="f327" y="f328"/>
                </a:lnTo>
                <a:lnTo>
                  <a:pt x="f329" y="f330"/>
                </a:lnTo>
                <a:lnTo>
                  <a:pt x="f331" y="f332"/>
                </a:lnTo>
                <a:lnTo>
                  <a:pt x="f333" y="f334"/>
                </a:lnTo>
                <a:lnTo>
                  <a:pt x="f335" y="f244"/>
                </a:lnTo>
                <a:lnTo>
                  <a:pt x="f336" y="f244"/>
                </a:lnTo>
                <a:lnTo>
                  <a:pt x="f337" y="f338"/>
                </a:lnTo>
                <a:lnTo>
                  <a:pt x="f339" y="f340"/>
                </a:lnTo>
                <a:lnTo>
                  <a:pt x="f341" y="f342"/>
                </a:lnTo>
                <a:lnTo>
                  <a:pt x="f343" y="f246"/>
                </a:lnTo>
                <a:lnTo>
                  <a:pt x="f344" y="f345"/>
                </a:lnTo>
                <a:lnTo>
                  <a:pt x="f346" y="f347"/>
                </a:lnTo>
                <a:lnTo>
                  <a:pt x="f348" y="f349"/>
                </a:lnTo>
                <a:lnTo>
                  <a:pt x="f350" y="f351"/>
                </a:lnTo>
                <a:lnTo>
                  <a:pt x="f352" y="f353"/>
                </a:lnTo>
                <a:lnTo>
                  <a:pt x="f354" y="f355"/>
                </a:lnTo>
                <a:lnTo>
                  <a:pt x="f356" y="f357"/>
                </a:lnTo>
                <a:lnTo>
                  <a:pt x="f358" y="f359"/>
                </a:lnTo>
                <a:lnTo>
                  <a:pt x="f360" y="f361"/>
                </a:lnTo>
                <a:lnTo>
                  <a:pt x="f362" y="f363"/>
                </a:lnTo>
                <a:lnTo>
                  <a:pt x="f364" y="f304"/>
                </a:lnTo>
                <a:lnTo>
                  <a:pt x="f365" y="f366"/>
                </a:lnTo>
                <a:lnTo>
                  <a:pt x="f367" y="f368"/>
                </a:lnTo>
                <a:lnTo>
                  <a:pt x="f369" y="f370"/>
                </a:lnTo>
                <a:lnTo>
                  <a:pt x="f371" y="f372"/>
                </a:lnTo>
                <a:lnTo>
                  <a:pt x="f373" y="f120"/>
                </a:lnTo>
                <a:lnTo>
                  <a:pt x="f374" y="f375"/>
                </a:lnTo>
                <a:lnTo>
                  <a:pt x="f376" y="f377"/>
                </a:lnTo>
                <a:lnTo>
                  <a:pt x="f378" y="f379"/>
                </a:lnTo>
                <a:lnTo>
                  <a:pt x="f380" y="f381"/>
                </a:lnTo>
                <a:lnTo>
                  <a:pt x="f382" y="f383"/>
                </a:lnTo>
                <a:lnTo>
                  <a:pt x="f384" y="f385"/>
                </a:lnTo>
                <a:lnTo>
                  <a:pt x="f386" y="f387"/>
                </a:lnTo>
                <a:lnTo>
                  <a:pt x="f388" y="f389"/>
                </a:lnTo>
                <a:lnTo>
                  <a:pt x="f390" y="f391"/>
                </a:lnTo>
                <a:lnTo>
                  <a:pt x="f392" y="f393"/>
                </a:lnTo>
                <a:lnTo>
                  <a:pt x="f394" y="f395"/>
                </a:lnTo>
                <a:lnTo>
                  <a:pt x="f396" y="f397"/>
                </a:lnTo>
                <a:lnTo>
                  <a:pt x="f398" y="f399"/>
                </a:lnTo>
                <a:lnTo>
                  <a:pt x="f400" y="f401"/>
                </a:lnTo>
                <a:lnTo>
                  <a:pt x="f402" y="f403"/>
                </a:lnTo>
                <a:lnTo>
                  <a:pt x="f404" y="f405"/>
                </a:lnTo>
                <a:lnTo>
                  <a:pt x="f406" y="f407"/>
                </a:lnTo>
                <a:lnTo>
                  <a:pt x="f408" y="f384"/>
                </a:lnTo>
                <a:lnTo>
                  <a:pt x="f409" y="f410"/>
                </a:lnTo>
                <a:lnTo>
                  <a:pt x="f411" y="f362"/>
                </a:lnTo>
                <a:lnTo>
                  <a:pt x="f412" y="f413"/>
                </a:lnTo>
                <a:lnTo>
                  <a:pt x="f414" y="f415"/>
                </a:lnTo>
                <a:lnTo>
                  <a:pt x="f416" y="f417"/>
                </a:lnTo>
                <a:lnTo>
                  <a:pt x="f418" y="f419"/>
                </a:lnTo>
                <a:lnTo>
                  <a:pt x="f420" y="f421"/>
                </a:lnTo>
                <a:lnTo>
                  <a:pt x="f422" y="f423"/>
                </a:lnTo>
                <a:lnTo>
                  <a:pt x="f424" y="f425"/>
                </a:lnTo>
                <a:lnTo>
                  <a:pt x="f426" y="f8"/>
                </a:lnTo>
                <a:lnTo>
                  <a:pt x="f427" y="f425"/>
                </a:lnTo>
                <a:lnTo>
                  <a:pt x="f428" y="f423"/>
                </a:lnTo>
                <a:lnTo>
                  <a:pt x="f429" y="f430"/>
                </a:lnTo>
                <a:lnTo>
                  <a:pt x="f431" y="f432"/>
                </a:lnTo>
                <a:lnTo>
                  <a:pt x="f433" y="f434"/>
                </a:lnTo>
                <a:lnTo>
                  <a:pt x="f435" y="f436"/>
                </a:lnTo>
                <a:lnTo>
                  <a:pt x="f437" y="f438"/>
                </a:lnTo>
                <a:lnTo>
                  <a:pt x="f439" y="f440"/>
                </a:lnTo>
                <a:lnTo>
                  <a:pt x="f441" y="f376"/>
                </a:lnTo>
                <a:lnTo>
                  <a:pt x="f442" y="f443"/>
                </a:lnTo>
                <a:lnTo>
                  <a:pt x="f444" y="f445"/>
                </a:lnTo>
                <a:lnTo>
                  <a:pt x="f446" y="f447"/>
                </a:lnTo>
                <a:lnTo>
                  <a:pt x="f448" y="f449"/>
                </a:lnTo>
                <a:lnTo>
                  <a:pt x="f450" y="f451"/>
                </a:lnTo>
                <a:lnTo>
                  <a:pt x="f452" y="f453"/>
                </a:lnTo>
                <a:lnTo>
                  <a:pt x="f454" y="f455"/>
                </a:lnTo>
                <a:lnTo>
                  <a:pt x="f387" y="f456"/>
                </a:lnTo>
                <a:lnTo>
                  <a:pt x="f457" y="f458"/>
                </a:lnTo>
                <a:lnTo>
                  <a:pt x="f459" y="f460"/>
                </a:lnTo>
                <a:lnTo>
                  <a:pt x="f461" y="f462"/>
                </a:lnTo>
                <a:lnTo>
                  <a:pt x="f135" y="f463"/>
                </a:lnTo>
                <a:lnTo>
                  <a:pt x="f46" y="f464"/>
                </a:lnTo>
                <a:lnTo>
                  <a:pt x="f149" y="f141"/>
                </a:lnTo>
                <a:lnTo>
                  <a:pt x="f465" y="f466"/>
                </a:lnTo>
                <a:lnTo>
                  <a:pt x="f66" y="f467"/>
                </a:lnTo>
                <a:lnTo>
                  <a:pt x="f468" y="f68"/>
                </a:lnTo>
                <a:lnTo>
                  <a:pt x="f469" y="f470"/>
                </a:lnTo>
                <a:lnTo>
                  <a:pt x="f471" y="f472"/>
                </a:lnTo>
                <a:lnTo>
                  <a:pt x="f473" y="f474"/>
                </a:lnTo>
                <a:lnTo>
                  <a:pt x="f276" y="f475"/>
                </a:lnTo>
                <a:lnTo>
                  <a:pt x="f377" y="f82"/>
                </a:lnTo>
                <a:lnTo>
                  <a:pt x="f476" y="f477"/>
                </a:lnTo>
                <a:lnTo>
                  <a:pt x="f478" y="f295"/>
                </a:lnTo>
                <a:lnTo>
                  <a:pt x="f479" y="f480"/>
                </a:lnTo>
                <a:lnTo>
                  <a:pt x="f481" y="f482"/>
                </a:lnTo>
                <a:lnTo>
                  <a:pt x="f483" y="f484"/>
                </a:lnTo>
                <a:lnTo>
                  <a:pt x="f485" y="f486"/>
                </a:lnTo>
                <a:lnTo>
                  <a:pt x="f487" y="f488"/>
                </a:lnTo>
                <a:lnTo>
                  <a:pt x="f489" y="f490"/>
                </a:lnTo>
                <a:lnTo>
                  <a:pt x="f491" y="f250"/>
                </a:lnTo>
                <a:lnTo>
                  <a:pt x="f492" y="f319"/>
                </a:lnTo>
                <a:lnTo>
                  <a:pt x="f493" y="f494"/>
                </a:lnTo>
                <a:lnTo>
                  <a:pt x="f495" y="f496"/>
                </a:lnTo>
                <a:lnTo>
                  <a:pt x="f86" y="f497"/>
                </a:lnTo>
                <a:lnTo>
                  <a:pt x="f295" y="f498"/>
                </a:lnTo>
                <a:lnTo>
                  <a:pt x="f10" y="f499"/>
                </a:lnTo>
                <a:lnTo>
                  <a:pt x="f500" y="f338"/>
                </a:lnTo>
                <a:lnTo>
                  <a:pt x="f501" y="f244"/>
                </a:lnTo>
                <a:lnTo>
                  <a:pt x="f502" y="f244"/>
                </a:lnTo>
                <a:lnTo>
                  <a:pt x="f503" y="f338"/>
                </a:lnTo>
                <a:lnTo>
                  <a:pt x="f504" y="f505"/>
                </a:lnTo>
                <a:lnTo>
                  <a:pt x="f506" y="f507"/>
                </a:lnTo>
                <a:lnTo>
                  <a:pt x="f508" y="f509"/>
                </a:lnTo>
                <a:lnTo>
                  <a:pt x="f510" y="f511"/>
                </a:lnTo>
                <a:lnTo>
                  <a:pt x="f512" y="f513"/>
                </a:lnTo>
                <a:lnTo>
                  <a:pt x="f2" y="f514"/>
                </a:lnTo>
                <a:lnTo>
                  <a:pt x="f515" y="f516"/>
                </a:lnTo>
                <a:lnTo>
                  <a:pt x="f517" y="f319"/>
                </a:lnTo>
                <a:lnTo>
                  <a:pt x="f518" y="f519"/>
                </a:lnTo>
                <a:lnTo>
                  <a:pt x="f520" y="f521"/>
                </a:lnTo>
                <a:lnTo>
                  <a:pt x="f215" y="f67"/>
                </a:lnTo>
                <a:lnTo>
                  <a:pt x="f217" y="f522"/>
                </a:lnTo>
                <a:lnTo>
                  <a:pt x="f523" y="f524"/>
                </a:lnTo>
                <a:lnTo>
                  <a:pt x="f217" y="f525"/>
                </a:lnTo>
                <a:lnTo>
                  <a:pt x="f526" y="f527"/>
                </a:lnTo>
                <a:lnTo>
                  <a:pt x="f200" y="f92"/>
                </a:lnTo>
                <a:lnTo>
                  <a:pt x="f528" y="f529"/>
                </a:lnTo>
                <a:lnTo>
                  <a:pt x="f530" y="f531"/>
                </a:lnTo>
                <a:lnTo>
                  <a:pt x="f532" y="f533"/>
                </a:lnTo>
                <a:lnTo>
                  <a:pt x="f534" y="f535"/>
                </a:lnTo>
                <a:lnTo>
                  <a:pt x="f536" y="f537"/>
                </a:lnTo>
                <a:lnTo>
                  <a:pt x="f538" y="f539"/>
                </a:lnTo>
                <a:lnTo>
                  <a:pt x="f540" y="f541"/>
                </a:lnTo>
                <a:lnTo>
                  <a:pt x="f328" y="f542"/>
                </a:lnTo>
                <a:lnTo>
                  <a:pt x="f543" y="f544"/>
                </a:lnTo>
                <a:lnTo>
                  <a:pt x="f545" y="f89"/>
                </a:lnTo>
                <a:lnTo>
                  <a:pt x="f546" y="f547"/>
                </a:lnTo>
                <a:lnTo>
                  <a:pt x="f548" y="f103"/>
                </a:lnTo>
                <a:lnTo>
                  <a:pt x="f549" y="f23"/>
                </a:lnTo>
                <a:lnTo>
                  <a:pt x="f550" y="f21"/>
                </a:lnTo>
                <a:lnTo>
                  <a:pt x="f322" y="f37"/>
                </a:lnTo>
                <a:lnTo>
                  <a:pt x="f322" y="f474"/>
                </a:lnTo>
                <a:lnTo>
                  <a:pt x="f551" y="f552"/>
                </a:lnTo>
                <a:lnTo>
                  <a:pt x="f553" y="f554"/>
                </a:lnTo>
                <a:lnTo>
                  <a:pt x="f248" y="f555"/>
                </a:lnTo>
                <a:lnTo>
                  <a:pt x="f349" y="f556"/>
                </a:lnTo>
                <a:lnTo>
                  <a:pt x="f557" y="f38"/>
                </a:lnTo>
                <a:lnTo>
                  <a:pt x="f558" y="f470"/>
                </a:lnTo>
                <a:lnTo>
                  <a:pt x="f2" y="f559"/>
                </a:lnTo>
                <a:lnTo>
                  <a:pt x="f560" y="f561"/>
                </a:lnTo>
                <a:lnTo>
                  <a:pt x="f208" y="f562"/>
                </a:lnTo>
                <a:lnTo>
                  <a:pt x="f215" y="f24"/>
                </a:lnTo>
                <a:lnTo>
                  <a:pt x="f563" y="f564"/>
                </a:lnTo>
                <a:lnTo>
                  <a:pt x="f565" y="f111"/>
                </a:lnTo>
                <a:lnTo>
                  <a:pt x="f566" y="f567"/>
                </a:lnTo>
                <a:lnTo>
                  <a:pt x="f568" y="f51"/>
                </a:lnTo>
                <a:lnTo>
                  <a:pt x="f569" y="f570"/>
                </a:lnTo>
                <a:lnTo>
                  <a:pt x="f571" y="f572"/>
                </a:lnTo>
                <a:lnTo>
                  <a:pt x="f573" y="f254"/>
                </a:lnTo>
                <a:lnTo>
                  <a:pt x="f6" y="f252"/>
                </a:lnTo>
                <a:lnTo>
                  <a:pt x="f574" y="f575"/>
                </a:lnTo>
                <a:lnTo>
                  <a:pt x="f576" y="f75"/>
                </a:lnTo>
                <a:lnTo>
                  <a:pt x="f569" y="f577"/>
                </a:lnTo>
                <a:lnTo>
                  <a:pt x="f578" y="f508"/>
                </a:lnTo>
                <a:lnTo>
                  <a:pt x="f579" y="f580"/>
                </a:lnTo>
                <a:lnTo>
                  <a:pt x="f581" y="f582"/>
                </a:lnTo>
                <a:lnTo>
                  <a:pt x="f231" y="f583"/>
                </a:lnTo>
                <a:lnTo>
                  <a:pt x="f584" y="f585"/>
                </a:lnTo>
                <a:lnTo>
                  <a:pt x="f585" y="f586"/>
                </a:lnTo>
                <a:lnTo>
                  <a:pt x="f587" y="f234"/>
                </a:lnTo>
                <a:lnTo>
                  <a:pt x="f588" y="f589"/>
                </a:lnTo>
                <a:lnTo>
                  <a:pt x="f590" y="f217"/>
                </a:lnTo>
                <a:lnTo>
                  <a:pt x="f591" y="f592"/>
                </a:lnTo>
                <a:lnTo>
                  <a:pt x="f83" y="f593"/>
                </a:lnTo>
                <a:lnTo>
                  <a:pt x="f594" y="f194"/>
                </a:lnTo>
                <a:lnTo>
                  <a:pt x="f595" y="f596"/>
                </a:lnTo>
                <a:lnTo>
                  <a:pt x="f597" y="f581"/>
                </a:lnTo>
                <a:lnTo>
                  <a:pt x="f598" y="f223"/>
                </a:lnTo>
                <a:lnTo>
                  <a:pt x="f13" y="f227"/>
                </a:lnTo>
                <a:lnTo>
                  <a:pt x="f41" y="f523"/>
                </a:lnTo>
                <a:lnTo>
                  <a:pt x="f26" y="f599"/>
                </a:lnTo>
                <a:lnTo>
                  <a:pt x="f286" y="f600"/>
                </a:lnTo>
                <a:lnTo>
                  <a:pt x="f601" y="f602"/>
                </a:lnTo>
                <a:lnTo>
                  <a:pt x="f603" y="f604"/>
                </a:lnTo>
                <a:lnTo>
                  <a:pt x="f605" y="f208"/>
                </a:lnTo>
                <a:lnTo>
                  <a:pt x="f606" y="f206"/>
                </a:lnTo>
                <a:lnTo>
                  <a:pt x="f607" y="f204"/>
                </a:lnTo>
                <a:lnTo>
                  <a:pt x="f608" y="f609"/>
                </a:lnTo>
                <a:lnTo>
                  <a:pt x="f610" y="f611"/>
                </a:lnTo>
                <a:lnTo>
                  <a:pt x="f612" y="f526"/>
                </a:lnTo>
                <a:lnTo>
                  <a:pt x="f613" y="f614"/>
                </a:lnTo>
                <a:lnTo>
                  <a:pt x="f615" y="f616"/>
                </a:lnTo>
                <a:lnTo>
                  <a:pt x="f617" y="f618"/>
                </a:lnTo>
                <a:lnTo>
                  <a:pt x="f619" y="f620"/>
                </a:lnTo>
                <a:lnTo>
                  <a:pt x="f621" y="f622"/>
                </a:lnTo>
                <a:lnTo>
                  <a:pt x="f623" y="f624"/>
                </a:lnTo>
                <a:lnTo>
                  <a:pt x="f625" y="f626"/>
                </a:lnTo>
                <a:lnTo>
                  <a:pt x="f627" y="f628"/>
                </a:lnTo>
                <a:lnTo>
                  <a:pt x="f460" y="f629"/>
                </a:lnTo>
                <a:lnTo>
                  <a:pt x="f630" y="f180"/>
                </a:lnTo>
                <a:lnTo>
                  <a:pt x="f631" y="f178"/>
                </a:lnTo>
                <a:lnTo>
                  <a:pt x="f176" y="f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6179560-B6A6-43EB-9E56-C29D8297157D}"/>
              </a:ext>
            </a:extLst>
          </p:cNvPr>
          <p:cNvSpPr/>
          <p:nvPr/>
        </p:nvSpPr>
        <p:spPr>
          <a:xfrm>
            <a:off x="701363" y="3988265"/>
            <a:ext cx="470385" cy="3243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46"/>
              <a:gd name="f7" fmla="val 1340"/>
              <a:gd name="f8" fmla="val 1289"/>
              <a:gd name="f9" fmla="val 20"/>
              <a:gd name="f10" fmla="val 1353"/>
              <a:gd name="f11" fmla="val 1418"/>
              <a:gd name="f12" fmla="val 21"/>
              <a:gd name="f13" fmla="val 1484"/>
              <a:gd name="f14" fmla="val 27"/>
              <a:gd name="f15" fmla="val 1547"/>
              <a:gd name="f16" fmla="val 36"/>
              <a:gd name="f17" fmla="val 1609"/>
              <a:gd name="f18" fmla="val 47"/>
              <a:gd name="f19" fmla="val 1669"/>
              <a:gd name="f20" fmla="val 61"/>
              <a:gd name="f21" fmla="val 1722"/>
              <a:gd name="f22" fmla="val 78"/>
              <a:gd name="f23" fmla="val 1771"/>
              <a:gd name="f24" fmla="val 100"/>
              <a:gd name="f25" fmla="val 1813"/>
              <a:gd name="f26" fmla="val 123"/>
              <a:gd name="f27" fmla="val 151"/>
              <a:gd name="f28" fmla="val 1840"/>
              <a:gd name="f29" fmla="val 191"/>
              <a:gd name="f30" fmla="val 1827"/>
              <a:gd name="f31" fmla="val 229"/>
              <a:gd name="f32" fmla="val 1809"/>
              <a:gd name="f33" fmla="val 263"/>
              <a:gd name="f34" fmla="val 1787"/>
              <a:gd name="f35" fmla="val 294"/>
              <a:gd name="f36" fmla="val 1762"/>
              <a:gd name="f37" fmla="val 320"/>
              <a:gd name="f38" fmla="val 1717"/>
              <a:gd name="f39" fmla="val 356"/>
              <a:gd name="f40" fmla="val 1673"/>
              <a:gd name="f41" fmla="val 385"/>
              <a:gd name="f42" fmla="val 1633"/>
              <a:gd name="f43" fmla="val 409"/>
              <a:gd name="f44" fmla="val 1595"/>
              <a:gd name="f45" fmla="val 429"/>
              <a:gd name="f46" fmla="val 1560"/>
              <a:gd name="f47" fmla="val 447"/>
              <a:gd name="f48" fmla="val 1526"/>
              <a:gd name="f49" fmla="val 463"/>
              <a:gd name="f50" fmla="val 1493"/>
              <a:gd name="f51" fmla="val 480"/>
              <a:gd name="f52" fmla="val 1462"/>
              <a:gd name="f53" fmla="val 498"/>
              <a:gd name="f54" fmla="val 1431"/>
              <a:gd name="f55" fmla="val 520"/>
              <a:gd name="f56" fmla="val 1402"/>
              <a:gd name="f57" fmla="val 547"/>
              <a:gd name="f58" fmla="val 1380"/>
              <a:gd name="f59" fmla="val 565"/>
              <a:gd name="f60" fmla="val 581"/>
              <a:gd name="f61" fmla="val 1322"/>
              <a:gd name="f62" fmla="val 594"/>
              <a:gd name="f63" fmla="val 605"/>
              <a:gd name="f64" fmla="val 1257"/>
              <a:gd name="f65" fmla="val 609"/>
              <a:gd name="f66" fmla="val 1226"/>
              <a:gd name="f67" fmla="val 1198"/>
              <a:gd name="f68" fmla="val 596"/>
              <a:gd name="f69" fmla="val 1177"/>
              <a:gd name="f70" fmla="val 578"/>
              <a:gd name="f71" fmla="val 1157"/>
              <a:gd name="f72" fmla="val 554"/>
              <a:gd name="f73" fmla="val 1140"/>
              <a:gd name="f74" fmla="val 527"/>
              <a:gd name="f75" fmla="val 1126"/>
              <a:gd name="f76" fmla="val 1115"/>
              <a:gd name="f77" fmla="val 471"/>
              <a:gd name="f78" fmla="val 1107"/>
              <a:gd name="f79" fmla="val 1102"/>
              <a:gd name="f80" fmla="val 431"/>
              <a:gd name="f81" fmla="val 1097"/>
              <a:gd name="f82" fmla="val 405"/>
              <a:gd name="f83" fmla="val 1091"/>
              <a:gd name="f84" fmla="val 371"/>
              <a:gd name="f85" fmla="val 1089"/>
              <a:gd name="f86" fmla="val 327"/>
              <a:gd name="f87" fmla="val 281"/>
              <a:gd name="f88" fmla="val 232"/>
              <a:gd name="f89" fmla="val 1095"/>
              <a:gd name="f90" fmla="val 183"/>
              <a:gd name="f91" fmla="val 140"/>
              <a:gd name="f92" fmla="val 1106"/>
              <a:gd name="f93" fmla="val 129"/>
              <a:gd name="f94" fmla="val 1113"/>
              <a:gd name="f95" fmla="val 114"/>
              <a:gd name="f96" fmla="val 1124"/>
              <a:gd name="f97" fmla="val 98"/>
              <a:gd name="f98" fmla="val 1138"/>
              <a:gd name="f99" fmla="val 80"/>
              <a:gd name="f100" fmla="val 1158"/>
              <a:gd name="f101" fmla="val 63"/>
              <a:gd name="f102" fmla="val 1184"/>
              <a:gd name="f103" fmla="val 1213"/>
              <a:gd name="f104" fmla="val 32"/>
              <a:gd name="f105" fmla="val 1249"/>
              <a:gd name="f106" fmla="val 23"/>
              <a:gd name="f107" fmla="val 606"/>
              <a:gd name="f108" fmla="val 653"/>
              <a:gd name="f109" fmla="val 702"/>
              <a:gd name="f110" fmla="val 3"/>
              <a:gd name="f111" fmla="val 749"/>
              <a:gd name="f112" fmla="val 9"/>
              <a:gd name="f113" fmla="val 797"/>
              <a:gd name="f114" fmla="val 18"/>
              <a:gd name="f115" fmla="val 840"/>
              <a:gd name="f116" fmla="val 31"/>
              <a:gd name="f117" fmla="val 882"/>
              <a:gd name="f118" fmla="val 45"/>
              <a:gd name="f119" fmla="val 918"/>
              <a:gd name="f120" fmla="val 951"/>
              <a:gd name="f121" fmla="val 85"/>
              <a:gd name="f122" fmla="val 978"/>
              <a:gd name="f123" fmla="val 111"/>
              <a:gd name="f124" fmla="val 998"/>
              <a:gd name="f125" fmla="val 138"/>
              <a:gd name="f126" fmla="val 1009"/>
              <a:gd name="f127" fmla="val 171"/>
              <a:gd name="f128" fmla="val 1018"/>
              <a:gd name="f129" fmla="val 1020"/>
              <a:gd name="f130" fmla="val 289"/>
              <a:gd name="f131" fmla="val 345"/>
              <a:gd name="f132" fmla="val 401"/>
              <a:gd name="f133" fmla="val 1026"/>
              <a:gd name="f134" fmla="val 456"/>
              <a:gd name="f135" fmla="val 1035"/>
              <a:gd name="f136" fmla="val 481"/>
              <a:gd name="f137" fmla="val 1049"/>
              <a:gd name="f138" fmla="val 511"/>
              <a:gd name="f139" fmla="val 1064"/>
              <a:gd name="f140" fmla="val 540"/>
              <a:gd name="f141" fmla="val 1077"/>
              <a:gd name="f142" fmla="val 569"/>
              <a:gd name="f143" fmla="val 1086"/>
              <a:gd name="f144" fmla="val 600"/>
              <a:gd name="f145" fmla="val 1087"/>
              <a:gd name="f146" fmla="val 631"/>
              <a:gd name="f147" fmla="val 1078"/>
              <a:gd name="f148" fmla="val 663"/>
              <a:gd name="f149" fmla="val 1071"/>
              <a:gd name="f150" fmla="val 678"/>
              <a:gd name="f151" fmla="val 1060"/>
              <a:gd name="f152" fmla="val 694"/>
              <a:gd name="f153" fmla="val 1047"/>
              <a:gd name="f154" fmla="val 712"/>
              <a:gd name="f155" fmla="val 1029"/>
              <a:gd name="f156" fmla="val 731"/>
              <a:gd name="f157" fmla="val 1007"/>
              <a:gd name="f158" fmla="val 754"/>
              <a:gd name="f159" fmla="val 977"/>
              <a:gd name="f160" fmla="val 778"/>
              <a:gd name="f161" fmla="val 940"/>
              <a:gd name="f162" fmla="val 807"/>
              <a:gd name="f163" fmla="val 895"/>
              <a:gd name="f164" fmla="val 833"/>
              <a:gd name="f165" fmla="val 874"/>
              <a:gd name="f166" fmla="val 780"/>
              <a:gd name="f167" fmla="val 907"/>
              <a:gd name="f168" fmla="val 735"/>
              <a:gd name="f169" fmla="val 941"/>
              <a:gd name="f170" fmla="val 695"/>
              <a:gd name="f171" fmla="val 658"/>
              <a:gd name="f172" fmla="val 1016"/>
              <a:gd name="f173" fmla="val 624"/>
              <a:gd name="f174" fmla="val 589"/>
              <a:gd name="f175" fmla="val 564"/>
              <a:gd name="f176" fmla="val 1147"/>
              <a:gd name="f177" fmla="val 531"/>
              <a:gd name="f178" fmla="val 1185"/>
              <a:gd name="f179" fmla="val 497"/>
              <a:gd name="f180" fmla="val 1221"/>
              <a:gd name="f181" fmla="val 458"/>
              <a:gd name="f182" fmla="val 1252"/>
              <a:gd name="f183" fmla="val 420"/>
              <a:gd name="f184" fmla="val 1280"/>
              <a:gd name="f185" fmla="val 382"/>
              <a:gd name="f186" fmla="val 1303"/>
              <a:gd name="f187" fmla="val 344"/>
              <a:gd name="f188" fmla="val 1320"/>
              <a:gd name="f189" fmla="val 307"/>
              <a:gd name="f190" fmla="val 1332"/>
              <a:gd name="f191" fmla="val 275"/>
              <a:gd name="f192" fmla="val 246"/>
              <a:gd name="f193" fmla="val 220"/>
              <a:gd name="f194" fmla="val 1331"/>
              <a:gd name="f195" fmla="val 195"/>
              <a:gd name="f196" fmla="val 1314"/>
              <a:gd name="f197" fmla="val 169"/>
              <a:gd name="f198" fmla="val 1287"/>
              <a:gd name="f199" fmla="val 144"/>
              <a:gd name="f200" fmla="val 1251"/>
              <a:gd name="f201" fmla="val 118"/>
              <a:gd name="f202" fmla="val 1207"/>
              <a:gd name="f203" fmla="val 93"/>
              <a:gd name="f204" fmla="val 1156"/>
              <a:gd name="f205" fmla="val 71"/>
              <a:gd name="f206" fmla="val 1100"/>
              <a:gd name="f207" fmla="val 51"/>
              <a:gd name="f208" fmla="val 1040"/>
              <a:gd name="f209" fmla="val 33"/>
              <a:gd name="f210" fmla="val 974"/>
              <a:gd name="f211" fmla="val 905"/>
              <a:gd name="f212" fmla="val 7"/>
              <a:gd name="f213" fmla="val 832"/>
              <a:gd name="f214" fmla="val 2"/>
              <a:gd name="f215" fmla="val 760"/>
              <a:gd name="f216" fmla="val 687"/>
              <a:gd name="f217" fmla="val 4"/>
              <a:gd name="f218" fmla="val 612"/>
              <a:gd name="f219" fmla="val 11"/>
              <a:gd name="f220" fmla="val 467"/>
              <a:gd name="f221" fmla="val 49"/>
              <a:gd name="f222" fmla="val 398"/>
              <a:gd name="f223" fmla="val 77"/>
              <a:gd name="f224" fmla="val 332"/>
              <a:gd name="f225" fmla="val 113"/>
              <a:gd name="f226" fmla="val 271"/>
              <a:gd name="f227" fmla="val 158"/>
              <a:gd name="f228" fmla="val 214"/>
              <a:gd name="f229" fmla="val 211"/>
              <a:gd name="f230" fmla="val 161"/>
              <a:gd name="f231" fmla="val 264"/>
              <a:gd name="f232" fmla="val 120"/>
              <a:gd name="f233" fmla="val 313"/>
              <a:gd name="f234" fmla="val 364"/>
              <a:gd name="f235" fmla="val 60"/>
              <a:gd name="f236" fmla="val 413"/>
              <a:gd name="f237" fmla="val 41"/>
              <a:gd name="f238" fmla="val 460"/>
              <a:gd name="f239" fmla="val 509"/>
              <a:gd name="f240" fmla="val 16"/>
              <a:gd name="f241" fmla="val 558"/>
              <a:gd name="f242" fmla="+- 0 0 -90"/>
              <a:gd name="f243" fmla="*/ f3 1 1846"/>
              <a:gd name="f244" fmla="*/ f4 1 1340"/>
              <a:gd name="f245" fmla="val f5"/>
              <a:gd name="f246" fmla="val f6"/>
              <a:gd name="f247" fmla="val f7"/>
              <a:gd name="f248" fmla="*/ f242 f0 1"/>
              <a:gd name="f249" fmla="+- f247 0 f245"/>
              <a:gd name="f250" fmla="+- f246 0 f245"/>
              <a:gd name="f251" fmla="*/ f248 1 f2"/>
              <a:gd name="f252" fmla="*/ f250 1 1846"/>
              <a:gd name="f253" fmla="*/ f249 1 1340"/>
              <a:gd name="f254" fmla="*/ 1418 f250 1"/>
              <a:gd name="f255" fmla="*/ 21 f249 1"/>
              <a:gd name="f256" fmla="*/ 1609 f250 1"/>
              <a:gd name="f257" fmla="*/ 47 f249 1"/>
              <a:gd name="f258" fmla="*/ 1771 f250 1"/>
              <a:gd name="f259" fmla="*/ 100 f249 1"/>
              <a:gd name="f260" fmla="*/ 1840 f250 1"/>
              <a:gd name="f261" fmla="*/ 191 f249 1"/>
              <a:gd name="f262" fmla="*/ 1787 f250 1"/>
              <a:gd name="f263" fmla="*/ 294 f249 1"/>
              <a:gd name="f264" fmla="*/ 1673 f250 1"/>
              <a:gd name="f265" fmla="*/ 385 f249 1"/>
              <a:gd name="f266" fmla="*/ 1560 f250 1"/>
              <a:gd name="f267" fmla="*/ 447 f249 1"/>
              <a:gd name="f268" fmla="*/ 1462 f250 1"/>
              <a:gd name="f269" fmla="*/ 498 f249 1"/>
              <a:gd name="f270" fmla="*/ 1380 f250 1"/>
              <a:gd name="f271" fmla="*/ 565 f249 1"/>
              <a:gd name="f272" fmla="*/ 1289 f250 1"/>
              <a:gd name="f273" fmla="*/ 605 f249 1"/>
              <a:gd name="f274" fmla="*/ 1198 f250 1"/>
              <a:gd name="f275" fmla="*/ 596 f249 1"/>
              <a:gd name="f276" fmla="*/ 1140 f250 1"/>
              <a:gd name="f277" fmla="*/ 527 f249 1"/>
              <a:gd name="f278" fmla="*/ 1107 f250 1"/>
              <a:gd name="f279" fmla="*/ 1091 f250 1"/>
              <a:gd name="f280" fmla="*/ 371 f249 1"/>
              <a:gd name="f281" fmla="*/ 232 f249 1"/>
              <a:gd name="f282" fmla="*/ 1106 f250 1"/>
              <a:gd name="f283" fmla="*/ 129 f249 1"/>
              <a:gd name="f284" fmla="*/ 1138 f250 1"/>
              <a:gd name="f285" fmla="*/ 80 f249 1"/>
              <a:gd name="f286" fmla="*/ 1213 f250 1"/>
              <a:gd name="f287" fmla="*/ 32 f249 1"/>
              <a:gd name="f288" fmla="*/ 606 f250 1"/>
              <a:gd name="f289" fmla="*/ 0 f249 1"/>
              <a:gd name="f290" fmla="*/ 749 f250 1"/>
              <a:gd name="f291" fmla="*/ 9 f249 1"/>
              <a:gd name="f292" fmla="*/ 882 f250 1"/>
              <a:gd name="f293" fmla="*/ 45 f249 1"/>
              <a:gd name="f294" fmla="*/ 978 f250 1"/>
              <a:gd name="f295" fmla="*/ 111 f249 1"/>
              <a:gd name="f296" fmla="*/ 1018 f250 1"/>
              <a:gd name="f297" fmla="*/ 229 f249 1"/>
              <a:gd name="f298" fmla="*/ 401 f249 1"/>
              <a:gd name="f299" fmla="*/ 1049 f250 1"/>
              <a:gd name="f300" fmla="*/ 511 f249 1"/>
              <a:gd name="f301" fmla="*/ 1086 f250 1"/>
              <a:gd name="f302" fmla="*/ 600 f249 1"/>
              <a:gd name="f303" fmla="*/ 1071 f250 1"/>
              <a:gd name="f304" fmla="*/ 678 f249 1"/>
              <a:gd name="f305" fmla="*/ 1029 f250 1"/>
              <a:gd name="f306" fmla="*/ 731 f249 1"/>
              <a:gd name="f307" fmla="*/ 940 f250 1"/>
              <a:gd name="f308" fmla="*/ 807 f249 1"/>
              <a:gd name="f309" fmla="*/ 780 f250 1"/>
              <a:gd name="f310" fmla="*/ 907 f249 1"/>
              <a:gd name="f311" fmla="*/ 658 f250 1"/>
              <a:gd name="f312" fmla="*/ 1016 f249 1"/>
              <a:gd name="f313" fmla="*/ 564 f250 1"/>
              <a:gd name="f314" fmla="*/ 1147 f249 1"/>
              <a:gd name="f315" fmla="*/ 458 f250 1"/>
              <a:gd name="f316" fmla="*/ 1252 f249 1"/>
              <a:gd name="f317" fmla="*/ 344 f250 1"/>
              <a:gd name="f318" fmla="*/ 1320 f249 1"/>
              <a:gd name="f319" fmla="*/ 246 f250 1"/>
              <a:gd name="f320" fmla="*/ 1340 f249 1"/>
              <a:gd name="f321" fmla="*/ 169 f250 1"/>
              <a:gd name="f322" fmla="*/ 1287 f249 1"/>
              <a:gd name="f323" fmla="*/ 93 f250 1"/>
              <a:gd name="f324" fmla="*/ 1156 f249 1"/>
              <a:gd name="f325" fmla="*/ 33 f250 1"/>
              <a:gd name="f326" fmla="*/ 974 f249 1"/>
              <a:gd name="f327" fmla="*/ 2 f250 1"/>
              <a:gd name="f328" fmla="*/ 760 f249 1"/>
              <a:gd name="f329" fmla="*/ 11 f250 1"/>
              <a:gd name="f330" fmla="*/ 540 f249 1"/>
              <a:gd name="f331" fmla="*/ 77 f250 1"/>
              <a:gd name="f332" fmla="*/ 332 f249 1"/>
              <a:gd name="f333" fmla="*/ 211 f250 1"/>
              <a:gd name="f334" fmla="*/ 161 f249 1"/>
              <a:gd name="f335" fmla="*/ 364 f250 1"/>
              <a:gd name="f336" fmla="*/ 60 f249 1"/>
              <a:gd name="f337" fmla="*/ 509 f250 1"/>
              <a:gd name="f338" fmla="*/ 16 f249 1"/>
              <a:gd name="f339" fmla="+- f251 0 f1"/>
              <a:gd name="f340" fmla="*/ f254 1 1846"/>
              <a:gd name="f341" fmla="*/ f255 1 1340"/>
              <a:gd name="f342" fmla="*/ f256 1 1846"/>
              <a:gd name="f343" fmla="*/ f257 1 1340"/>
              <a:gd name="f344" fmla="*/ f258 1 1846"/>
              <a:gd name="f345" fmla="*/ f259 1 1340"/>
              <a:gd name="f346" fmla="*/ f260 1 1846"/>
              <a:gd name="f347" fmla="*/ f261 1 1340"/>
              <a:gd name="f348" fmla="*/ f262 1 1846"/>
              <a:gd name="f349" fmla="*/ f263 1 1340"/>
              <a:gd name="f350" fmla="*/ f264 1 1846"/>
              <a:gd name="f351" fmla="*/ f265 1 1340"/>
              <a:gd name="f352" fmla="*/ f266 1 1846"/>
              <a:gd name="f353" fmla="*/ f267 1 1340"/>
              <a:gd name="f354" fmla="*/ f268 1 1846"/>
              <a:gd name="f355" fmla="*/ f269 1 1340"/>
              <a:gd name="f356" fmla="*/ f270 1 1846"/>
              <a:gd name="f357" fmla="*/ f271 1 1340"/>
              <a:gd name="f358" fmla="*/ f272 1 1846"/>
              <a:gd name="f359" fmla="*/ f273 1 1340"/>
              <a:gd name="f360" fmla="*/ f274 1 1846"/>
              <a:gd name="f361" fmla="*/ f275 1 1340"/>
              <a:gd name="f362" fmla="*/ f276 1 1846"/>
              <a:gd name="f363" fmla="*/ f277 1 1340"/>
              <a:gd name="f364" fmla="*/ f278 1 1846"/>
              <a:gd name="f365" fmla="*/ f279 1 1846"/>
              <a:gd name="f366" fmla="*/ f280 1 1340"/>
              <a:gd name="f367" fmla="*/ f281 1 1340"/>
              <a:gd name="f368" fmla="*/ f282 1 1846"/>
              <a:gd name="f369" fmla="*/ f283 1 1340"/>
              <a:gd name="f370" fmla="*/ f284 1 1846"/>
              <a:gd name="f371" fmla="*/ f285 1 1340"/>
              <a:gd name="f372" fmla="*/ f286 1 1846"/>
              <a:gd name="f373" fmla="*/ f287 1 1340"/>
              <a:gd name="f374" fmla="*/ f288 1 1846"/>
              <a:gd name="f375" fmla="*/ f289 1 1340"/>
              <a:gd name="f376" fmla="*/ f290 1 1846"/>
              <a:gd name="f377" fmla="*/ f291 1 1340"/>
              <a:gd name="f378" fmla="*/ f292 1 1846"/>
              <a:gd name="f379" fmla="*/ f293 1 1340"/>
              <a:gd name="f380" fmla="*/ f294 1 1846"/>
              <a:gd name="f381" fmla="*/ f295 1 1340"/>
              <a:gd name="f382" fmla="*/ f296 1 1846"/>
              <a:gd name="f383" fmla="*/ f297 1 1340"/>
              <a:gd name="f384" fmla="*/ f298 1 1340"/>
              <a:gd name="f385" fmla="*/ f299 1 1846"/>
              <a:gd name="f386" fmla="*/ f300 1 1340"/>
              <a:gd name="f387" fmla="*/ f301 1 1846"/>
              <a:gd name="f388" fmla="*/ f302 1 1340"/>
              <a:gd name="f389" fmla="*/ f303 1 1846"/>
              <a:gd name="f390" fmla="*/ f304 1 1340"/>
              <a:gd name="f391" fmla="*/ f305 1 1846"/>
              <a:gd name="f392" fmla="*/ f306 1 1340"/>
              <a:gd name="f393" fmla="*/ f307 1 1846"/>
              <a:gd name="f394" fmla="*/ f308 1 1340"/>
              <a:gd name="f395" fmla="*/ f309 1 1846"/>
              <a:gd name="f396" fmla="*/ f310 1 1340"/>
              <a:gd name="f397" fmla="*/ f311 1 1846"/>
              <a:gd name="f398" fmla="*/ f312 1 1340"/>
              <a:gd name="f399" fmla="*/ f313 1 1846"/>
              <a:gd name="f400" fmla="*/ f314 1 1340"/>
              <a:gd name="f401" fmla="*/ f315 1 1846"/>
              <a:gd name="f402" fmla="*/ f316 1 1340"/>
              <a:gd name="f403" fmla="*/ f317 1 1846"/>
              <a:gd name="f404" fmla="*/ f318 1 1340"/>
              <a:gd name="f405" fmla="*/ f319 1 1846"/>
              <a:gd name="f406" fmla="*/ f320 1 1340"/>
              <a:gd name="f407" fmla="*/ f321 1 1846"/>
              <a:gd name="f408" fmla="*/ f322 1 1340"/>
              <a:gd name="f409" fmla="*/ f323 1 1846"/>
              <a:gd name="f410" fmla="*/ f324 1 1340"/>
              <a:gd name="f411" fmla="*/ f325 1 1846"/>
              <a:gd name="f412" fmla="*/ f326 1 1340"/>
              <a:gd name="f413" fmla="*/ f327 1 1846"/>
              <a:gd name="f414" fmla="*/ f328 1 1340"/>
              <a:gd name="f415" fmla="*/ f329 1 1846"/>
              <a:gd name="f416" fmla="*/ f330 1 1340"/>
              <a:gd name="f417" fmla="*/ f331 1 1846"/>
              <a:gd name="f418" fmla="*/ f332 1 1340"/>
              <a:gd name="f419" fmla="*/ f333 1 1846"/>
              <a:gd name="f420" fmla="*/ f334 1 1340"/>
              <a:gd name="f421" fmla="*/ f335 1 1846"/>
              <a:gd name="f422" fmla="*/ f336 1 1340"/>
              <a:gd name="f423" fmla="*/ f337 1 1846"/>
              <a:gd name="f424" fmla="*/ f338 1 1340"/>
              <a:gd name="f425" fmla="*/ 0 1 f252"/>
              <a:gd name="f426" fmla="*/ f246 1 f252"/>
              <a:gd name="f427" fmla="*/ 0 1 f253"/>
              <a:gd name="f428" fmla="*/ f247 1 f253"/>
              <a:gd name="f429" fmla="*/ f340 1 f252"/>
              <a:gd name="f430" fmla="*/ f341 1 f253"/>
              <a:gd name="f431" fmla="*/ f342 1 f252"/>
              <a:gd name="f432" fmla="*/ f343 1 f253"/>
              <a:gd name="f433" fmla="*/ f344 1 f252"/>
              <a:gd name="f434" fmla="*/ f345 1 f253"/>
              <a:gd name="f435" fmla="*/ f346 1 f252"/>
              <a:gd name="f436" fmla="*/ f347 1 f253"/>
              <a:gd name="f437" fmla="*/ f348 1 f252"/>
              <a:gd name="f438" fmla="*/ f349 1 f253"/>
              <a:gd name="f439" fmla="*/ f350 1 f252"/>
              <a:gd name="f440" fmla="*/ f351 1 f253"/>
              <a:gd name="f441" fmla="*/ f352 1 f252"/>
              <a:gd name="f442" fmla="*/ f353 1 f253"/>
              <a:gd name="f443" fmla="*/ f354 1 f252"/>
              <a:gd name="f444" fmla="*/ f355 1 f253"/>
              <a:gd name="f445" fmla="*/ f356 1 f252"/>
              <a:gd name="f446" fmla="*/ f357 1 f253"/>
              <a:gd name="f447" fmla="*/ f358 1 f252"/>
              <a:gd name="f448" fmla="*/ f359 1 f253"/>
              <a:gd name="f449" fmla="*/ f360 1 f252"/>
              <a:gd name="f450" fmla="*/ f361 1 f253"/>
              <a:gd name="f451" fmla="*/ f362 1 f252"/>
              <a:gd name="f452" fmla="*/ f363 1 f253"/>
              <a:gd name="f453" fmla="*/ f364 1 f252"/>
              <a:gd name="f454" fmla="*/ f365 1 f252"/>
              <a:gd name="f455" fmla="*/ f366 1 f253"/>
              <a:gd name="f456" fmla="*/ f367 1 f253"/>
              <a:gd name="f457" fmla="*/ f368 1 f252"/>
              <a:gd name="f458" fmla="*/ f369 1 f253"/>
              <a:gd name="f459" fmla="*/ f370 1 f252"/>
              <a:gd name="f460" fmla="*/ f371 1 f253"/>
              <a:gd name="f461" fmla="*/ f372 1 f252"/>
              <a:gd name="f462" fmla="*/ f373 1 f253"/>
              <a:gd name="f463" fmla="*/ f374 1 f252"/>
              <a:gd name="f464" fmla="*/ f375 1 f253"/>
              <a:gd name="f465" fmla="*/ f376 1 f252"/>
              <a:gd name="f466" fmla="*/ f377 1 f253"/>
              <a:gd name="f467" fmla="*/ f378 1 f252"/>
              <a:gd name="f468" fmla="*/ f379 1 f253"/>
              <a:gd name="f469" fmla="*/ f380 1 f252"/>
              <a:gd name="f470" fmla="*/ f381 1 f253"/>
              <a:gd name="f471" fmla="*/ f382 1 f252"/>
              <a:gd name="f472" fmla="*/ f383 1 f253"/>
              <a:gd name="f473" fmla="*/ f384 1 f253"/>
              <a:gd name="f474" fmla="*/ f385 1 f252"/>
              <a:gd name="f475" fmla="*/ f386 1 f253"/>
              <a:gd name="f476" fmla="*/ f387 1 f252"/>
              <a:gd name="f477" fmla="*/ f388 1 f253"/>
              <a:gd name="f478" fmla="*/ f389 1 f252"/>
              <a:gd name="f479" fmla="*/ f390 1 f253"/>
              <a:gd name="f480" fmla="*/ f391 1 f252"/>
              <a:gd name="f481" fmla="*/ f392 1 f253"/>
              <a:gd name="f482" fmla="*/ f393 1 f252"/>
              <a:gd name="f483" fmla="*/ f394 1 f253"/>
              <a:gd name="f484" fmla="*/ f395 1 f252"/>
              <a:gd name="f485" fmla="*/ f396 1 f253"/>
              <a:gd name="f486" fmla="*/ f397 1 f252"/>
              <a:gd name="f487" fmla="*/ f398 1 f253"/>
              <a:gd name="f488" fmla="*/ f399 1 f252"/>
              <a:gd name="f489" fmla="*/ f400 1 f253"/>
              <a:gd name="f490" fmla="*/ f401 1 f252"/>
              <a:gd name="f491" fmla="*/ f402 1 f253"/>
              <a:gd name="f492" fmla="*/ f403 1 f252"/>
              <a:gd name="f493" fmla="*/ f404 1 f253"/>
              <a:gd name="f494" fmla="*/ f405 1 f252"/>
              <a:gd name="f495" fmla="*/ f406 1 f253"/>
              <a:gd name="f496" fmla="*/ f407 1 f252"/>
              <a:gd name="f497" fmla="*/ f408 1 f253"/>
              <a:gd name="f498" fmla="*/ f409 1 f252"/>
              <a:gd name="f499" fmla="*/ f410 1 f253"/>
              <a:gd name="f500" fmla="*/ f411 1 f252"/>
              <a:gd name="f501" fmla="*/ f412 1 f253"/>
              <a:gd name="f502" fmla="*/ f413 1 f252"/>
              <a:gd name="f503" fmla="*/ f414 1 f253"/>
              <a:gd name="f504" fmla="*/ f415 1 f252"/>
              <a:gd name="f505" fmla="*/ f416 1 f253"/>
              <a:gd name="f506" fmla="*/ f417 1 f252"/>
              <a:gd name="f507" fmla="*/ f418 1 f253"/>
              <a:gd name="f508" fmla="*/ f419 1 f252"/>
              <a:gd name="f509" fmla="*/ f420 1 f253"/>
              <a:gd name="f510" fmla="*/ f421 1 f252"/>
              <a:gd name="f511" fmla="*/ f422 1 f253"/>
              <a:gd name="f512" fmla="*/ f423 1 f252"/>
              <a:gd name="f513" fmla="*/ f424 1 f253"/>
              <a:gd name="f514" fmla="*/ f425 f243 1"/>
              <a:gd name="f515" fmla="*/ f426 f243 1"/>
              <a:gd name="f516" fmla="*/ f428 f244 1"/>
              <a:gd name="f517" fmla="*/ f427 f244 1"/>
              <a:gd name="f518" fmla="*/ f429 f243 1"/>
              <a:gd name="f519" fmla="*/ f430 f244 1"/>
              <a:gd name="f520" fmla="*/ f431 f243 1"/>
              <a:gd name="f521" fmla="*/ f432 f244 1"/>
              <a:gd name="f522" fmla="*/ f433 f243 1"/>
              <a:gd name="f523" fmla="*/ f434 f244 1"/>
              <a:gd name="f524" fmla="*/ f435 f243 1"/>
              <a:gd name="f525" fmla="*/ f436 f244 1"/>
              <a:gd name="f526" fmla="*/ f437 f243 1"/>
              <a:gd name="f527" fmla="*/ f438 f244 1"/>
              <a:gd name="f528" fmla="*/ f439 f243 1"/>
              <a:gd name="f529" fmla="*/ f440 f244 1"/>
              <a:gd name="f530" fmla="*/ f441 f243 1"/>
              <a:gd name="f531" fmla="*/ f442 f244 1"/>
              <a:gd name="f532" fmla="*/ f443 f243 1"/>
              <a:gd name="f533" fmla="*/ f444 f244 1"/>
              <a:gd name="f534" fmla="*/ f445 f243 1"/>
              <a:gd name="f535" fmla="*/ f446 f244 1"/>
              <a:gd name="f536" fmla="*/ f447 f243 1"/>
              <a:gd name="f537" fmla="*/ f448 f244 1"/>
              <a:gd name="f538" fmla="*/ f449 f243 1"/>
              <a:gd name="f539" fmla="*/ f450 f244 1"/>
              <a:gd name="f540" fmla="*/ f451 f243 1"/>
              <a:gd name="f541" fmla="*/ f452 f244 1"/>
              <a:gd name="f542" fmla="*/ f453 f243 1"/>
              <a:gd name="f543" fmla="*/ f454 f243 1"/>
              <a:gd name="f544" fmla="*/ f455 f244 1"/>
              <a:gd name="f545" fmla="*/ f456 f244 1"/>
              <a:gd name="f546" fmla="*/ f457 f243 1"/>
              <a:gd name="f547" fmla="*/ f458 f244 1"/>
              <a:gd name="f548" fmla="*/ f459 f243 1"/>
              <a:gd name="f549" fmla="*/ f460 f244 1"/>
              <a:gd name="f550" fmla="*/ f461 f243 1"/>
              <a:gd name="f551" fmla="*/ f462 f244 1"/>
              <a:gd name="f552" fmla="*/ f463 f243 1"/>
              <a:gd name="f553" fmla="*/ f464 f244 1"/>
              <a:gd name="f554" fmla="*/ f465 f243 1"/>
              <a:gd name="f555" fmla="*/ f466 f244 1"/>
              <a:gd name="f556" fmla="*/ f467 f243 1"/>
              <a:gd name="f557" fmla="*/ f468 f244 1"/>
              <a:gd name="f558" fmla="*/ f469 f243 1"/>
              <a:gd name="f559" fmla="*/ f470 f244 1"/>
              <a:gd name="f560" fmla="*/ f471 f243 1"/>
              <a:gd name="f561" fmla="*/ f472 f244 1"/>
              <a:gd name="f562" fmla="*/ f473 f244 1"/>
              <a:gd name="f563" fmla="*/ f474 f243 1"/>
              <a:gd name="f564" fmla="*/ f475 f244 1"/>
              <a:gd name="f565" fmla="*/ f476 f243 1"/>
              <a:gd name="f566" fmla="*/ f477 f244 1"/>
              <a:gd name="f567" fmla="*/ f478 f243 1"/>
              <a:gd name="f568" fmla="*/ f479 f244 1"/>
              <a:gd name="f569" fmla="*/ f480 f243 1"/>
              <a:gd name="f570" fmla="*/ f481 f244 1"/>
              <a:gd name="f571" fmla="*/ f482 f243 1"/>
              <a:gd name="f572" fmla="*/ f483 f244 1"/>
              <a:gd name="f573" fmla="*/ f484 f243 1"/>
              <a:gd name="f574" fmla="*/ f485 f244 1"/>
              <a:gd name="f575" fmla="*/ f486 f243 1"/>
              <a:gd name="f576" fmla="*/ f487 f244 1"/>
              <a:gd name="f577" fmla="*/ f488 f243 1"/>
              <a:gd name="f578" fmla="*/ f489 f244 1"/>
              <a:gd name="f579" fmla="*/ f490 f243 1"/>
              <a:gd name="f580" fmla="*/ f491 f244 1"/>
              <a:gd name="f581" fmla="*/ f492 f243 1"/>
              <a:gd name="f582" fmla="*/ f493 f244 1"/>
              <a:gd name="f583" fmla="*/ f494 f243 1"/>
              <a:gd name="f584" fmla="*/ f495 f244 1"/>
              <a:gd name="f585" fmla="*/ f496 f243 1"/>
              <a:gd name="f586" fmla="*/ f497 f244 1"/>
              <a:gd name="f587" fmla="*/ f498 f243 1"/>
              <a:gd name="f588" fmla="*/ f499 f244 1"/>
              <a:gd name="f589" fmla="*/ f500 f243 1"/>
              <a:gd name="f590" fmla="*/ f501 f244 1"/>
              <a:gd name="f591" fmla="*/ f502 f243 1"/>
              <a:gd name="f592" fmla="*/ f503 f244 1"/>
              <a:gd name="f593" fmla="*/ f504 f243 1"/>
              <a:gd name="f594" fmla="*/ f505 f244 1"/>
              <a:gd name="f595" fmla="*/ f506 f243 1"/>
              <a:gd name="f596" fmla="*/ f507 f244 1"/>
              <a:gd name="f597" fmla="*/ f508 f243 1"/>
              <a:gd name="f598" fmla="*/ f509 f244 1"/>
              <a:gd name="f599" fmla="*/ f510 f243 1"/>
              <a:gd name="f600" fmla="*/ f511 f244 1"/>
              <a:gd name="f601" fmla="*/ f512 f243 1"/>
              <a:gd name="f602" fmla="*/ f513 f2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9">
                <a:pos x="f518" y="f519"/>
              </a:cxn>
              <a:cxn ang="f339">
                <a:pos x="f520" y="f521"/>
              </a:cxn>
              <a:cxn ang="f339">
                <a:pos x="f522" y="f523"/>
              </a:cxn>
              <a:cxn ang="f339">
                <a:pos x="f524" y="f525"/>
              </a:cxn>
              <a:cxn ang="f339">
                <a:pos x="f526" y="f527"/>
              </a:cxn>
              <a:cxn ang="f339">
                <a:pos x="f528" y="f529"/>
              </a:cxn>
              <a:cxn ang="f339">
                <a:pos x="f530" y="f531"/>
              </a:cxn>
              <a:cxn ang="f339">
                <a:pos x="f532" y="f533"/>
              </a:cxn>
              <a:cxn ang="f339">
                <a:pos x="f534" y="f535"/>
              </a:cxn>
              <a:cxn ang="f339">
                <a:pos x="f536" y="f537"/>
              </a:cxn>
              <a:cxn ang="f339">
                <a:pos x="f538" y="f539"/>
              </a:cxn>
              <a:cxn ang="f339">
                <a:pos x="f540" y="f541"/>
              </a:cxn>
              <a:cxn ang="f339">
                <a:pos x="f542" y="f531"/>
              </a:cxn>
              <a:cxn ang="f339">
                <a:pos x="f543" y="f544"/>
              </a:cxn>
              <a:cxn ang="f339">
                <a:pos x="f543" y="f545"/>
              </a:cxn>
              <a:cxn ang="f339">
                <a:pos x="f546" y="f547"/>
              </a:cxn>
              <a:cxn ang="f339">
                <a:pos x="f548" y="f549"/>
              </a:cxn>
              <a:cxn ang="f339">
                <a:pos x="f550" y="f551"/>
              </a:cxn>
              <a:cxn ang="f339">
                <a:pos x="f552" y="f553"/>
              </a:cxn>
              <a:cxn ang="f339">
                <a:pos x="f554" y="f555"/>
              </a:cxn>
              <a:cxn ang="f339">
                <a:pos x="f556" y="f557"/>
              </a:cxn>
              <a:cxn ang="f339">
                <a:pos x="f558" y="f559"/>
              </a:cxn>
              <a:cxn ang="f339">
                <a:pos x="f560" y="f561"/>
              </a:cxn>
              <a:cxn ang="f339">
                <a:pos x="f560" y="f562"/>
              </a:cxn>
              <a:cxn ang="f339">
                <a:pos x="f563" y="f564"/>
              </a:cxn>
              <a:cxn ang="f339">
                <a:pos x="f565" y="f566"/>
              </a:cxn>
              <a:cxn ang="f339">
                <a:pos x="f567" y="f568"/>
              </a:cxn>
              <a:cxn ang="f339">
                <a:pos x="f569" y="f570"/>
              </a:cxn>
              <a:cxn ang="f339">
                <a:pos x="f571" y="f572"/>
              </a:cxn>
              <a:cxn ang="f339">
                <a:pos x="f573" y="f574"/>
              </a:cxn>
              <a:cxn ang="f339">
                <a:pos x="f575" y="f576"/>
              </a:cxn>
              <a:cxn ang="f339">
                <a:pos x="f577" y="f578"/>
              </a:cxn>
              <a:cxn ang="f339">
                <a:pos x="f579" y="f580"/>
              </a:cxn>
              <a:cxn ang="f339">
                <a:pos x="f581" y="f582"/>
              </a:cxn>
              <a:cxn ang="f339">
                <a:pos x="f583" y="f584"/>
              </a:cxn>
              <a:cxn ang="f339">
                <a:pos x="f585" y="f586"/>
              </a:cxn>
              <a:cxn ang="f339">
                <a:pos x="f587" y="f588"/>
              </a:cxn>
              <a:cxn ang="f339">
                <a:pos x="f589" y="f590"/>
              </a:cxn>
              <a:cxn ang="f339">
                <a:pos x="f591" y="f592"/>
              </a:cxn>
              <a:cxn ang="f339">
                <a:pos x="f593" y="f594"/>
              </a:cxn>
              <a:cxn ang="f339">
                <a:pos x="f595" y="f596"/>
              </a:cxn>
              <a:cxn ang="f339">
                <a:pos x="f597" y="f598"/>
              </a:cxn>
              <a:cxn ang="f339">
                <a:pos x="f599" y="f600"/>
              </a:cxn>
              <a:cxn ang="f339">
                <a:pos x="f601" y="f602"/>
              </a:cxn>
            </a:cxnLst>
            <a:rect l="f514" t="f517" r="f515" b="f516"/>
            <a:pathLst>
              <a:path w="1846" h="1340">
                <a:moveTo>
                  <a:pt x="f8" y="f9"/>
                </a:moveTo>
                <a:lnTo>
                  <a:pt x="f10" y="f9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10" y="f60"/>
                </a:lnTo>
                <a:lnTo>
                  <a:pt x="f61" y="f62"/>
                </a:lnTo>
                <a:lnTo>
                  <a:pt x="f8" y="f63"/>
                </a:lnTo>
                <a:lnTo>
                  <a:pt x="f64" y="f65"/>
                </a:lnTo>
                <a:lnTo>
                  <a:pt x="f66" y="f63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53"/>
                </a:lnTo>
                <a:lnTo>
                  <a:pt x="f76" y="f77"/>
                </a:lnTo>
                <a:lnTo>
                  <a:pt x="f78" y="f47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5" y="f87"/>
                </a:lnTo>
                <a:lnTo>
                  <a:pt x="f83" y="f88"/>
                </a:lnTo>
                <a:lnTo>
                  <a:pt x="f89" y="f90"/>
                </a:lnTo>
                <a:lnTo>
                  <a:pt x="f79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8"/>
                </a:lnTo>
                <a:lnTo>
                  <a:pt x="f103" y="f104"/>
                </a:lnTo>
                <a:lnTo>
                  <a:pt x="f105" y="f106"/>
                </a:lnTo>
                <a:lnTo>
                  <a:pt x="f8" y="f9"/>
                </a:lnTo>
                <a:close/>
                <a:moveTo>
                  <a:pt x="f107" y="f5"/>
                </a:moveTo>
                <a:lnTo>
                  <a:pt x="f108" y="f5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01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31"/>
                </a:lnTo>
                <a:lnTo>
                  <a:pt x="f129" y="f130"/>
                </a:lnTo>
                <a:lnTo>
                  <a:pt x="f128" y="f131"/>
                </a:lnTo>
                <a:lnTo>
                  <a:pt x="f128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15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22"/>
                </a:lnTo>
                <a:lnTo>
                  <a:pt x="f171" y="f172"/>
                </a:lnTo>
                <a:lnTo>
                  <a:pt x="f173" y="f151"/>
                </a:lnTo>
                <a:lnTo>
                  <a:pt x="f174" y="f78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7"/>
                </a:lnTo>
                <a:lnTo>
                  <a:pt x="f192" y="f7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200"/>
                </a:lnTo>
                <a:lnTo>
                  <a:pt x="f201" y="f202"/>
                </a:ln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9" y="f210"/>
                </a:lnTo>
                <a:lnTo>
                  <a:pt x="f114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5" y="f216"/>
                </a:lnTo>
                <a:lnTo>
                  <a:pt x="f217" y="f218"/>
                </a:lnTo>
                <a:lnTo>
                  <a:pt x="f219" y="f140"/>
                </a:lnTo>
                <a:lnTo>
                  <a:pt x="f14" y="f220"/>
                </a:lnTo>
                <a:lnTo>
                  <a:pt x="f221" y="f222"/>
                </a:lnTo>
                <a:lnTo>
                  <a:pt x="f223" y="f224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3" y="f121"/>
                </a:lnTo>
                <a:lnTo>
                  <a:pt x="f234" y="f235"/>
                </a:lnTo>
                <a:lnTo>
                  <a:pt x="f236" y="f237"/>
                </a:lnTo>
                <a:lnTo>
                  <a:pt x="f238" y="f14"/>
                </a:lnTo>
                <a:lnTo>
                  <a:pt x="f239" y="f240"/>
                </a:lnTo>
                <a:lnTo>
                  <a:pt x="f241" y="f212"/>
                </a:lnTo>
                <a:lnTo>
                  <a:pt x="f107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5827385A-F713-4D48-87C2-BDEF0FA20EF4}"/>
              </a:ext>
            </a:extLst>
          </p:cNvPr>
          <p:cNvSpPr/>
          <p:nvPr/>
        </p:nvSpPr>
        <p:spPr>
          <a:xfrm>
            <a:off x="634685" y="3939957"/>
            <a:ext cx="426531" cy="414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85"/>
              <a:gd name="f7" fmla="val 3876"/>
              <a:gd name="f8" fmla="val 1245"/>
              <a:gd name="f9" fmla="val 1753"/>
              <a:gd name="f10" fmla="val 4"/>
              <a:gd name="f11" fmla="val 56"/>
              <a:gd name="f12" fmla="val 1754"/>
              <a:gd name="f13" fmla="val 114"/>
              <a:gd name="f14" fmla="val 1756"/>
              <a:gd name="f15" fmla="val 174"/>
              <a:gd name="f16" fmla="val 1760"/>
              <a:gd name="f17" fmla="val 238"/>
              <a:gd name="f18" fmla="val 1765"/>
              <a:gd name="f19" fmla="val 302"/>
              <a:gd name="f20" fmla="val 1771"/>
              <a:gd name="f21" fmla="val 367"/>
              <a:gd name="f22" fmla="val 1780"/>
              <a:gd name="f23" fmla="val 433"/>
              <a:gd name="f24" fmla="val 1791"/>
              <a:gd name="f25" fmla="val 494"/>
              <a:gd name="f26" fmla="val 1804"/>
              <a:gd name="f27" fmla="val 556"/>
              <a:gd name="f28" fmla="val 1818"/>
              <a:gd name="f29" fmla="val 614"/>
              <a:gd name="f30" fmla="val 1836"/>
              <a:gd name="f31" fmla="val 669"/>
              <a:gd name="f32" fmla="val 1854"/>
              <a:gd name="f33" fmla="val 718"/>
              <a:gd name="f34" fmla="val 1878"/>
              <a:gd name="f35" fmla="val 760"/>
              <a:gd name="f36" fmla="val 1902"/>
              <a:gd name="f37" fmla="val 796"/>
              <a:gd name="f38" fmla="val 1931"/>
              <a:gd name="f39" fmla="val 825"/>
              <a:gd name="f40" fmla="val 1962"/>
              <a:gd name="f41" fmla="val 844"/>
              <a:gd name="f42" fmla="val 2000"/>
              <a:gd name="f43" fmla="val 856"/>
              <a:gd name="f44" fmla="val 2038"/>
              <a:gd name="f45" fmla="val 858"/>
              <a:gd name="f46" fmla="val 2076"/>
              <a:gd name="f47" fmla="val 851"/>
              <a:gd name="f48" fmla="val 2113"/>
              <a:gd name="f49" fmla="val 838"/>
              <a:gd name="f50" fmla="val 2147"/>
              <a:gd name="f51" fmla="val 822"/>
              <a:gd name="f52" fmla="val 2180"/>
              <a:gd name="f53" fmla="val 802"/>
              <a:gd name="f54" fmla="val 2211"/>
              <a:gd name="f55" fmla="val 782"/>
              <a:gd name="f56" fmla="val 2240"/>
              <a:gd name="f57" fmla="val 764"/>
              <a:gd name="f58" fmla="val 2265"/>
              <a:gd name="f59" fmla="val 747"/>
              <a:gd name="f60" fmla="val 2320"/>
              <a:gd name="f61" fmla="val 722"/>
              <a:gd name="f62" fmla="val 2384"/>
              <a:gd name="f63" fmla="val 696"/>
              <a:gd name="f64" fmla="val 2454"/>
              <a:gd name="f65" fmla="val 673"/>
              <a:gd name="f66" fmla="val 2531"/>
              <a:gd name="f67" fmla="val 653"/>
              <a:gd name="f68" fmla="val 2609"/>
              <a:gd name="f69" fmla="val 640"/>
              <a:gd name="f70" fmla="val 2693"/>
              <a:gd name="f71" fmla="val 633"/>
              <a:gd name="f72" fmla="val 2774"/>
              <a:gd name="f73" fmla="val 636"/>
              <a:gd name="f74" fmla="val 2856"/>
              <a:gd name="f75" fmla="val 649"/>
              <a:gd name="f76" fmla="val 2954"/>
              <a:gd name="f77" fmla="val 674"/>
              <a:gd name="f78" fmla="val 3047"/>
              <a:gd name="f79" fmla="val 709"/>
              <a:gd name="f80" fmla="val 3136"/>
              <a:gd name="f81" fmla="val 751"/>
              <a:gd name="f82" fmla="val 3220"/>
              <a:gd name="f83" fmla="val 800"/>
              <a:gd name="f84" fmla="val 3298"/>
              <a:gd name="f85" fmla="val 3373"/>
              <a:gd name="f86" fmla="val 918"/>
              <a:gd name="f87" fmla="val 3440"/>
              <a:gd name="f88" fmla="val 985"/>
              <a:gd name="f89" fmla="val 3502"/>
              <a:gd name="f90" fmla="val 1056"/>
              <a:gd name="f91" fmla="val 3556"/>
              <a:gd name="f92" fmla="val 1133"/>
              <a:gd name="f93" fmla="val 3604"/>
              <a:gd name="f94" fmla="val 1213"/>
              <a:gd name="f95" fmla="val 3645"/>
              <a:gd name="f96" fmla="val 1296"/>
              <a:gd name="f97" fmla="val 3678"/>
              <a:gd name="f98" fmla="val 1384"/>
              <a:gd name="f99" fmla="val 3704"/>
              <a:gd name="f100" fmla="val 1473"/>
              <a:gd name="f101" fmla="val 3724"/>
              <a:gd name="f102" fmla="val 1567"/>
              <a:gd name="f103" fmla="val 3744"/>
              <a:gd name="f104" fmla="val 1665"/>
              <a:gd name="f105" fmla="val 3762"/>
              <a:gd name="f106" fmla="val 1769"/>
              <a:gd name="f107" fmla="val 3776"/>
              <a:gd name="f108" fmla="val 1871"/>
              <a:gd name="f109" fmla="val 3784"/>
              <a:gd name="f110" fmla="val 1974"/>
              <a:gd name="f111" fmla="val 2078"/>
              <a:gd name="f112" fmla="val 3780"/>
              <a:gd name="f113" fmla="val 2182"/>
              <a:gd name="f114" fmla="val 3771"/>
              <a:gd name="f115" fmla="val 2284"/>
              <a:gd name="f116" fmla="val 3756"/>
              <a:gd name="f117" fmla="val 2380"/>
              <a:gd name="f118" fmla="val 3736"/>
              <a:gd name="f119" fmla="val 2473"/>
              <a:gd name="f120" fmla="val 3713"/>
              <a:gd name="f121" fmla="val 2560"/>
              <a:gd name="f122" fmla="val 3674"/>
              <a:gd name="f123" fmla="val 2671"/>
              <a:gd name="f124" fmla="val 3631"/>
              <a:gd name="f125" fmla="val 3582"/>
              <a:gd name="f126" fmla="val 2873"/>
              <a:gd name="f127" fmla="val 3527"/>
              <a:gd name="f128" fmla="val 2964"/>
              <a:gd name="f129" fmla="val 3467"/>
              <a:gd name="f130" fmla="val 3049"/>
              <a:gd name="f131" fmla="val 3404"/>
              <a:gd name="f132" fmla="val 3129"/>
              <a:gd name="f133" fmla="val 3338"/>
              <a:gd name="f134" fmla="val 3204"/>
              <a:gd name="f135" fmla="val 3269"/>
              <a:gd name="f136" fmla="val 3271"/>
              <a:gd name="f137" fmla="val 3198"/>
              <a:gd name="f138" fmla="val 3334"/>
              <a:gd name="f139" fmla="val 3124"/>
              <a:gd name="f140" fmla="val 3393"/>
              <a:gd name="f141" fmla="val 3445"/>
              <a:gd name="f142" fmla="val 2974"/>
              <a:gd name="f143" fmla="val 3493"/>
              <a:gd name="f144" fmla="val 2900"/>
              <a:gd name="f145" fmla="val 3536"/>
              <a:gd name="f146" fmla="val 2825"/>
              <a:gd name="f147" fmla="val 3576"/>
              <a:gd name="f148" fmla="val 2751"/>
              <a:gd name="f149" fmla="val 3611"/>
              <a:gd name="f150" fmla="val 2680"/>
              <a:gd name="f151" fmla="val 3640"/>
              <a:gd name="f152" fmla="val 3667"/>
              <a:gd name="f153" fmla="val 2542"/>
              <a:gd name="f154" fmla="val 3689"/>
              <a:gd name="f155" fmla="val 2476"/>
              <a:gd name="f156" fmla="val 3709"/>
              <a:gd name="f157" fmla="val 2391"/>
              <a:gd name="f158" fmla="val 3727"/>
              <a:gd name="f159" fmla="val 2300"/>
              <a:gd name="f160" fmla="val 3738"/>
              <a:gd name="f161" fmla="val 2209"/>
              <a:gd name="f162" fmla="val 3742"/>
              <a:gd name="f163" fmla="val 2116"/>
              <a:gd name="f164" fmla="val 3740"/>
              <a:gd name="f165" fmla="val 2025"/>
              <a:gd name="f166" fmla="val 3733"/>
              <a:gd name="f167" fmla="val 1933"/>
              <a:gd name="f168" fmla="val 3720"/>
              <a:gd name="f169" fmla="val 1845"/>
              <a:gd name="f170" fmla="val 3682"/>
              <a:gd name="f171" fmla="val 1678"/>
              <a:gd name="f172" fmla="val 3660"/>
              <a:gd name="f173" fmla="val 1602"/>
              <a:gd name="f174" fmla="val 3634"/>
              <a:gd name="f175" fmla="val 1533"/>
              <a:gd name="f176" fmla="val 3607"/>
              <a:gd name="f177" fmla="val 1438"/>
              <a:gd name="f178" fmla="val 3565"/>
              <a:gd name="f179" fmla="val 1347"/>
              <a:gd name="f180" fmla="val 3518"/>
              <a:gd name="f181" fmla="val 1262"/>
              <a:gd name="f182" fmla="val 3469"/>
              <a:gd name="f183" fmla="val 1176"/>
              <a:gd name="f184" fmla="val 3416"/>
              <a:gd name="f185" fmla="val 1093"/>
              <a:gd name="f186" fmla="val 3364"/>
              <a:gd name="f187" fmla="val 1005"/>
              <a:gd name="f188" fmla="val 3309"/>
              <a:gd name="f189" fmla="val 913"/>
              <a:gd name="f190" fmla="val 3256"/>
              <a:gd name="f191" fmla="val 898"/>
              <a:gd name="f192" fmla="val 3247"/>
              <a:gd name="f193" fmla="val 880"/>
              <a:gd name="f194" fmla="val 3236"/>
              <a:gd name="f195" fmla="val 862"/>
              <a:gd name="f196" fmla="val 3225"/>
              <a:gd name="f197" fmla="val 842"/>
              <a:gd name="f198" fmla="val 3214"/>
              <a:gd name="f199" fmla="val 820"/>
              <a:gd name="f200" fmla="val 798"/>
              <a:gd name="f201" fmla="val 3193"/>
              <a:gd name="f202" fmla="val 776"/>
              <a:gd name="f203" fmla="val 3184"/>
              <a:gd name="f204" fmla="val 753"/>
              <a:gd name="f205" fmla="val 3174"/>
              <a:gd name="f206" fmla="val 729"/>
              <a:gd name="f207" fmla="val 3167"/>
              <a:gd name="f208" fmla="val 705"/>
              <a:gd name="f209" fmla="val 3164"/>
              <a:gd name="f210" fmla="val 682"/>
              <a:gd name="f211" fmla="val 3162"/>
              <a:gd name="f212" fmla="val 658"/>
              <a:gd name="f213" fmla="val 3169"/>
              <a:gd name="f214" fmla="val 613"/>
              <a:gd name="f215" fmla="val 3178"/>
              <a:gd name="f216" fmla="val 591"/>
              <a:gd name="f217" fmla="val 571"/>
              <a:gd name="f218" fmla="val 3213"/>
              <a:gd name="f219" fmla="val 553"/>
              <a:gd name="f220" fmla="val 534"/>
              <a:gd name="f221" fmla="val 3267"/>
              <a:gd name="f222" fmla="val 518"/>
              <a:gd name="f223" fmla="val 3304"/>
              <a:gd name="f224" fmla="val 504"/>
              <a:gd name="f225" fmla="val 3347"/>
              <a:gd name="f226" fmla="val 491"/>
              <a:gd name="f227" fmla="val 3396"/>
              <a:gd name="f228" fmla="val 482"/>
              <a:gd name="f229" fmla="val 3454"/>
              <a:gd name="f230" fmla="val 473"/>
              <a:gd name="f231" fmla="val 3522"/>
              <a:gd name="f232" fmla="val 467"/>
              <a:gd name="f233" fmla="val 3596"/>
              <a:gd name="f234" fmla="val 465"/>
              <a:gd name="f235" fmla="val 3680"/>
              <a:gd name="f236" fmla="val 3773"/>
              <a:gd name="f237" fmla="val 469"/>
              <a:gd name="f238" fmla="val 382"/>
              <a:gd name="f239" fmla="val 3873"/>
              <a:gd name="f240" fmla="val 291"/>
              <a:gd name="f241" fmla="val 3865"/>
              <a:gd name="f242" fmla="val 200"/>
              <a:gd name="f243" fmla="val 3862"/>
              <a:gd name="f244" fmla="val 107"/>
              <a:gd name="f245" fmla="val 16"/>
              <a:gd name="f246" fmla="val 3869"/>
              <a:gd name="f247" fmla="val 3840"/>
              <a:gd name="f248" fmla="val 11"/>
              <a:gd name="f249" fmla="val 3793"/>
              <a:gd name="f250" fmla="val 5"/>
              <a:gd name="f251" fmla="val 2"/>
              <a:gd name="f252" fmla="val 3618"/>
              <a:gd name="f253" fmla="val 3553"/>
              <a:gd name="f254" fmla="val 3484"/>
              <a:gd name="f255" fmla="val 9"/>
              <a:gd name="f256" fmla="val 3413"/>
              <a:gd name="f257" fmla="val 3342"/>
              <a:gd name="f258" fmla="val 29"/>
              <a:gd name="f259" fmla="val 44"/>
              <a:gd name="f260" fmla="val 3196"/>
              <a:gd name="f261" fmla="val 64"/>
              <a:gd name="f262" fmla="val 3125"/>
              <a:gd name="f263" fmla="val 85"/>
              <a:gd name="f264" fmla="val 3056"/>
              <a:gd name="f265" fmla="val 113"/>
              <a:gd name="f266" fmla="val 2989"/>
              <a:gd name="f267" fmla="val 145"/>
              <a:gd name="f268" fmla="val 2925"/>
              <a:gd name="f269" fmla="val 182"/>
              <a:gd name="f270" fmla="val 2867"/>
              <a:gd name="f271" fmla="val 224"/>
              <a:gd name="f272" fmla="val 2813"/>
              <a:gd name="f273" fmla="val 271"/>
              <a:gd name="f274" fmla="val 2765"/>
              <a:gd name="f275" fmla="val 324"/>
              <a:gd name="f276" fmla="val 2724"/>
              <a:gd name="f277" fmla="val 2689"/>
              <a:gd name="f278" fmla="val 429"/>
              <a:gd name="f279" fmla="val 2667"/>
              <a:gd name="f280" fmla="val 474"/>
              <a:gd name="f281" fmla="val 2654"/>
              <a:gd name="f282" fmla="val 516"/>
              <a:gd name="f283" fmla="val 2649"/>
              <a:gd name="f284" fmla="val 2647"/>
              <a:gd name="f285" fmla="val 594"/>
              <a:gd name="f286" fmla="val 2653"/>
              <a:gd name="f287" fmla="val 2662"/>
              <a:gd name="f288" fmla="val 2673"/>
              <a:gd name="f289" fmla="val 714"/>
              <a:gd name="f290" fmla="val 2684"/>
              <a:gd name="f291" fmla="val 758"/>
              <a:gd name="f292" fmla="val 2698"/>
              <a:gd name="f293" fmla="val 805"/>
              <a:gd name="f294" fmla="val 2709"/>
              <a:gd name="f295" fmla="val 2720"/>
              <a:gd name="f296" fmla="val 971"/>
              <a:gd name="f297" fmla="val 2734"/>
              <a:gd name="f298" fmla="val 1082"/>
              <a:gd name="f299" fmla="val 2738"/>
              <a:gd name="f300" fmla="val 1189"/>
              <a:gd name="f301" fmla="val 2733"/>
              <a:gd name="f302" fmla="val 1291"/>
              <a:gd name="f303" fmla="val 2718"/>
              <a:gd name="f304" fmla="val 1387"/>
              <a:gd name="f305" fmla="val 2694"/>
              <a:gd name="f306" fmla="val 1478"/>
              <a:gd name="f307" fmla="val 2664"/>
              <a:gd name="f308" fmla="val 1562"/>
              <a:gd name="f309" fmla="val 2625"/>
              <a:gd name="f310" fmla="val 1640"/>
              <a:gd name="f311" fmla="val 2580"/>
              <a:gd name="f312" fmla="val 1711"/>
              <a:gd name="f313" fmla="val 2527"/>
              <a:gd name="f314" fmla="val 1773"/>
              <a:gd name="f315" fmla="val 2471"/>
              <a:gd name="f316" fmla="val 1827"/>
              <a:gd name="f317" fmla="val 2409"/>
              <a:gd name="f318" fmla="val 1873"/>
              <a:gd name="f319" fmla="val 2342"/>
              <a:gd name="f320" fmla="val 1909"/>
              <a:gd name="f321" fmla="val 2273"/>
              <a:gd name="f322" fmla="val 2213"/>
              <a:gd name="f323" fmla="val 1947"/>
              <a:gd name="f324" fmla="val 2149"/>
              <a:gd name="f325" fmla="val 2084"/>
              <a:gd name="f326" fmla="val 1973"/>
              <a:gd name="f327" fmla="val 1993"/>
              <a:gd name="f328" fmla="val 1971"/>
              <a:gd name="f329" fmla="val 1904"/>
              <a:gd name="f330" fmla="val 1942"/>
              <a:gd name="f331" fmla="val 1736"/>
              <a:gd name="f332" fmla="val 1916"/>
              <a:gd name="f333" fmla="val 1658"/>
              <a:gd name="f334" fmla="val 1884"/>
              <a:gd name="f335" fmla="val 1585"/>
              <a:gd name="f336" fmla="val 1518"/>
              <a:gd name="f337" fmla="val 1458"/>
              <a:gd name="f338" fmla="val 1404"/>
              <a:gd name="f339" fmla="val 1714"/>
              <a:gd name="f340" fmla="val 1356"/>
              <a:gd name="f341" fmla="val 1669"/>
              <a:gd name="f342" fmla="val 1316"/>
              <a:gd name="f343" fmla="val 1618"/>
              <a:gd name="f344" fmla="val 1278"/>
              <a:gd name="f345" fmla="val 1564"/>
              <a:gd name="f346" fmla="val 1238"/>
              <a:gd name="f347" fmla="val 1513"/>
              <a:gd name="f348" fmla="val 1198"/>
              <a:gd name="f349" fmla="val 1464"/>
              <a:gd name="f350" fmla="val 1156"/>
              <a:gd name="f351" fmla="val 1422"/>
              <a:gd name="f352" fmla="val 1107"/>
              <a:gd name="f353" fmla="val 1358"/>
              <a:gd name="f354" fmla="val 1000"/>
              <a:gd name="f355" fmla="val 1334"/>
              <a:gd name="f356" fmla="val 938"/>
              <a:gd name="f357" fmla="val 874"/>
              <a:gd name="f358" fmla="val 1300"/>
              <a:gd name="f359" fmla="val 807"/>
              <a:gd name="f360" fmla="val 1285"/>
              <a:gd name="f361" fmla="val 736"/>
              <a:gd name="f362" fmla="val 1273"/>
              <a:gd name="f363" fmla="val 664"/>
              <a:gd name="f364" fmla="val 589"/>
              <a:gd name="f365" fmla="val 1260"/>
              <a:gd name="f366" fmla="val 585"/>
              <a:gd name="f367" fmla="val 1258"/>
              <a:gd name="f368" fmla="val 574"/>
              <a:gd name="f369" fmla="val 1256"/>
              <a:gd name="f370" fmla="val 1253"/>
              <a:gd name="f371" fmla="val 522"/>
              <a:gd name="f372" fmla="val 1251"/>
              <a:gd name="f373" fmla="val 485"/>
              <a:gd name="f374" fmla="val 1247"/>
              <a:gd name="f375" fmla="val 442"/>
              <a:gd name="f376" fmla="val 1244"/>
              <a:gd name="f377" fmla="val 394"/>
              <a:gd name="f378" fmla="val 1240"/>
              <a:gd name="f379" fmla="val 345"/>
              <a:gd name="f380" fmla="val 1236"/>
              <a:gd name="f381" fmla="val 293"/>
              <a:gd name="f382" fmla="val 1234"/>
              <a:gd name="f383" fmla="val 185"/>
              <a:gd name="f384" fmla="val 134"/>
              <a:gd name="f385" fmla="val 40"/>
              <a:gd name="f386" fmla="+- 0 0 -90"/>
              <a:gd name="f387" fmla="*/ f3 1 3785"/>
              <a:gd name="f388" fmla="*/ f4 1 3876"/>
              <a:gd name="f389" fmla="val f5"/>
              <a:gd name="f390" fmla="val f6"/>
              <a:gd name="f391" fmla="val f7"/>
              <a:gd name="f392" fmla="*/ f386 f0 1"/>
              <a:gd name="f393" fmla="+- f391 0 f389"/>
              <a:gd name="f394" fmla="+- f390 0 f389"/>
              <a:gd name="f395" fmla="*/ f392 1 f2"/>
              <a:gd name="f396" fmla="*/ f394 1 3785"/>
              <a:gd name="f397" fmla="*/ f393 1 3876"/>
              <a:gd name="f398" fmla="*/ 1754 f394 1"/>
              <a:gd name="f399" fmla="*/ 114 f393 1"/>
              <a:gd name="f400" fmla="*/ 1771 f394 1"/>
              <a:gd name="f401" fmla="*/ 367 f393 1"/>
              <a:gd name="f402" fmla="*/ 1818 f394 1"/>
              <a:gd name="f403" fmla="*/ 614 f393 1"/>
              <a:gd name="f404" fmla="*/ 1902 f394 1"/>
              <a:gd name="f405" fmla="*/ 796 f393 1"/>
              <a:gd name="f406" fmla="*/ 2038 f394 1"/>
              <a:gd name="f407" fmla="*/ 858 f393 1"/>
              <a:gd name="f408" fmla="*/ 2180 f394 1"/>
              <a:gd name="f409" fmla="*/ 802 f393 1"/>
              <a:gd name="f410" fmla="*/ 2320 f394 1"/>
              <a:gd name="f411" fmla="*/ 722 f393 1"/>
              <a:gd name="f412" fmla="*/ 2609 f394 1"/>
              <a:gd name="f413" fmla="*/ 640 f393 1"/>
              <a:gd name="f414" fmla="*/ 2954 f394 1"/>
              <a:gd name="f415" fmla="*/ 674 f393 1"/>
              <a:gd name="f416" fmla="*/ 3298 f394 1"/>
              <a:gd name="f417" fmla="*/ 856 f393 1"/>
              <a:gd name="f418" fmla="*/ 3556 f394 1"/>
              <a:gd name="f419" fmla="*/ 1133 f393 1"/>
              <a:gd name="f420" fmla="*/ 3704 f394 1"/>
              <a:gd name="f421" fmla="*/ 1473 f393 1"/>
              <a:gd name="f422" fmla="*/ 3776 f394 1"/>
              <a:gd name="f423" fmla="*/ 1871 f393 1"/>
              <a:gd name="f424" fmla="*/ 3771 f394 1"/>
              <a:gd name="f425" fmla="*/ 2284 f393 1"/>
              <a:gd name="f426" fmla="*/ 3674 f394 1"/>
              <a:gd name="f427" fmla="*/ 2671 f393 1"/>
              <a:gd name="f428" fmla="*/ 3467 f394 1"/>
              <a:gd name="f429" fmla="*/ 3049 f393 1"/>
              <a:gd name="f430" fmla="*/ 3198 f394 1"/>
              <a:gd name="f431" fmla="*/ 3334 f393 1"/>
              <a:gd name="f432" fmla="*/ 2900 f394 1"/>
              <a:gd name="f433" fmla="*/ 3536 f393 1"/>
              <a:gd name="f434" fmla="*/ 3667 f393 1"/>
              <a:gd name="f435" fmla="*/ 2300 f394 1"/>
              <a:gd name="f436" fmla="*/ 3738 f393 1"/>
              <a:gd name="f437" fmla="*/ 1933 f394 1"/>
              <a:gd name="f438" fmla="*/ 3720 f393 1"/>
              <a:gd name="f439" fmla="*/ 1602 f394 1"/>
              <a:gd name="f440" fmla="*/ 3634 f393 1"/>
              <a:gd name="f441" fmla="*/ 1262 f394 1"/>
              <a:gd name="f442" fmla="*/ 3469 f393 1"/>
              <a:gd name="f443" fmla="*/ 913 f394 1"/>
              <a:gd name="f444" fmla="*/ 3256 f393 1"/>
              <a:gd name="f445" fmla="*/ 842 f394 1"/>
              <a:gd name="f446" fmla="*/ 3214 f393 1"/>
              <a:gd name="f447" fmla="*/ 753 f394 1"/>
              <a:gd name="f448" fmla="*/ 3174 f393 1"/>
              <a:gd name="f449" fmla="*/ 658 f394 1"/>
              <a:gd name="f450" fmla="*/ 3164 f393 1"/>
              <a:gd name="f451" fmla="*/ 571 f394 1"/>
              <a:gd name="f452" fmla="*/ 3213 f393 1"/>
              <a:gd name="f453" fmla="*/ 504 f394 1"/>
              <a:gd name="f454" fmla="*/ 3347 f393 1"/>
              <a:gd name="f455" fmla="*/ 467 f394 1"/>
              <a:gd name="f456" fmla="*/ 3596 f393 1"/>
              <a:gd name="f457" fmla="*/ 382 f394 1"/>
              <a:gd name="f458" fmla="*/ 3873 f393 1"/>
              <a:gd name="f459" fmla="*/ 16 f394 1"/>
              <a:gd name="f460" fmla="*/ 3869 f393 1"/>
              <a:gd name="f461" fmla="*/ 2 f394 1"/>
              <a:gd name="f462" fmla="*/ 3682 f393 1"/>
              <a:gd name="f463" fmla="*/ 9 f394 1"/>
              <a:gd name="f464" fmla="*/ 3413 f393 1"/>
              <a:gd name="f465" fmla="*/ 64 f394 1"/>
              <a:gd name="f466" fmla="*/ 3125 f393 1"/>
              <a:gd name="f467" fmla="*/ 182 f394 1"/>
              <a:gd name="f468" fmla="*/ 2867 f393 1"/>
              <a:gd name="f469" fmla="*/ 2689 f393 1"/>
              <a:gd name="f470" fmla="*/ 556 f394 1"/>
              <a:gd name="f471" fmla="*/ 2647 f393 1"/>
              <a:gd name="f472" fmla="*/ 714 f394 1"/>
              <a:gd name="f473" fmla="*/ 2684 f393 1"/>
              <a:gd name="f474" fmla="*/ 971 f394 1"/>
              <a:gd name="f475" fmla="*/ 2734 f393 1"/>
              <a:gd name="f476" fmla="*/ 1387 f394 1"/>
              <a:gd name="f477" fmla="*/ 2694 f393 1"/>
              <a:gd name="f478" fmla="*/ 1711 f394 1"/>
              <a:gd name="f479" fmla="*/ 2527 f393 1"/>
              <a:gd name="f480" fmla="*/ 1909 f394 1"/>
              <a:gd name="f481" fmla="*/ 2273 f393 1"/>
              <a:gd name="f482" fmla="*/ 1973 f394 1"/>
              <a:gd name="f483" fmla="*/ 1993 f393 1"/>
              <a:gd name="f484" fmla="*/ 1916 f394 1"/>
              <a:gd name="f485" fmla="*/ 1658 f393 1"/>
              <a:gd name="f486" fmla="*/ 1760 f394 1"/>
              <a:gd name="f487" fmla="*/ 1404 f393 1"/>
              <a:gd name="f488" fmla="*/ 1564 f394 1"/>
              <a:gd name="f489" fmla="*/ 1238 f393 1"/>
              <a:gd name="f490" fmla="*/ 1056 f393 1"/>
              <a:gd name="f491" fmla="*/ 1300 f394 1"/>
              <a:gd name="f492" fmla="*/ 807 f393 1"/>
              <a:gd name="f493" fmla="*/ 1260 f394 1"/>
              <a:gd name="f494" fmla="*/ 585 f393 1"/>
              <a:gd name="f495" fmla="*/ 1251 f394 1"/>
              <a:gd name="f496" fmla="*/ 485 f393 1"/>
              <a:gd name="f497" fmla="*/ 1236 f394 1"/>
              <a:gd name="f498" fmla="*/ 293 f393 1"/>
              <a:gd name="f499" fmla="*/ 85 f393 1"/>
              <a:gd name="f500" fmla="+- f395 0 f1"/>
              <a:gd name="f501" fmla="*/ f398 1 3785"/>
              <a:gd name="f502" fmla="*/ f399 1 3876"/>
              <a:gd name="f503" fmla="*/ f400 1 3785"/>
              <a:gd name="f504" fmla="*/ f401 1 3876"/>
              <a:gd name="f505" fmla="*/ f402 1 3785"/>
              <a:gd name="f506" fmla="*/ f403 1 3876"/>
              <a:gd name="f507" fmla="*/ f404 1 3785"/>
              <a:gd name="f508" fmla="*/ f405 1 3876"/>
              <a:gd name="f509" fmla="*/ f406 1 3785"/>
              <a:gd name="f510" fmla="*/ f407 1 3876"/>
              <a:gd name="f511" fmla="*/ f408 1 3785"/>
              <a:gd name="f512" fmla="*/ f409 1 3876"/>
              <a:gd name="f513" fmla="*/ f410 1 3785"/>
              <a:gd name="f514" fmla="*/ f411 1 3876"/>
              <a:gd name="f515" fmla="*/ f412 1 3785"/>
              <a:gd name="f516" fmla="*/ f413 1 3876"/>
              <a:gd name="f517" fmla="*/ f414 1 3785"/>
              <a:gd name="f518" fmla="*/ f415 1 3876"/>
              <a:gd name="f519" fmla="*/ f416 1 3785"/>
              <a:gd name="f520" fmla="*/ f417 1 3876"/>
              <a:gd name="f521" fmla="*/ f418 1 3785"/>
              <a:gd name="f522" fmla="*/ f419 1 3876"/>
              <a:gd name="f523" fmla="*/ f420 1 3785"/>
              <a:gd name="f524" fmla="*/ f421 1 3876"/>
              <a:gd name="f525" fmla="*/ f422 1 3785"/>
              <a:gd name="f526" fmla="*/ f423 1 3876"/>
              <a:gd name="f527" fmla="*/ f424 1 3785"/>
              <a:gd name="f528" fmla="*/ f425 1 3876"/>
              <a:gd name="f529" fmla="*/ f426 1 3785"/>
              <a:gd name="f530" fmla="*/ f427 1 3876"/>
              <a:gd name="f531" fmla="*/ f428 1 3785"/>
              <a:gd name="f532" fmla="*/ f429 1 3876"/>
              <a:gd name="f533" fmla="*/ f430 1 3785"/>
              <a:gd name="f534" fmla="*/ f431 1 3876"/>
              <a:gd name="f535" fmla="*/ f432 1 3785"/>
              <a:gd name="f536" fmla="*/ f433 1 3876"/>
              <a:gd name="f537" fmla="*/ f434 1 3876"/>
              <a:gd name="f538" fmla="*/ f435 1 3785"/>
              <a:gd name="f539" fmla="*/ f436 1 3876"/>
              <a:gd name="f540" fmla="*/ f437 1 3785"/>
              <a:gd name="f541" fmla="*/ f438 1 3876"/>
              <a:gd name="f542" fmla="*/ f439 1 3785"/>
              <a:gd name="f543" fmla="*/ f440 1 3876"/>
              <a:gd name="f544" fmla="*/ f441 1 3785"/>
              <a:gd name="f545" fmla="*/ f442 1 3876"/>
              <a:gd name="f546" fmla="*/ f443 1 3785"/>
              <a:gd name="f547" fmla="*/ f444 1 3876"/>
              <a:gd name="f548" fmla="*/ f445 1 3785"/>
              <a:gd name="f549" fmla="*/ f446 1 3876"/>
              <a:gd name="f550" fmla="*/ f447 1 3785"/>
              <a:gd name="f551" fmla="*/ f448 1 3876"/>
              <a:gd name="f552" fmla="*/ f449 1 3785"/>
              <a:gd name="f553" fmla="*/ f450 1 3876"/>
              <a:gd name="f554" fmla="*/ f451 1 3785"/>
              <a:gd name="f555" fmla="*/ f452 1 3876"/>
              <a:gd name="f556" fmla="*/ f453 1 3785"/>
              <a:gd name="f557" fmla="*/ f454 1 3876"/>
              <a:gd name="f558" fmla="*/ f455 1 3785"/>
              <a:gd name="f559" fmla="*/ f456 1 3876"/>
              <a:gd name="f560" fmla="*/ f457 1 3785"/>
              <a:gd name="f561" fmla="*/ f458 1 3876"/>
              <a:gd name="f562" fmla="*/ f459 1 3785"/>
              <a:gd name="f563" fmla="*/ f460 1 3876"/>
              <a:gd name="f564" fmla="*/ f461 1 3785"/>
              <a:gd name="f565" fmla="*/ f462 1 3876"/>
              <a:gd name="f566" fmla="*/ f463 1 3785"/>
              <a:gd name="f567" fmla="*/ f464 1 3876"/>
              <a:gd name="f568" fmla="*/ f465 1 3785"/>
              <a:gd name="f569" fmla="*/ f466 1 3876"/>
              <a:gd name="f570" fmla="*/ f467 1 3785"/>
              <a:gd name="f571" fmla="*/ f468 1 3876"/>
              <a:gd name="f572" fmla="*/ f469 1 3876"/>
              <a:gd name="f573" fmla="*/ f470 1 3785"/>
              <a:gd name="f574" fmla="*/ f471 1 3876"/>
              <a:gd name="f575" fmla="*/ f472 1 3785"/>
              <a:gd name="f576" fmla="*/ f473 1 3876"/>
              <a:gd name="f577" fmla="*/ f474 1 3785"/>
              <a:gd name="f578" fmla="*/ f475 1 3876"/>
              <a:gd name="f579" fmla="*/ f476 1 3785"/>
              <a:gd name="f580" fmla="*/ f477 1 3876"/>
              <a:gd name="f581" fmla="*/ f478 1 3785"/>
              <a:gd name="f582" fmla="*/ f479 1 3876"/>
              <a:gd name="f583" fmla="*/ f480 1 3785"/>
              <a:gd name="f584" fmla="*/ f481 1 3876"/>
              <a:gd name="f585" fmla="*/ f482 1 3785"/>
              <a:gd name="f586" fmla="*/ f483 1 3876"/>
              <a:gd name="f587" fmla="*/ f484 1 3785"/>
              <a:gd name="f588" fmla="*/ f485 1 3876"/>
              <a:gd name="f589" fmla="*/ f486 1 3785"/>
              <a:gd name="f590" fmla="*/ f487 1 3876"/>
              <a:gd name="f591" fmla="*/ f488 1 3785"/>
              <a:gd name="f592" fmla="*/ f489 1 3876"/>
              <a:gd name="f593" fmla="*/ f490 1 3876"/>
              <a:gd name="f594" fmla="*/ f491 1 3785"/>
              <a:gd name="f595" fmla="*/ f492 1 3876"/>
              <a:gd name="f596" fmla="*/ f493 1 3785"/>
              <a:gd name="f597" fmla="*/ f494 1 3876"/>
              <a:gd name="f598" fmla="*/ f495 1 3785"/>
              <a:gd name="f599" fmla="*/ f496 1 3876"/>
              <a:gd name="f600" fmla="*/ f497 1 3785"/>
              <a:gd name="f601" fmla="*/ f498 1 3876"/>
              <a:gd name="f602" fmla="*/ f499 1 3876"/>
              <a:gd name="f603" fmla="*/ 0 1 f396"/>
              <a:gd name="f604" fmla="*/ f390 1 f396"/>
              <a:gd name="f605" fmla="*/ 0 1 f397"/>
              <a:gd name="f606" fmla="*/ f391 1 f397"/>
              <a:gd name="f607" fmla="*/ f501 1 f396"/>
              <a:gd name="f608" fmla="*/ f502 1 f397"/>
              <a:gd name="f609" fmla="*/ f503 1 f396"/>
              <a:gd name="f610" fmla="*/ f504 1 f397"/>
              <a:gd name="f611" fmla="*/ f505 1 f396"/>
              <a:gd name="f612" fmla="*/ f506 1 f397"/>
              <a:gd name="f613" fmla="*/ f507 1 f396"/>
              <a:gd name="f614" fmla="*/ f508 1 f397"/>
              <a:gd name="f615" fmla="*/ f509 1 f396"/>
              <a:gd name="f616" fmla="*/ f510 1 f397"/>
              <a:gd name="f617" fmla="*/ f511 1 f396"/>
              <a:gd name="f618" fmla="*/ f512 1 f397"/>
              <a:gd name="f619" fmla="*/ f513 1 f396"/>
              <a:gd name="f620" fmla="*/ f514 1 f397"/>
              <a:gd name="f621" fmla="*/ f515 1 f396"/>
              <a:gd name="f622" fmla="*/ f516 1 f397"/>
              <a:gd name="f623" fmla="*/ f517 1 f396"/>
              <a:gd name="f624" fmla="*/ f518 1 f397"/>
              <a:gd name="f625" fmla="*/ f519 1 f396"/>
              <a:gd name="f626" fmla="*/ f520 1 f397"/>
              <a:gd name="f627" fmla="*/ f521 1 f396"/>
              <a:gd name="f628" fmla="*/ f522 1 f397"/>
              <a:gd name="f629" fmla="*/ f523 1 f396"/>
              <a:gd name="f630" fmla="*/ f524 1 f397"/>
              <a:gd name="f631" fmla="*/ f525 1 f396"/>
              <a:gd name="f632" fmla="*/ f526 1 f397"/>
              <a:gd name="f633" fmla="*/ f527 1 f396"/>
              <a:gd name="f634" fmla="*/ f528 1 f397"/>
              <a:gd name="f635" fmla="*/ f529 1 f396"/>
              <a:gd name="f636" fmla="*/ f530 1 f397"/>
              <a:gd name="f637" fmla="*/ f531 1 f396"/>
              <a:gd name="f638" fmla="*/ f532 1 f397"/>
              <a:gd name="f639" fmla="*/ f533 1 f396"/>
              <a:gd name="f640" fmla="*/ f534 1 f397"/>
              <a:gd name="f641" fmla="*/ f535 1 f396"/>
              <a:gd name="f642" fmla="*/ f536 1 f397"/>
              <a:gd name="f643" fmla="*/ f537 1 f397"/>
              <a:gd name="f644" fmla="*/ f538 1 f396"/>
              <a:gd name="f645" fmla="*/ f539 1 f397"/>
              <a:gd name="f646" fmla="*/ f540 1 f396"/>
              <a:gd name="f647" fmla="*/ f541 1 f397"/>
              <a:gd name="f648" fmla="*/ f542 1 f396"/>
              <a:gd name="f649" fmla="*/ f543 1 f397"/>
              <a:gd name="f650" fmla="*/ f544 1 f396"/>
              <a:gd name="f651" fmla="*/ f545 1 f397"/>
              <a:gd name="f652" fmla="*/ f546 1 f396"/>
              <a:gd name="f653" fmla="*/ f547 1 f397"/>
              <a:gd name="f654" fmla="*/ f548 1 f396"/>
              <a:gd name="f655" fmla="*/ f549 1 f397"/>
              <a:gd name="f656" fmla="*/ f550 1 f396"/>
              <a:gd name="f657" fmla="*/ f551 1 f397"/>
              <a:gd name="f658" fmla="*/ f552 1 f396"/>
              <a:gd name="f659" fmla="*/ f553 1 f397"/>
              <a:gd name="f660" fmla="*/ f554 1 f396"/>
              <a:gd name="f661" fmla="*/ f555 1 f397"/>
              <a:gd name="f662" fmla="*/ f556 1 f396"/>
              <a:gd name="f663" fmla="*/ f557 1 f397"/>
              <a:gd name="f664" fmla="*/ f558 1 f396"/>
              <a:gd name="f665" fmla="*/ f559 1 f397"/>
              <a:gd name="f666" fmla="*/ f560 1 f396"/>
              <a:gd name="f667" fmla="*/ f561 1 f397"/>
              <a:gd name="f668" fmla="*/ f562 1 f396"/>
              <a:gd name="f669" fmla="*/ f563 1 f397"/>
              <a:gd name="f670" fmla="*/ f564 1 f396"/>
              <a:gd name="f671" fmla="*/ f565 1 f397"/>
              <a:gd name="f672" fmla="*/ f566 1 f396"/>
              <a:gd name="f673" fmla="*/ f567 1 f397"/>
              <a:gd name="f674" fmla="*/ f568 1 f396"/>
              <a:gd name="f675" fmla="*/ f569 1 f397"/>
              <a:gd name="f676" fmla="*/ f570 1 f396"/>
              <a:gd name="f677" fmla="*/ f571 1 f397"/>
              <a:gd name="f678" fmla="*/ f572 1 f397"/>
              <a:gd name="f679" fmla="*/ f573 1 f396"/>
              <a:gd name="f680" fmla="*/ f574 1 f397"/>
              <a:gd name="f681" fmla="*/ f575 1 f396"/>
              <a:gd name="f682" fmla="*/ f576 1 f397"/>
              <a:gd name="f683" fmla="*/ f577 1 f396"/>
              <a:gd name="f684" fmla="*/ f578 1 f397"/>
              <a:gd name="f685" fmla="*/ f579 1 f396"/>
              <a:gd name="f686" fmla="*/ f580 1 f397"/>
              <a:gd name="f687" fmla="*/ f581 1 f396"/>
              <a:gd name="f688" fmla="*/ f582 1 f397"/>
              <a:gd name="f689" fmla="*/ f583 1 f396"/>
              <a:gd name="f690" fmla="*/ f584 1 f397"/>
              <a:gd name="f691" fmla="*/ f585 1 f396"/>
              <a:gd name="f692" fmla="*/ f586 1 f397"/>
              <a:gd name="f693" fmla="*/ f587 1 f396"/>
              <a:gd name="f694" fmla="*/ f588 1 f397"/>
              <a:gd name="f695" fmla="*/ f589 1 f396"/>
              <a:gd name="f696" fmla="*/ f590 1 f397"/>
              <a:gd name="f697" fmla="*/ f591 1 f396"/>
              <a:gd name="f698" fmla="*/ f592 1 f397"/>
              <a:gd name="f699" fmla="*/ f593 1 f397"/>
              <a:gd name="f700" fmla="*/ f594 1 f396"/>
              <a:gd name="f701" fmla="*/ f595 1 f397"/>
              <a:gd name="f702" fmla="*/ f596 1 f396"/>
              <a:gd name="f703" fmla="*/ f597 1 f397"/>
              <a:gd name="f704" fmla="*/ f598 1 f396"/>
              <a:gd name="f705" fmla="*/ f599 1 f397"/>
              <a:gd name="f706" fmla="*/ f600 1 f396"/>
              <a:gd name="f707" fmla="*/ f601 1 f397"/>
              <a:gd name="f708" fmla="*/ f602 1 f397"/>
              <a:gd name="f709" fmla="*/ f603 f387 1"/>
              <a:gd name="f710" fmla="*/ f604 f387 1"/>
              <a:gd name="f711" fmla="*/ f606 f388 1"/>
              <a:gd name="f712" fmla="*/ f605 f388 1"/>
              <a:gd name="f713" fmla="*/ f607 f387 1"/>
              <a:gd name="f714" fmla="*/ f608 f388 1"/>
              <a:gd name="f715" fmla="*/ f609 f387 1"/>
              <a:gd name="f716" fmla="*/ f610 f388 1"/>
              <a:gd name="f717" fmla="*/ f611 f387 1"/>
              <a:gd name="f718" fmla="*/ f612 f388 1"/>
              <a:gd name="f719" fmla="*/ f613 f387 1"/>
              <a:gd name="f720" fmla="*/ f614 f388 1"/>
              <a:gd name="f721" fmla="*/ f615 f387 1"/>
              <a:gd name="f722" fmla="*/ f616 f388 1"/>
              <a:gd name="f723" fmla="*/ f617 f387 1"/>
              <a:gd name="f724" fmla="*/ f618 f388 1"/>
              <a:gd name="f725" fmla="*/ f619 f387 1"/>
              <a:gd name="f726" fmla="*/ f620 f388 1"/>
              <a:gd name="f727" fmla="*/ f621 f387 1"/>
              <a:gd name="f728" fmla="*/ f622 f388 1"/>
              <a:gd name="f729" fmla="*/ f623 f387 1"/>
              <a:gd name="f730" fmla="*/ f624 f388 1"/>
              <a:gd name="f731" fmla="*/ f625 f387 1"/>
              <a:gd name="f732" fmla="*/ f626 f388 1"/>
              <a:gd name="f733" fmla="*/ f627 f387 1"/>
              <a:gd name="f734" fmla="*/ f628 f388 1"/>
              <a:gd name="f735" fmla="*/ f629 f387 1"/>
              <a:gd name="f736" fmla="*/ f630 f388 1"/>
              <a:gd name="f737" fmla="*/ f631 f387 1"/>
              <a:gd name="f738" fmla="*/ f632 f388 1"/>
              <a:gd name="f739" fmla="*/ f633 f387 1"/>
              <a:gd name="f740" fmla="*/ f634 f388 1"/>
              <a:gd name="f741" fmla="*/ f635 f387 1"/>
              <a:gd name="f742" fmla="*/ f636 f388 1"/>
              <a:gd name="f743" fmla="*/ f637 f387 1"/>
              <a:gd name="f744" fmla="*/ f638 f388 1"/>
              <a:gd name="f745" fmla="*/ f639 f387 1"/>
              <a:gd name="f746" fmla="*/ f640 f388 1"/>
              <a:gd name="f747" fmla="*/ f641 f387 1"/>
              <a:gd name="f748" fmla="*/ f642 f388 1"/>
              <a:gd name="f749" fmla="*/ f643 f388 1"/>
              <a:gd name="f750" fmla="*/ f644 f387 1"/>
              <a:gd name="f751" fmla="*/ f645 f388 1"/>
              <a:gd name="f752" fmla="*/ f646 f387 1"/>
              <a:gd name="f753" fmla="*/ f647 f388 1"/>
              <a:gd name="f754" fmla="*/ f648 f387 1"/>
              <a:gd name="f755" fmla="*/ f649 f388 1"/>
              <a:gd name="f756" fmla="*/ f650 f387 1"/>
              <a:gd name="f757" fmla="*/ f651 f388 1"/>
              <a:gd name="f758" fmla="*/ f652 f387 1"/>
              <a:gd name="f759" fmla="*/ f653 f388 1"/>
              <a:gd name="f760" fmla="*/ f654 f387 1"/>
              <a:gd name="f761" fmla="*/ f655 f388 1"/>
              <a:gd name="f762" fmla="*/ f656 f387 1"/>
              <a:gd name="f763" fmla="*/ f657 f388 1"/>
              <a:gd name="f764" fmla="*/ f658 f387 1"/>
              <a:gd name="f765" fmla="*/ f659 f388 1"/>
              <a:gd name="f766" fmla="*/ f660 f387 1"/>
              <a:gd name="f767" fmla="*/ f661 f388 1"/>
              <a:gd name="f768" fmla="*/ f662 f387 1"/>
              <a:gd name="f769" fmla="*/ f663 f388 1"/>
              <a:gd name="f770" fmla="*/ f664 f387 1"/>
              <a:gd name="f771" fmla="*/ f665 f388 1"/>
              <a:gd name="f772" fmla="*/ f666 f387 1"/>
              <a:gd name="f773" fmla="*/ f667 f388 1"/>
              <a:gd name="f774" fmla="*/ f668 f387 1"/>
              <a:gd name="f775" fmla="*/ f669 f388 1"/>
              <a:gd name="f776" fmla="*/ f670 f387 1"/>
              <a:gd name="f777" fmla="*/ f671 f388 1"/>
              <a:gd name="f778" fmla="*/ f672 f387 1"/>
              <a:gd name="f779" fmla="*/ f673 f388 1"/>
              <a:gd name="f780" fmla="*/ f674 f387 1"/>
              <a:gd name="f781" fmla="*/ f675 f388 1"/>
              <a:gd name="f782" fmla="*/ f676 f387 1"/>
              <a:gd name="f783" fmla="*/ f677 f388 1"/>
              <a:gd name="f784" fmla="*/ f678 f388 1"/>
              <a:gd name="f785" fmla="*/ f679 f387 1"/>
              <a:gd name="f786" fmla="*/ f680 f388 1"/>
              <a:gd name="f787" fmla="*/ f681 f387 1"/>
              <a:gd name="f788" fmla="*/ f682 f388 1"/>
              <a:gd name="f789" fmla="*/ f683 f387 1"/>
              <a:gd name="f790" fmla="*/ f684 f388 1"/>
              <a:gd name="f791" fmla="*/ f685 f387 1"/>
              <a:gd name="f792" fmla="*/ f686 f388 1"/>
              <a:gd name="f793" fmla="*/ f687 f387 1"/>
              <a:gd name="f794" fmla="*/ f688 f388 1"/>
              <a:gd name="f795" fmla="*/ f689 f387 1"/>
              <a:gd name="f796" fmla="*/ f690 f388 1"/>
              <a:gd name="f797" fmla="*/ f691 f387 1"/>
              <a:gd name="f798" fmla="*/ f692 f388 1"/>
              <a:gd name="f799" fmla="*/ f693 f387 1"/>
              <a:gd name="f800" fmla="*/ f694 f388 1"/>
              <a:gd name="f801" fmla="*/ f695 f387 1"/>
              <a:gd name="f802" fmla="*/ f696 f388 1"/>
              <a:gd name="f803" fmla="*/ f697 f387 1"/>
              <a:gd name="f804" fmla="*/ f698 f388 1"/>
              <a:gd name="f805" fmla="*/ f699 f388 1"/>
              <a:gd name="f806" fmla="*/ f700 f387 1"/>
              <a:gd name="f807" fmla="*/ f701 f388 1"/>
              <a:gd name="f808" fmla="*/ f702 f387 1"/>
              <a:gd name="f809" fmla="*/ f703 f388 1"/>
              <a:gd name="f810" fmla="*/ f704 f387 1"/>
              <a:gd name="f811" fmla="*/ f705 f388 1"/>
              <a:gd name="f812" fmla="*/ f706 f387 1"/>
              <a:gd name="f813" fmla="*/ f707 f388 1"/>
              <a:gd name="f814" fmla="*/ f708 f3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0">
                <a:pos x="f713" y="f714"/>
              </a:cxn>
              <a:cxn ang="f500">
                <a:pos x="f715" y="f716"/>
              </a:cxn>
              <a:cxn ang="f500">
                <a:pos x="f717" y="f718"/>
              </a:cxn>
              <a:cxn ang="f500">
                <a:pos x="f719" y="f720"/>
              </a:cxn>
              <a:cxn ang="f500">
                <a:pos x="f721" y="f722"/>
              </a:cxn>
              <a:cxn ang="f500">
                <a:pos x="f723" y="f724"/>
              </a:cxn>
              <a:cxn ang="f500">
                <a:pos x="f725" y="f726"/>
              </a:cxn>
              <a:cxn ang="f500">
                <a:pos x="f727" y="f728"/>
              </a:cxn>
              <a:cxn ang="f500">
                <a:pos x="f729" y="f730"/>
              </a:cxn>
              <a:cxn ang="f500">
                <a:pos x="f731" y="f732"/>
              </a:cxn>
              <a:cxn ang="f500">
                <a:pos x="f733" y="f734"/>
              </a:cxn>
              <a:cxn ang="f500">
                <a:pos x="f735" y="f736"/>
              </a:cxn>
              <a:cxn ang="f500">
                <a:pos x="f737" y="f738"/>
              </a:cxn>
              <a:cxn ang="f500">
                <a:pos x="f739" y="f740"/>
              </a:cxn>
              <a:cxn ang="f500">
                <a:pos x="f741" y="f742"/>
              </a:cxn>
              <a:cxn ang="f500">
                <a:pos x="f743" y="f744"/>
              </a:cxn>
              <a:cxn ang="f500">
                <a:pos x="f745" y="f746"/>
              </a:cxn>
              <a:cxn ang="f500">
                <a:pos x="f747" y="f748"/>
              </a:cxn>
              <a:cxn ang="f500">
                <a:pos x="f727" y="f749"/>
              </a:cxn>
              <a:cxn ang="f500">
                <a:pos x="f750" y="f751"/>
              </a:cxn>
              <a:cxn ang="f500">
                <a:pos x="f752" y="f753"/>
              </a:cxn>
              <a:cxn ang="f500">
                <a:pos x="f754" y="f755"/>
              </a:cxn>
              <a:cxn ang="f500">
                <a:pos x="f756" y="f757"/>
              </a:cxn>
              <a:cxn ang="f500">
                <a:pos x="f758" y="f759"/>
              </a:cxn>
              <a:cxn ang="f500">
                <a:pos x="f760" y="f761"/>
              </a:cxn>
              <a:cxn ang="f500">
                <a:pos x="f762" y="f763"/>
              </a:cxn>
              <a:cxn ang="f500">
                <a:pos x="f764" y="f765"/>
              </a:cxn>
              <a:cxn ang="f500">
                <a:pos x="f766" y="f767"/>
              </a:cxn>
              <a:cxn ang="f500">
                <a:pos x="f768" y="f769"/>
              </a:cxn>
              <a:cxn ang="f500">
                <a:pos x="f770" y="f771"/>
              </a:cxn>
              <a:cxn ang="f500">
                <a:pos x="f772" y="f773"/>
              </a:cxn>
              <a:cxn ang="f500">
                <a:pos x="f774" y="f775"/>
              </a:cxn>
              <a:cxn ang="f500">
                <a:pos x="f776" y="f777"/>
              </a:cxn>
              <a:cxn ang="f500">
                <a:pos x="f778" y="f779"/>
              </a:cxn>
              <a:cxn ang="f500">
                <a:pos x="f780" y="f781"/>
              </a:cxn>
              <a:cxn ang="f500">
                <a:pos x="f782" y="f783"/>
              </a:cxn>
              <a:cxn ang="f500">
                <a:pos x="f772" y="f784"/>
              </a:cxn>
              <a:cxn ang="f500">
                <a:pos x="f785" y="f786"/>
              </a:cxn>
              <a:cxn ang="f500">
                <a:pos x="f787" y="f788"/>
              </a:cxn>
              <a:cxn ang="f500">
                <a:pos x="f789" y="f790"/>
              </a:cxn>
              <a:cxn ang="f500">
                <a:pos x="f791" y="f792"/>
              </a:cxn>
              <a:cxn ang="f500">
                <a:pos x="f793" y="f794"/>
              </a:cxn>
              <a:cxn ang="f500">
                <a:pos x="f795" y="f796"/>
              </a:cxn>
              <a:cxn ang="f500">
                <a:pos x="f797" y="f798"/>
              </a:cxn>
              <a:cxn ang="f500">
                <a:pos x="f799" y="f800"/>
              </a:cxn>
              <a:cxn ang="f500">
                <a:pos x="f801" y="f802"/>
              </a:cxn>
              <a:cxn ang="f500">
                <a:pos x="f803" y="f804"/>
              </a:cxn>
              <a:cxn ang="f500">
                <a:pos x="f791" y="f805"/>
              </a:cxn>
              <a:cxn ang="f500">
                <a:pos x="f806" y="f807"/>
              </a:cxn>
              <a:cxn ang="f500">
                <a:pos x="f808" y="f809"/>
              </a:cxn>
              <a:cxn ang="f500">
                <a:pos x="f810" y="f811"/>
              </a:cxn>
              <a:cxn ang="f500">
                <a:pos x="f812" y="f813"/>
              </a:cxn>
              <a:cxn ang="f500">
                <a:pos x="f812" y="f814"/>
              </a:cxn>
            </a:cxnLst>
            <a:rect l="f709" t="f712" r="f710" b="f711"/>
            <a:pathLst>
              <a:path w="3785" h="3876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43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6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72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3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68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99"/>
                </a:lnTo>
                <a:lnTo>
                  <a:pt x="f16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134"/>
                </a:lnTo>
                <a:lnTo>
                  <a:pt x="f200" y="f201"/>
                </a:lnTo>
                <a:lnTo>
                  <a:pt x="f202" y="f203"/>
                </a:lnTo>
                <a:lnTo>
                  <a:pt x="f204" y="f205"/>
                </a:lnTo>
                <a:lnTo>
                  <a:pt x="f206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09"/>
                </a:lnTo>
                <a:lnTo>
                  <a:pt x="f73" y="f213"/>
                </a:lnTo>
                <a:lnTo>
                  <a:pt x="f214" y="f215"/>
                </a:lnTo>
                <a:lnTo>
                  <a:pt x="f216" y="f201"/>
                </a:lnTo>
                <a:lnTo>
                  <a:pt x="f217" y="f218"/>
                </a:lnTo>
                <a:lnTo>
                  <a:pt x="f219" y="f194"/>
                </a:lnTo>
                <a:lnTo>
                  <a:pt x="f220" y="f221"/>
                </a:lnTo>
                <a:lnTo>
                  <a:pt x="f222" y="f223"/>
                </a:lnTo>
                <a:lnTo>
                  <a:pt x="f224" y="f225"/>
                </a:lnTo>
                <a:lnTo>
                  <a:pt x="f226" y="f227"/>
                </a:lnTo>
                <a:lnTo>
                  <a:pt x="f228" y="f229"/>
                </a:lnTo>
                <a:lnTo>
                  <a:pt x="f230" y="f231"/>
                </a:lnTo>
                <a:lnTo>
                  <a:pt x="f232" y="f233"/>
                </a:lnTo>
                <a:lnTo>
                  <a:pt x="f234" y="f235"/>
                </a:lnTo>
                <a:lnTo>
                  <a:pt x="f234" y="f236"/>
                </a:lnTo>
                <a:lnTo>
                  <a:pt x="f237" y="f7"/>
                </a:lnTo>
                <a:lnTo>
                  <a:pt x="f238" y="f239"/>
                </a:lnTo>
                <a:lnTo>
                  <a:pt x="f240" y="f241"/>
                </a:lnTo>
                <a:lnTo>
                  <a:pt x="f242" y="f243"/>
                </a:lnTo>
                <a:lnTo>
                  <a:pt x="f244" y="f243"/>
                </a:lnTo>
                <a:lnTo>
                  <a:pt x="f245" y="f246"/>
                </a:lnTo>
                <a:lnTo>
                  <a:pt x="f245" y="f247"/>
                </a:lnTo>
                <a:lnTo>
                  <a:pt x="f248" y="f249"/>
                </a:lnTo>
                <a:lnTo>
                  <a:pt x="f250" y="f164"/>
                </a:lnTo>
                <a:lnTo>
                  <a:pt x="f251" y="f170"/>
                </a:lnTo>
                <a:lnTo>
                  <a:pt x="f5" y="f252"/>
                </a:lnTo>
                <a:lnTo>
                  <a:pt x="f5" y="f253"/>
                </a:lnTo>
                <a:lnTo>
                  <a:pt x="f10" y="f254"/>
                </a:lnTo>
                <a:lnTo>
                  <a:pt x="f255" y="f256"/>
                </a:lnTo>
                <a:lnTo>
                  <a:pt x="f245" y="f257"/>
                </a:lnTo>
                <a:lnTo>
                  <a:pt x="f258" y="f135"/>
                </a:lnTo>
                <a:lnTo>
                  <a:pt x="f259" y="f260"/>
                </a:lnTo>
                <a:lnTo>
                  <a:pt x="f261" y="f262"/>
                </a:lnTo>
                <a:lnTo>
                  <a:pt x="f263" y="f264"/>
                </a:lnTo>
                <a:lnTo>
                  <a:pt x="f265" y="f266"/>
                </a:lnTo>
                <a:lnTo>
                  <a:pt x="f267" y="f268"/>
                </a:lnTo>
                <a:lnTo>
                  <a:pt x="f269" y="f270"/>
                </a:lnTo>
                <a:lnTo>
                  <a:pt x="f271" y="f272"/>
                </a:lnTo>
                <a:lnTo>
                  <a:pt x="f273" y="f274"/>
                </a:lnTo>
                <a:lnTo>
                  <a:pt x="f275" y="f276"/>
                </a:lnTo>
                <a:lnTo>
                  <a:pt x="f238" y="f277"/>
                </a:lnTo>
                <a:lnTo>
                  <a:pt x="f278" y="f279"/>
                </a:lnTo>
                <a:lnTo>
                  <a:pt x="f280" y="f281"/>
                </a:lnTo>
                <a:lnTo>
                  <a:pt x="f282" y="f283"/>
                </a:lnTo>
                <a:lnTo>
                  <a:pt x="f27" y="f284"/>
                </a:lnTo>
                <a:lnTo>
                  <a:pt x="f285" y="f286"/>
                </a:lnTo>
                <a:lnTo>
                  <a:pt x="f71" y="f287"/>
                </a:lnTo>
                <a:lnTo>
                  <a:pt x="f65" y="f288"/>
                </a:ln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43" y="f295"/>
                </a:lnTo>
                <a:lnTo>
                  <a:pt x="f296" y="f297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lnTo>
                  <a:pt x="f304" y="f305"/>
                </a:lnTo>
                <a:lnTo>
                  <a:pt x="f306" y="f307"/>
                </a:lnTo>
                <a:lnTo>
                  <a:pt x="f308" y="f309"/>
                </a:lnTo>
                <a:lnTo>
                  <a:pt x="f310" y="f311"/>
                </a:lnTo>
                <a:lnTo>
                  <a:pt x="f312" y="f313"/>
                </a:lnTo>
                <a:lnTo>
                  <a:pt x="f314" y="f315"/>
                </a:lnTo>
                <a:lnTo>
                  <a:pt x="f316" y="f317"/>
                </a:lnTo>
                <a:lnTo>
                  <a:pt x="f318" y="f319"/>
                </a:lnTo>
                <a:lnTo>
                  <a:pt x="f320" y="f321"/>
                </a:lnTo>
                <a:lnTo>
                  <a:pt x="f38" y="f322"/>
                </a:lnTo>
                <a:lnTo>
                  <a:pt x="f323" y="f324"/>
                </a:lnTo>
                <a:lnTo>
                  <a:pt x="f40" y="f325"/>
                </a:lnTo>
                <a:lnTo>
                  <a:pt x="f326" y="f327"/>
                </a:lnTo>
                <a:lnTo>
                  <a:pt x="f328" y="f329"/>
                </a:lnTo>
                <a:lnTo>
                  <a:pt x="f40" y="f28"/>
                </a:lnTo>
                <a:lnTo>
                  <a:pt x="f330" y="f331"/>
                </a:lnTo>
                <a:lnTo>
                  <a:pt x="f332" y="f333"/>
                </a:lnTo>
                <a:lnTo>
                  <a:pt x="f334" y="f335"/>
                </a:lnTo>
                <a:lnTo>
                  <a:pt x="f169" y="f336"/>
                </a:lnTo>
                <a:lnTo>
                  <a:pt x="f26" y="f337"/>
                </a:lnTo>
                <a:lnTo>
                  <a:pt x="f16" y="f338"/>
                </a:lnTo>
                <a:lnTo>
                  <a:pt x="f339" y="f340"/>
                </a:lnTo>
                <a:lnTo>
                  <a:pt x="f341" y="f342"/>
                </a:lnTo>
                <a:lnTo>
                  <a:pt x="f343" y="f344"/>
                </a:lnTo>
                <a:lnTo>
                  <a:pt x="f345" y="f346"/>
                </a:lnTo>
                <a:lnTo>
                  <a:pt x="f347" y="f348"/>
                </a:lnTo>
                <a:lnTo>
                  <a:pt x="f349" y="f350"/>
                </a:lnTo>
                <a:lnTo>
                  <a:pt x="f351" y="f352"/>
                </a:lnTo>
                <a:lnTo>
                  <a:pt x="f304" y="f90"/>
                </a:lnTo>
                <a:lnTo>
                  <a:pt x="f353" y="f354"/>
                </a:lnTo>
                <a:lnTo>
                  <a:pt x="f355" y="f356"/>
                </a:lnTo>
                <a:lnTo>
                  <a:pt x="f342" y="f357"/>
                </a:lnTo>
                <a:lnTo>
                  <a:pt x="f358" y="f359"/>
                </a:lnTo>
                <a:lnTo>
                  <a:pt x="f360" y="f361"/>
                </a:lnTo>
                <a:lnTo>
                  <a:pt x="f362" y="f363"/>
                </a:lnTo>
                <a:lnTo>
                  <a:pt x="f181" y="f364"/>
                </a:lnTo>
                <a:lnTo>
                  <a:pt x="f365" y="f366"/>
                </a:lnTo>
                <a:lnTo>
                  <a:pt x="f367" y="f368"/>
                </a:lnTo>
                <a:lnTo>
                  <a:pt x="f369" y="f219"/>
                </a:lnTo>
                <a:lnTo>
                  <a:pt x="f370" y="f371"/>
                </a:lnTo>
                <a:lnTo>
                  <a:pt x="f372" y="f373"/>
                </a:lnTo>
                <a:lnTo>
                  <a:pt x="f374" y="f375"/>
                </a:lnTo>
                <a:lnTo>
                  <a:pt x="f376" y="f377"/>
                </a:lnTo>
                <a:lnTo>
                  <a:pt x="f378" y="f379"/>
                </a:lnTo>
                <a:lnTo>
                  <a:pt x="f380" y="f381"/>
                </a:lnTo>
                <a:lnTo>
                  <a:pt x="f382" y="f17"/>
                </a:lnTo>
                <a:lnTo>
                  <a:pt x="f382" y="f383"/>
                </a:lnTo>
                <a:lnTo>
                  <a:pt x="f382" y="f384"/>
                </a:lnTo>
                <a:lnTo>
                  <a:pt x="f380" y="f263"/>
                </a:lnTo>
                <a:lnTo>
                  <a:pt x="f378" y="f385"/>
                </a:lnTo>
                <a:lnTo>
                  <a:pt x="f8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2" name="Oval 34">
            <a:extLst>
              <a:ext uri="{FF2B5EF4-FFF2-40B4-BE49-F238E27FC236}">
                <a16:creationId xmlns:a16="http://schemas.microsoft.com/office/drawing/2014/main" id="{1ECB9ADE-978C-410E-9DC5-29A64DC737FE}"/>
              </a:ext>
            </a:extLst>
          </p:cNvPr>
          <p:cNvSpPr/>
          <p:nvPr/>
        </p:nvSpPr>
        <p:spPr>
          <a:xfrm>
            <a:off x="596737" y="2028312"/>
            <a:ext cx="679454" cy="68262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23" name="Grupo 32">
            <a:extLst>
              <a:ext uri="{FF2B5EF4-FFF2-40B4-BE49-F238E27FC236}">
                <a16:creationId xmlns:a16="http://schemas.microsoft.com/office/drawing/2014/main" id="{A384D3B3-CD05-40E6-837D-F3486B7521CA}"/>
              </a:ext>
            </a:extLst>
          </p:cNvPr>
          <p:cNvGrpSpPr/>
          <p:nvPr/>
        </p:nvGrpSpPr>
        <p:grpSpPr>
          <a:xfrm>
            <a:off x="682837" y="2124270"/>
            <a:ext cx="507254" cy="455955"/>
            <a:chOff x="682837" y="2124270"/>
            <a:chExt cx="507254" cy="455955"/>
          </a:xfrm>
        </p:grpSpPr>
        <p:sp>
          <p:nvSpPr>
            <p:cNvPr id="24" name="Freeform 809">
              <a:extLst>
                <a:ext uri="{FF2B5EF4-FFF2-40B4-BE49-F238E27FC236}">
                  <a16:creationId xmlns:a16="http://schemas.microsoft.com/office/drawing/2014/main" id="{9C34C8B4-A7C6-4714-B3E0-1FCDEA11F4D8}"/>
                </a:ext>
              </a:extLst>
            </p:cNvPr>
            <p:cNvSpPr/>
            <p:nvPr/>
          </p:nvSpPr>
          <p:spPr>
            <a:xfrm>
              <a:off x="682837" y="2198363"/>
              <a:ext cx="507254" cy="3818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0"/>
                <a:gd name="f7" fmla="val 299"/>
                <a:gd name="f8" fmla="val 340"/>
                <a:gd name="f9" fmla="val 60"/>
                <a:gd name="f10" fmla="val 27"/>
                <a:gd name="f11" fmla="val 272"/>
                <a:gd name="f12" fmla="val 239"/>
                <a:gd name="f13" fmla="val 373"/>
                <a:gd name="f14" fmla="+- 0 0 -90"/>
                <a:gd name="f15" fmla="*/ f3 1 400"/>
                <a:gd name="f16" fmla="*/ f4 1 29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00"/>
                <a:gd name="f25" fmla="*/ f21 1 299"/>
                <a:gd name="f26" fmla="*/ 340 f22 1"/>
                <a:gd name="f27" fmla="*/ 299 f21 1"/>
                <a:gd name="f28" fmla="*/ 60 f22 1"/>
                <a:gd name="f29" fmla="*/ 0 f22 1"/>
                <a:gd name="f30" fmla="*/ 239 f21 1"/>
                <a:gd name="f31" fmla="*/ 60 f21 1"/>
                <a:gd name="f32" fmla="*/ 0 f21 1"/>
                <a:gd name="f33" fmla="*/ 400 f22 1"/>
                <a:gd name="f34" fmla="+- f23 0 f1"/>
                <a:gd name="f35" fmla="*/ f26 1 400"/>
                <a:gd name="f36" fmla="*/ f27 1 299"/>
                <a:gd name="f37" fmla="*/ f28 1 400"/>
                <a:gd name="f38" fmla="*/ f29 1 400"/>
                <a:gd name="f39" fmla="*/ f30 1 299"/>
                <a:gd name="f40" fmla="*/ f31 1 299"/>
                <a:gd name="f41" fmla="*/ f32 1 299"/>
                <a:gd name="f42" fmla="*/ f33 1 400"/>
                <a:gd name="f43" fmla="*/ 0 1 f24"/>
                <a:gd name="f44" fmla="*/ f18 1 f24"/>
                <a:gd name="f45" fmla="*/ 0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4"/>
                <a:gd name="f51" fmla="*/ f39 1 f25"/>
                <a:gd name="f52" fmla="*/ f40 1 f25"/>
                <a:gd name="f53" fmla="*/ f41 1 f25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5 1"/>
                <a:gd name="f63" fmla="*/ f51 f16 1"/>
                <a:gd name="f64" fmla="*/ f52 f16 1"/>
                <a:gd name="f65" fmla="*/ f53 f16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0"/>
                </a:cxn>
                <a:cxn ang="f34">
                  <a:pos x="f62" y="f63"/>
                </a:cxn>
                <a:cxn ang="f34">
                  <a:pos x="f62" y="f64"/>
                </a:cxn>
                <a:cxn ang="f34">
                  <a:pos x="f61" y="f65"/>
                </a:cxn>
                <a:cxn ang="f34">
                  <a:pos x="f59" y="f65"/>
                </a:cxn>
                <a:cxn ang="f34">
                  <a:pos x="f66" y="f64"/>
                </a:cxn>
                <a:cxn ang="f34">
                  <a:pos x="f66" y="f63"/>
                </a:cxn>
                <a:cxn ang="f34">
                  <a:pos x="f59" y="f60"/>
                </a:cxn>
              </a:cxnLst>
              <a:rect l="f55" t="f58" r="f56" b="f57"/>
              <a:pathLst>
                <a:path w="400" h="299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5" y="f11"/>
                    <a:pt x="f5" y="f12"/>
                  </a:cubicBezTo>
                  <a:cubicBezTo>
                    <a:pt x="f5" y="f9"/>
                    <a:pt x="f5" y="f9"/>
                    <a:pt x="f5" y="f9"/>
                  </a:cubicBezTo>
                  <a:cubicBezTo>
                    <a:pt x="f5" y="f10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3" y="f5"/>
                    <a:pt x="f6" y="f10"/>
                    <a:pt x="f6" y="f9"/>
                  </a:cubicBezTo>
                  <a:cubicBezTo>
                    <a:pt x="f6" y="f12"/>
                    <a:pt x="f6" y="f12"/>
                    <a:pt x="f6" y="f12"/>
                  </a:cubicBezTo>
                  <a:cubicBezTo>
                    <a:pt x="f6" y="f11"/>
                    <a:pt x="f13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810">
              <a:extLst>
                <a:ext uri="{FF2B5EF4-FFF2-40B4-BE49-F238E27FC236}">
                  <a16:creationId xmlns:a16="http://schemas.microsoft.com/office/drawing/2014/main" id="{73D8F98A-AF57-422F-9AD9-325A75C42668}"/>
                </a:ext>
              </a:extLst>
            </p:cNvPr>
            <p:cNvSpPr/>
            <p:nvPr/>
          </p:nvSpPr>
          <p:spPr>
            <a:xfrm>
              <a:off x="825328" y="2124270"/>
              <a:ext cx="222281" cy="85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"/>
                <a:gd name="f7" fmla="val 68"/>
                <a:gd name="f8" fmla="val 65"/>
                <a:gd name="f9" fmla="val 61"/>
                <a:gd name="f10" fmla="val 1"/>
                <a:gd name="f11" fmla="val 56"/>
                <a:gd name="f12" fmla="val 3"/>
                <a:gd name="f13" fmla="val 40"/>
                <a:gd name="f14" fmla="val 12"/>
                <a:gd name="f15" fmla="val 29"/>
                <a:gd name="f16" fmla="val 16"/>
                <a:gd name="f17" fmla="val 25"/>
                <a:gd name="f18" fmla="val 28"/>
                <a:gd name="f19" fmla="val 42"/>
                <a:gd name="f20" fmla="val 6"/>
                <a:gd name="f21" fmla="val 48"/>
                <a:gd name="f22" fmla="val 4"/>
                <a:gd name="f23" fmla="val 59"/>
                <a:gd name="f24" fmla="val 2"/>
                <a:gd name="f25" fmla="val 75"/>
                <a:gd name="f26" fmla="val 103"/>
                <a:gd name="f27" fmla="val 115"/>
                <a:gd name="f28" fmla="val 119"/>
                <a:gd name="f29" fmla="val 131"/>
                <a:gd name="f30" fmla="val 5"/>
                <a:gd name="f31" fmla="val 137"/>
                <a:gd name="f32" fmla="val 8"/>
                <a:gd name="f33" fmla="val 139"/>
                <a:gd name="f34" fmla="val 9"/>
                <a:gd name="f35" fmla="val 143"/>
                <a:gd name="f36" fmla="val 11"/>
                <a:gd name="f37" fmla="val 150"/>
                <a:gd name="f38" fmla="val 15"/>
                <a:gd name="f39" fmla="val 157"/>
                <a:gd name="f40" fmla="val 22"/>
                <a:gd name="f41" fmla="val 167"/>
                <a:gd name="f42" fmla="val 33"/>
                <a:gd name="f43" fmla="val 171"/>
                <a:gd name="f44" fmla="val 43"/>
                <a:gd name="f45" fmla="val 172"/>
                <a:gd name="f46" fmla="val 46"/>
                <a:gd name="f47" fmla="val 174"/>
                <a:gd name="f48" fmla="val 54"/>
                <a:gd name="f49" fmla="val 66"/>
                <a:gd name="f50" fmla="val 168"/>
                <a:gd name="f51" fmla="val 161"/>
                <a:gd name="f52" fmla="val 154"/>
                <a:gd name="f53" fmla="val 67"/>
                <a:gd name="f54" fmla="val 63"/>
                <a:gd name="f55" fmla="val 153"/>
                <a:gd name="f56" fmla="val 58"/>
                <a:gd name="f57" fmla="val 151"/>
                <a:gd name="f58" fmla="val 52"/>
                <a:gd name="f59" fmla="val 146"/>
                <a:gd name="f60" fmla="val 41"/>
                <a:gd name="f61" fmla="val 138"/>
                <a:gd name="f62" fmla="val 34"/>
                <a:gd name="f63" fmla="val 135"/>
                <a:gd name="f64" fmla="val 32"/>
                <a:gd name="f65" fmla="val 129"/>
                <a:gd name="f66" fmla="val 123"/>
                <a:gd name="f67" fmla="val 26"/>
                <a:gd name="f68" fmla="val 118"/>
                <a:gd name="f69" fmla="val 112"/>
                <a:gd name="f70" fmla="val 24"/>
                <a:gd name="f71" fmla="val 106"/>
                <a:gd name="f72" fmla="val 99"/>
                <a:gd name="f73" fmla="val 23"/>
                <a:gd name="f74" fmla="val 85"/>
                <a:gd name="f75" fmla="val 71"/>
                <a:gd name="f76" fmla="val 47"/>
                <a:gd name="f77" fmla="val 27"/>
                <a:gd name="f78" fmla="val 38"/>
                <a:gd name="f79" fmla="val 53"/>
                <a:gd name="f80" fmla="val 64"/>
                <a:gd name="f81" fmla="+- 0 0 -90"/>
                <a:gd name="f82" fmla="*/ f3 1 175"/>
                <a:gd name="f83" fmla="*/ f4 1 68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175"/>
                <a:gd name="f92" fmla="*/ f88 1 68"/>
                <a:gd name="f93" fmla="*/ 0 f89 1"/>
                <a:gd name="f94" fmla="*/ 68 f88 1"/>
                <a:gd name="f95" fmla="*/ 1 f89 1"/>
                <a:gd name="f96" fmla="*/ 56 f88 1"/>
                <a:gd name="f97" fmla="*/ 16 f89 1"/>
                <a:gd name="f98" fmla="*/ 25 f88 1"/>
                <a:gd name="f99" fmla="*/ 48 f89 1"/>
                <a:gd name="f100" fmla="*/ 4 f88 1"/>
                <a:gd name="f101" fmla="*/ 75 f89 1"/>
                <a:gd name="f102" fmla="*/ 2 f88 1"/>
                <a:gd name="f103" fmla="*/ 119 f89 1"/>
                <a:gd name="f104" fmla="*/ 139 f89 1"/>
                <a:gd name="f105" fmla="*/ 9 f88 1"/>
                <a:gd name="f106" fmla="*/ 157 f89 1"/>
                <a:gd name="f107" fmla="*/ 22 f88 1"/>
                <a:gd name="f108" fmla="*/ 172 f89 1"/>
                <a:gd name="f109" fmla="*/ 46 f88 1"/>
                <a:gd name="f110" fmla="*/ 175 f89 1"/>
                <a:gd name="f111" fmla="*/ 66 f88 1"/>
                <a:gd name="f112" fmla="*/ 154 f89 1"/>
                <a:gd name="f113" fmla="*/ 67 f88 1"/>
                <a:gd name="f114" fmla="*/ 151 f89 1"/>
                <a:gd name="f115" fmla="*/ 52 f88 1"/>
                <a:gd name="f116" fmla="*/ 135 f89 1"/>
                <a:gd name="f117" fmla="*/ 32 f88 1"/>
                <a:gd name="f118" fmla="*/ 118 f89 1"/>
                <a:gd name="f119" fmla="*/ 99 f89 1"/>
                <a:gd name="f120" fmla="*/ 23 f88 1"/>
                <a:gd name="f121" fmla="*/ 58 f89 1"/>
                <a:gd name="f122" fmla="*/ 24 f88 1"/>
                <a:gd name="f123" fmla="*/ 40 f89 1"/>
                <a:gd name="f124" fmla="*/ 25 f89 1"/>
                <a:gd name="f125" fmla="*/ 53 f88 1"/>
                <a:gd name="f126" fmla="*/ 23 f89 1"/>
                <a:gd name="f127" fmla="+- f90 0 f1"/>
                <a:gd name="f128" fmla="*/ f93 1 175"/>
                <a:gd name="f129" fmla="*/ f94 1 68"/>
                <a:gd name="f130" fmla="*/ f95 1 175"/>
                <a:gd name="f131" fmla="*/ f96 1 68"/>
                <a:gd name="f132" fmla="*/ f97 1 175"/>
                <a:gd name="f133" fmla="*/ f98 1 68"/>
                <a:gd name="f134" fmla="*/ f99 1 175"/>
                <a:gd name="f135" fmla="*/ f100 1 68"/>
                <a:gd name="f136" fmla="*/ f101 1 175"/>
                <a:gd name="f137" fmla="*/ f102 1 68"/>
                <a:gd name="f138" fmla="*/ f103 1 175"/>
                <a:gd name="f139" fmla="*/ f104 1 175"/>
                <a:gd name="f140" fmla="*/ f105 1 68"/>
                <a:gd name="f141" fmla="*/ f106 1 175"/>
                <a:gd name="f142" fmla="*/ f107 1 68"/>
                <a:gd name="f143" fmla="*/ f108 1 175"/>
                <a:gd name="f144" fmla="*/ f109 1 68"/>
                <a:gd name="f145" fmla="*/ f110 1 175"/>
                <a:gd name="f146" fmla="*/ f111 1 68"/>
                <a:gd name="f147" fmla="*/ f112 1 175"/>
                <a:gd name="f148" fmla="*/ f113 1 68"/>
                <a:gd name="f149" fmla="*/ f114 1 175"/>
                <a:gd name="f150" fmla="*/ f115 1 68"/>
                <a:gd name="f151" fmla="*/ f116 1 175"/>
                <a:gd name="f152" fmla="*/ f117 1 68"/>
                <a:gd name="f153" fmla="*/ f118 1 175"/>
                <a:gd name="f154" fmla="*/ f119 1 175"/>
                <a:gd name="f155" fmla="*/ f120 1 68"/>
                <a:gd name="f156" fmla="*/ f121 1 175"/>
                <a:gd name="f157" fmla="*/ f122 1 68"/>
                <a:gd name="f158" fmla="*/ f123 1 175"/>
                <a:gd name="f159" fmla="*/ f124 1 175"/>
                <a:gd name="f160" fmla="*/ f125 1 68"/>
                <a:gd name="f161" fmla="*/ f126 1 175"/>
                <a:gd name="f162" fmla="*/ 0 1 f91"/>
                <a:gd name="f163" fmla="*/ f85 1 f91"/>
                <a:gd name="f164" fmla="*/ 0 1 f92"/>
                <a:gd name="f165" fmla="*/ f86 1 f92"/>
                <a:gd name="f166" fmla="*/ f128 1 f91"/>
                <a:gd name="f167" fmla="*/ f129 1 f92"/>
                <a:gd name="f168" fmla="*/ f130 1 f91"/>
                <a:gd name="f169" fmla="*/ f131 1 f92"/>
                <a:gd name="f170" fmla="*/ f132 1 f91"/>
                <a:gd name="f171" fmla="*/ f133 1 f92"/>
                <a:gd name="f172" fmla="*/ f134 1 f91"/>
                <a:gd name="f173" fmla="*/ f135 1 f92"/>
                <a:gd name="f174" fmla="*/ f136 1 f91"/>
                <a:gd name="f175" fmla="*/ f137 1 f92"/>
                <a:gd name="f176" fmla="*/ f138 1 f91"/>
                <a:gd name="f177" fmla="*/ f139 1 f91"/>
                <a:gd name="f178" fmla="*/ f140 1 f92"/>
                <a:gd name="f179" fmla="*/ f141 1 f91"/>
                <a:gd name="f180" fmla="*/ f142 1 f92"/>
                <a:gd name="f181" fmla="*/ f143 1 f91"/>
                <a:gd name="f182" fmla="*/ f144 1 f92"/>
                <a:gd name="f183" fmla="*/ f145 1 f91"/>
                <a:gd name="f184" fmla="*/ f146 1 f92"/>
                <a:gd name="f185" fmla="*/ f147 1 f91"/>
                <a:gd name="f186" fmla="*/ f148 1 f92"/>
                <a:gd name="f187" fmla="*/ f149 1 f91"/>
                <a:gd name="f188" fmla="*/ f150 1 f92"/>
                <a:gd name="f189" fmla="*/ f151 1 f91"/>
                <a:gd name="f190" fmla="*/ f152 1 f92"/>
                <a:gd name="f191" fmla="*/ f153 1 f91"/>
                <a:gd name="f192" fmla="*/ f154 1 f91"/>
                <a:gd name="f193" fmla="*/ f155 1 f92"/>
                <a:gd name="f194" fmla="*/ f156 1 f91"/>
                <a:gd name="f195" fmla="*/ f157 1 f92"/>
                <a:gd name="f196" fmla="*/ f158 1 f91"/>
                <a:gd name="f197" fmla="*/ f159 1 f91"/>
                <a:gd name="f198" fmla="*/ f160 1 f92"/>
                <a:gd name="f199" fmla="*/ f161 1 f91"/>
                <a:gd name="f200" fmla="*/ f162 f82 1"/>
                <a:gd name="f201" fmla="*/ f163 f82 1"/>
                <a:gd name="f202" fmla="*/ f165 f83 1"/>
                <a:gd name="f203" fmla="*/ f164 f83 1"/>
                <a:gd name="f204" fmla="*/ f166 f82 1"/>
                <a:gd name="f205" fmla="*/ f167 f83 1"/>
                <a:gd name="f206" fmla="*/ f168 f82 1"/>
                <a:gd name="f207" fmla="*/ f169 f83 1"/>
                <a:gd name="f208" fmla="*/ f170 f82 1"/>
                <a:gd name="f209" fmla="*/ f171 f83 1"/>
                <a:gd name="f210" fmla="*/ f172 f82 1"/>
                <a:gd name="f211" fmla="*/ f173 f83 1"/>
                <a:gd name="f212" fmla="*/ f174 f82 1"/>
                <a:gd name="f213" fmla="*/ f175 f83 1"/>
                <a:gd name="f214" fmla="*/ f176 f82 1"/>
                <a:gd name="f215" fmla="*/ f177 f82 1"/>
                <a:gd name="f216" fmla="*/ f178 f83 1"/>
                <a:gd name="f217" fmla="*/ f179 f82 1"/>
                <a:gd name="f218" fmla="*/ f180 f83 1"/>
                <a:gd name="f219" fmla="*/ f181 f82 1"/>
                <a:gd name="f220" fmla="*/ f182 f83 1"/>
                <a:gd name="f221" fmla="*/ f183 f82 1"/>
                <a:gd name="f222" fmla="*/ f184 f83 1"/>
                <a:gd name="f223" fmla="*/ f185 f82 1"/>
                <a:gd name="f224" fmla="*/ f186 f83 1"/>
                <a:gd name="f225" fmla="*/ f187 f82 1"/>
                <a:gd name="f226" fmla="*/ f188 f83 1"/>
                <a:gd name="f227" fmla="*/ f189 f82 1"/>
                <a:gd name="f228" fmla="*/ f190 f83 1"/>
                <a:gd name="f229" fmla="*/ f191 f82 1"/>
                <a:gd name="f230" fmla="*/ f192 f82 1"/>
                <a:gd name="f231" fmla="*/ f193 f83 1"/>
                <a:gd name="f232" fmla="*/ f194 f82 1"/>
                <a:gd name="f233" fmla="*/ f195 f83 1"/>
                <a:gd name="f234" fmla="*/ f196 f82 1"/>
                <a:gd name="f235" fmla="*/ f197 f82 1"/>
                <a:gd name="f236" fmla="*/ f198 f83 1"/>
                <a:gd name="f237" fmla="*/ f19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7">
                  <a:pos x="f204" y="f205"/>
                </a:cxn>
                <a:cxn ang="f127">
                  <a:pos x="f206" y="f207"/>
                </a:cxn>
                <a:cxn ang="f127">
                  <a:pos x="f208" y="f209"/>
                </a:cxn>
                <a:cxn ang="f127">
                  <a:pos x="f210" y="f211"/>
                </a:cxn>
                <a:cxn ang="f127">
                  <a:pos x="f212" y="f213"/>
                </a:cxn>
                <a:cxn ang="f127">
                  <a:pos x="f214" y="f213"/>
                </a:cxn>
                <a:cxn ang="f127">
                  <a:pos x="f215" y="f216"/>
                </a:cxn>
                <a:cxn ang="f127">
                  <a:pos x="f217" y="f218"/>
                </a:cxn>
                <a:cxn ang="f127">
                  <a:pos x="f219" y="f220"/>
                </a:cxn>
                <a:cxn ang="f127">
                  <a:pos x="f221" y="f222"/>
                </a:cxn>
                <a:cxn ang="f127">
                  <a:pos x="f223" y="f224"/>
                </a:cxn>
                <a:cxn ang="f127">
                  <a:pos x="f225" y="f226"/>
                </a:cxn>
                <a:cxn ang="f127">
                  <a:pos x="f227" y="f228"/>
                </a:cxn>
                <a:cxn ang="f127">
                  <a:pos x="f229" y="f209"/>
                </a:cxn>
                <a:cxn ang="f127">
                  <a:pos x="f230" y="f231"/>
                </a:cxn>
                <a:cxn ang="f127">
                  <a:pos x="f232" y="f233"/>
                </a:cxn>
                <a:cxn ang="f127">
                  <a:pos x="f234" y="f228"/>
                </a:cxn>
                <a:cxn ang="f127">
                  <a:pos x="f235" y="f236"/>
                </a:cxn>
                <a:cxn ang="f127">
                  <a:pos x="f237" y="f205"/>
                </a:cxn>
                <a:cxn ang="f127">
                  <a:pos x="f204" y="f205"/>
                </a:cxn>
              </a:cxnLst>
              <a:rect l="f200" t="f203" r="f201" b="f202"/>
              <a:pathLst>
                <a:path w="175" h="68">
                  <a:moveTo>
                    <a:pt x="f5" y="f7"/>
                  </a:moveTo>
                  <a:cubicBezTo>
                    <a:pt x="f5" y="f8"/>
                    <a:pt x="f5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4"/>
                    <a:pt x="f19" y="f20"/>
                    <a:pt x="f21" y="f22"/>
                  </a:cubicBezTo>
                  <a:cubicBezTo>
                    <a:pt x="f23" y="f12"/>
                    <a:pt x="f7" y="f24"/>
                    <a:pt x="f25" y="f24"/>
                  </a:cubicBezTo>
                  <a:cubicBezTo>
                    <a:pt x="f26" y="f5"/>
                    <a:pt x="f27" y="f24"/>
                    <a:pt x="f28" y="f24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6" y="f9"/>
                    <a:pt x="f6" y="f49"/>
                  </a:cubicBezTo>
                  <a:cubicBezTo>
                    <a:pt x="f50" y="f49"/>
                    <a:pt x="f51" y="f49"/>
                    <a:pt x="f52" y="f53"/>
                  </a:cubicBezTo>
                  <a:cubicBezTo>
                    <a:pt x="f52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18"/>
                    <a:pt x="f66" y="f67"/>
                    <a:pt x="f68" y="f17"/>
                  </a:cubicBezTo>
                  <a:cubicBezTo>
                    <a:pt x="f69" y="f70"/>
                    <a:pt x="f71" y="f70"/>
                    <a:pt x="f72" y="f73"/>
                  </a:cubicBezTo>
                  <a:cubicBezTo>
                    <a:pt x="f74" y="f73"/>
                    <a:pt x="f75" y="f73"/>
                    <a:pt x="f56" y="f70"/>
                  </a:cubicBezTo>
                  <a:cubicBezTo>
                    <a:pt x="f48" y="f17"/>
                    <a:pt x="f76" y="f77"/>
                    <a:pt x="f13" y="f64"/>
                  </a:cubicBezTo>
                  <a:cubicBezTo>
                    <a:pt x="f78" y="f62"/>
                    <a:pt x="f15" y="f60"/>
                    <a:pt x="f17" y="f79"/>
                  </a:cubicBezTo>
                  <a:cubicBezTo>
                    <a:pt x="f73" y="f23"/>
                    <a:pt x="f73" y="f80"/>
                    <a:pt x="f73" y="f7"/>
                  </a:cubicBezTo>
                  <a:cubicBezTo>
                    <a:pt x="f38" y="f7"/>
                    <a:pt x="f32" y="f7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Oval 811">
              <a:extLst>
                <a:ext uri="{FF2B5EF4-FFF2-40B4-BE49-F238E27FC236}">
                  <a16:creationId xmlns:a16="http://schemas.microsoft.com/office/drawing/2014/main" id="{31CDA2A0-4F8F-4FBA-A853-20F7D4081529}"/>
                </a:ext>
              </a:extLst>
            </p:cNvPr>
            <p:cNvSpPr/>
            <p:nvPr/>
          </p:nvSpPr>
          <p:spPr>
            <a:xfrm>
              <a:off x="805376" y="2261055"/>
              <a:ext cx="262176" cy="26217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28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812">
              <a:extLst>
                <a:ext uri="{FF2B5EF4-FFF2-40B4-BE49-F238E27FC236}">
                  <a16:creationId xmlns:a16="http://schemas.microsoft.com/office/drawing/2014/main" id="{570E31A3-2DA8-41ED-A810-C51F2807F5F3}"/>
                </a:ext>
              </a:extLst>
            </p:cNvPr>
            <p:cNvSpPr/>
            <p:nvPr/>
          </p:nvSpPr>
          <p:spPr>
            <a:xfrm>
              <a:off x="905118" y="2306656"/>
              <a:ext cx="59847" cy="170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136"/>
                <a:gd name="f8" fmla="val 40"/>
                <a:gd name="f9" fmla="val 7"/>
                <a:gd name="f10" fmla="val 3"/>
                <a:gd name="f11" fmla="val 133"/>
                <a:gd name="f12" fmla="val 130"/>
                <a:gd name="f13" fmla="val 6"/>
                <a:gd name="f14" fmla="val 44"/>
                <a:gd name="f15" fmla="+- 0 0 -90"/>
                <a:gd name="f16" fmla="*/ f3 1 46"/>
                <a:gd name="f17" fmla="*/ f4 1 13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6"/>
                <a:gd name="f26" fmla="*/ f22 1 136"/>
                <a:gd name="f27" fmla="*/ 40 f23 1"/>
                <a:gd name="f28" fmla="*/ 136 f22 1"/>
                <a:gd name="f29" fmla="*/ 7 f23 1"/>
                <a:gd name="f30" fmla="*/ 0 f23 1"/>
                <a:gd name="f31" fmla="*/ 130 f22 1"/>
                <a:gd name="f32" fmla="*/ 6 f22 1"/>
                <a:gd name="f33" fmla="*/ 0 f22 1"/>
                <a:gd name="f34" fmla="*/ 46 f23 1"/>
                <a:gd name="f35" fmla="+- f24 0 f1"/>
                <a:gd name="f36" fmla="*/ f27 1 46"/>
                <a:gd name="f37" fmla="*/ f28 1 136"/>
                <a:gd name="f38" fmla="*/ f29 1 46"/>
                <a:gd name="f39" fmla="*/ f30 1 46"/>
                <a:gd name="f40" fmla="*/ f31 1 136"/>
                <a:gd name="f41" fmla="*/ f32 1 136"/>
                <a:gd name="f42" fmla="*/ f33 1 136"/>
                <a:gd name="f43" fmla="*/ f34 1 4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5"/>
                <a:gd name="f52" fmla="*/ f40 1 f26"/>
                <a:gd name="f53" fmla="*/ f41 1 f26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6 1"/>
                <a:gd name="f64" fmla="*/ f52 f17 1"/>
                <a:gd name="f65" fmla="*/ f53 f17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63" y="f65"/>
                </a:cxn>
                <a:cxn ang="f35">
                  <a:pos x="f62" y="f66"/>
                </a:cxn>
                <a:cxn ang="f35">
                  <a:pos x="f60" y="f66"/>
                </a:cxn>
                <a:cxn ang="f35">
                  <a:pos x="f67" y="f65"/>
                </a:cxn>
                <a:cxn ang="f35">
                  <a:pos x="f67" y="f64"/>
                </a:cxn>
                <a:cxn ang="f35">
                  <a:pos x="f60" y="f61"/>
                </a:cxn>
              </a:cxnLst>
              <a:rect l="f56" t="f59" r="f57" b="f58"/>
              <a:pathLst>
                <a:path w="46" h="136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5" y="f11"/>
                    <a:pt x="f5" y="f12"/>
                  </a:cubicBezTo>
                  <a:cubicBezTo>
                    <a:pt x="f5" y="f13"/>
                    <a:pt x="f5" y="f13"/>
                    <a:pt x="f5" y="f13"/>
                  </a:cubicBezTo>
                  <a:cubicBezTo>
                    <a:pt x="f5" y="f10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4" y="f5"/>
                    <a:pt x="f6" y="f10"/>
                    <a:pt x="f6" y="f13"/>
                  </a:cubicBezTo>
                  <a:cubicBezTo>
                    <a:pt x="f6" y="f12"/>
                    <a:pt x="f6" y="f12"/>
                    <a:pt x="f6" y="f12"/>
                  </a:cubicBezTo>
                  <a:cubicBezTo>
                    <a:pt x="f6" y="f11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813">
              <a:extLst>
                <a:ext uri="{FF2B5EF4-FFF2-40B4-BE49-F238E27FC236}">
                  <a16:creationId xmlns:a16="http://schemas.microsoft.com/office/drawing/2014/main" id="{221FEF9D-7BB9-45EB-B454-CB8B78DC55CE}"/>
                </a:ext>
              </a:extLst>
            </p:cNvPr>
            <p:cNvSpPr/>
            <p:nvPr/>
          </p:nvSpPr>
          <p:spPr>
            <a:xfrm>
              <a:off x="850977" y="2363650"/>
              <a:ext cx="170983" cy="569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46"/>
                <a:gd name="f8" fmla="val 6"/>
                <a:gd name="f9" fmla="val 40"/>
                <a:gd name="f10" fmla="val 43"/>
                <a:gd name="f11" fmla="val 133"/>
                <a:gd name="f12" fmla="val 129"/>
                <a:gd name="f13" fmla="val 3"/>
                <a:gd name="f14" fmla="val 2"/>
                <a:gd name="f15" fmla="+- 0 0 -90"/>
                <a:gd name="f16" fmla="*/ f3 1 135"/>
                <a:gd name="f17" fmla="*/ f4 1 4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35"/>
                <a:gd name="f26" fmla="*/ f22 1 46"/>
                <a:gd name="f27" fmla="*/ 135 f23 1"/>
                <a:gd name="f28" fmla="*/ 6 f22 1"/>
                <a:gd name="f29" fmla="*/ 40 f22 1"/>
                <a:gd name="f30" fmla="*/ 129 f23 1"/>
                <a:gd name="f31" fmla="*/ 46 f22 1"/>
                <a:gd name="f32" fmla="*/ 6 f23 1"/>
                <a:gd name="f33" fmla="*/ 0 f23 1"/>
                <a:gd name="f34" fmla="*/ 0 f22 1"/>
                <a:gd name="f35" fmla="+- f24 0 f1"/>
                <a:gd name="f36" fmla="*/ f27 1 135"/>
                <a:gd name="f37" fmla="*/ f28 1 46"/>
                <a:gd name="f38" fmla="*/ f29 1 46"/>
                <a:gd name="f39" fmla="*/ f30 1 135"/>
                <a:gd name="f40" fmla="*/ f31 1 46"/>
                <a:gd name="f41" fmla="*/ f32 1 135"/>
                <a:gd name="f42" fmla="*/ f33 1 135"/>
                <a:gd name="f43" fmla="*/ f34 1 4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6"/>
                <a:gd name="f51" fmla="*/ f39 1 f25"/>
                <a:gd name="f52" fmla="*/ f40 1 f26"/>
                <a:gd name="f53" fmla="*/ f41 1 f25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7 1"/>
                <a:gd name="f63" fmla="*/ f51 f16 1"/>
                <a:gd name="f64" fmla="*/ f52 f17 1"/>
                <a:gd name="f65" fmla="*/ f53 f16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0" y="f62"/>
                </a:cxn>
                <a:cxn ang="f35">
                  <a:pos x="f63" y="f64"/>
                </a:cxn>
                <a:cxn ang="f35">
                  <a:pos x="f65" y="f64"/>
                </a:cxn>
                <a:cxn ang="f35">
                  <a:pos x="f66" y="f62"/>
                </a:cxn>
                <a:cxn ang="f35">
                  <a:pos x="f66" y="f61"/>
                </a:cxn>
                <a:cxn ang="f35">
                  <a:pos x="f65" y="f67"/>
                </a:cxn>
                <a:cxn ang="f35">
                  <a:pos x="f63" y="f67"/>
                </a:cxn>
                <a:cxn ang="f35">
                  <a:pos x="f60" y="f61"/>
                </a:cxn>
              </a:cxnLst>
              <a:rect l="f56" t="f59" r="f57" b="f58"/>
              <a:pathLst>
                <a:path w="135" h="46">
                  <a:moveTo>
                    <a:pt x="f6" y="f8"/>
                  </a:moveTo>
                  <a:cubicBezTo>
                    <a:pt x="f6" y="f9"/>
                    <a:pt x="f6" y="f9"/>
                    <a:pt x="f6" y="f9"/>
                  </a:cubicBezTo>
                  <a:cubicBezTo>
                    <a:pt x="f6" y="f10"/>
                    <a:pt x="f11" y="f7"/>
                    <a:pt x="f12" y="f7"/>
                  </a:cubicBezTo>
                  <a:cubicBezTo>
                    <a:pt x="f8" y="f7"/>
                    <a:pt x="f8" y="f7"/>
                    <a:pt x="f8" y="f7"/>
                  </a:cubicBezTo>
                  <a:cubicBezTo>
                    <a:pt x="f13" y="f7"/>
                    <a:pt x="f5" y="f10"/>
                    <a:pt x="f5" y="f9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14"/>
                    <a:pt x="f13" y="f5"/>
                    <a:pt x="f8" y="f5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1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2DE28F2D-9C30-02D2-5134-EB85D74A25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64188" y="1411288"/>
            <a:ext cx="2844800" cy="3024188"/>
            <a:chOff x="3505" y="889"/>
            <a:chExt cx="1792" cy="1905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D510F2E-6178-7E46-E296-30092A12F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2163"/>
              <a:ext cx="726" cy="631"/>
            </a:xfrm>
            <a:custGeom>
              <a:avLst/>
              <a:gdLst>
                <a:gd name="T0" fmla="*/ 196 w 222"/>
                <a:gd name="T1" fmla="*/ 63 h 193"/>
                <a:gd name="T2" fmla="*/ 198 w 222"/>
                <a:gd name="T3" fmla="*/ 74 h 193"/>
                <a:gd name="T4" fmla="*/ 210 w 222"/>
                <a:gd name="T5" fmla="*/ 91 h 193"/>
                <a:gd name="T6" fmla="*/ 220 w 222"/>
                <a:gd name="T7" fmla="*/ 111 h 193"/>
                <a:gd name="T8" fmla="*/ 209 w 222"/>
                <a:gd name="T9" fmla="*/ 127 h 193"/>
                <a:gd name="T10" fmla="*/ 190 w 222"/>
                <a:gd name="T11" fmla="*/ 148 h 193"/>
                <a:gd name="T12" fmla="*/ 163 w 222"/>
                <a:gd name="T13" fmla="*/ 175 h 193"/>
                <a:gd name="T14" fmla="*/ 67 w 222"/>
                <a:gd name="T15" fmla="*/ 177 h 193"/>
                <a:gd name="T16" fmla="*/ 33 w 222"/>
                <a:gd name="T17" fmla="*/ 140 h 193"/>
                <a:gd name="T18" fmla="*/ 30 w 222"/>
                <a:gd name="T19" fmla="*/ 134 h 193"/>
                <a:gd name="T20" fmla="*/ 21 w 222"/>
                <a:gd name="T21" fmla="*/ 127 h 193"/>
                <a:gd name="T22" fmla="*/ 14 w 222"/>
                <a:gd name="T23" fmla="*/ 90 h 193"/>
                <a:gd name="T24" fmla="*/ 27 w 222"/>
                <a:gd name="T25" fmla="*/ 74 h 193"/>
                <a:gd name="T26" fmla="*/ 57 w 222"/>
                <a:gd name="T27" fmla="*/ 13 h 193"/>
                <a:gd name="T28" fmla="*/ 80 w 222"/>
                <a:gd name="T29" fmla="*/ 3 h 193"/>
                <a:gd name="T30" fmla="*/ 136 w 222"/>
                <a:gd name="T31" fmla="*/ 7 h 193"/>
                <a:gd name="T32" fmla="*/ 141 w 222"/>
                <a:gd name="T33" fmla="*/ 3 h 193"/>
                <a:gd name="T34" fmla="*/ 157 w 222"/>
                <a:gd name="T35" fmla="*/ 10 h 193"/>
                <a:gd name="T36" fmla="*/ 194 w 222"/>
                <a:gd name="T37" fmla="*/ 59 h 193"/>
                <a:gd name="T38" fmla="*/ 196 w 222"/>
                <a:gd name="T39" fmla="*/ 6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193">
                  <a:moveTo>
                    <a:pt x="196" y="63"/>
                  </a:moveTo>
                  <a:cubicBezTo>
                    <a:pt x="197" y="67"/>
                    <a:pt x="198" y="70"/>
                    <a:pt x="198" y="74"/>
                  </a:cubicBezTo>
                  <a:cubicBezTo>
                    <a:pt x="198" y="83"/>
                    <a:pt x="198" y="90"/>
                    <a:pt x="210" y="91"/>
                  </a:cubicBezTo>
                  <a:cubicBezTo>
                    <a:pt x="219" y="93"/>
                    <a:pt x="220" y="103"/>
                    <a:pt x="220" y="111"/>
                  </a:cubicBezTo>
                  <a:cubicBezTo>
                    <a:pt x="222" y="120"/>
                    <a:pt x="216" y="124"/>
                    <a:pt x="209" y="127"/>
                  </a:cubicBezTo>
                  <a:cubicBezTo>
                    <a:pt x="200" y="131"/>
                    <a:pt x="194" y="138"/>
                    <a:pt x="190" y="148"/>
                  </a:cubicBezTo>
                  <a:cubicBezTo>
                    <a:pt x="185" y="160"/>
                    <a:pt x="177" y="171"/>
                    <a:pt x="163" y="175"/>
                  </a:cubicBezTo>
                  <a:cubicBezTo>
                    <a:pt x="131" y="193"/>
                    <a:pt x="99" y="192"/>
                    <a:pt x="67" y="177"/>
                  </a:cubicBezTo>
                  <a:cubicBezTo>
                    <a:pt x="49" y="171"/>
                    <a:pt x="40" y="156"/>
                    <a:pt x="33" y="140"/>
                  </a:cubicBezTo>
                  <a:cubicBezTo>
                    <a:pt x="32" y="138"/>
                    <a:pt x="32" y="136"/>
                    <a:pt x="30" y="134"/>
                  </a:cubicBezTo>
                  <a:cubicBezTo>
                    <a:pt x="28" y="130"/>
                    <a:pt x="24" y="129"/>
                    <a:pt x="21" y="127"/>
                  </a:cubicBezTo>
                  <a:cubicBezTo>
                    <a:pt x="2" y="118"/>
                    <a:pt x="0" y="105"/>
                    <a:pt x="14" y="90"/>
                  </a:cubicBezTo>
                  <a:cubicBezTo>
                    <a:pt x="25" y="89"/>
                    <a:pt x="27" y="84"/>
                    <a:pt x="27" y="74"/>
                  </a:cubicBezTo>
                  <a:cubicBezTo>
                    <a:pt x="27" y="49"/>
                    <a:pt x="38" y="28"/>
                    <a:pt x="57" y="13"/>
                  </a:cubicBezTo>
                  <a:cubicBezTo>
                    <a:pt x="65" y="9"/>
                    <a:pt x="71" y="3"/>
                    <a:pt x="80" y="3"/>
                  </a:cubicBezTo>
                  <a:cubicBezTo>
                    <a:pt x="94" y="26"/>
                    <a:pt x="118" y="27"/>
                    <a:pt x="136" y="7"/>
                  </a:cubicBezTo>
                  <a:cubicBezTo>
                    <a:pt x="138" y="5"/>
                    <a:pt x="139" y="4"/>
                    <a:pt x="141" y="3"/>
                  </a:cubicBezTo>
                  <a:cubicBezTo>
                    <a:pt x="149" y="0"/>
                    <a:pt x="151" y="7"/>
                    <a:pt x="157" y="10"/>
                  </a:cubicBezTo>
                  <a:cubicBezTo>
                    <a:pt x="177" y="20"/>
                    <a:pt x="189" y="37"/>
                    <a:pt x="194" y="59"/>
                  </a:cubicBezTo>
                  <a:cubicBezTo>
                    <a:pt x="195" y="61"/>
                    <a:pt x="195" y="62"/>
                    <a:pt x="196" y="63"/>
                  </a:cubicBezTo>
                  <a:close/>
                </a:path>
              </a:pathLst>
            </a:custGeom>
            <a:solidFill>
              <a:srgbClr val="F3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3731B0F-E843-697B-5B8E-B7CFD6710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1408"/>
              <a:ext cx="477" cy="369"/>
            </a:xfrm>
            <a:custGeom>
              <a:avLst/>
              <a:gdLst>
                <a:gd name="T0" fmla="*/ 128 w 146"/>
                <a:gd name="T1" fmla="*/ 43 h 113"/>
                <a:gd name="T2" fmla="*/ 108 w 146"/>
                <a:gd name="T3" fmla="*/ 82 h 113"/>
                <a:gd name="T4" fmla="*/ 27 w 146"/>
                <a:gd name="T5" fmla="*/ 80 h 113"/>
                <a:gd name="T6" fmla="*/ 9 w 146"/>
                <a:gd name="T7" fmla="*/ 39 h 113"/>
                <a:gd name="T8" fmla="*/ 5 w 146"/>
                <a:gd name="T9" fmla="*/ 5 h 113"/>
                <a:gd name="T10" fmla="*/ 18 w 146"/>
                <a:gd name="T11" fmla="*/ 1 h 113"/>
                <a:gd name="T12" fmla="*/ 62 w 146"/>
                <a:gd name="T13" fmla="*/ 3 h 113"/>
                <a:gd name="T14" fmla="*/ 120 w 146"/>
                <a:gd name="T15" fmla="*/ 1 h 113"/>
                <a:gd name="T16" fmla="*/ 136 w 146"/>
                <a:gd name="T17" fmla="*/ 30 h 113"/>
                <a:gd name="T18" fmla="*/ 128 w 146"/>
                <a:gd name="T19" fmla="*/ 4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13">
                  <a:moveTo>
                    <a:pt x="128" y="43"/>
                  </a:moveTo>
                  <a:cubicBezTo>
                    <a:pt x="123" y="57"/>
                    <a:pt x="115" y="70"/>
                    <a:pt x="108" y="82"/>
                  </a:cubicBezTo>
                  <a:cubicBezTo>
                    <a:pt x="95" y="106"/>
                    <a:pt x="45" y="113"/>
                    <a:pt x="27" y="80"/>
                  </a:cubicBezTo>
                  <a:cubicBezTo>
                    <a:pt x="20" y="67"/>
                    <a:pt x="14" y="53"/>
                    <a:pt x="9" y="39"/>
                  </a:cubicBezTo>
                  <a:cubicBezTo>
                    <a:pt x="3" y="28"/>
                    <a:pt x="0" y="17"/>
                    <a:pt x="5" y="5"/>
                  </a:cubicBezTo>
                  <a:cubicBezTo>
                    <a:pt x="8" y="0"/>
                    <a:pt x="13" y="1"/>
                    <a:pt x="18" y="1"/>
                  </a:cubicBezTo>
                  <a:cubicBezTo>
                    <a:pt x="32" y="0"/>
                    <a:pt x="47" y="1"/>
                    <a:pt x="62" y="3"/>
                  </a:cubicBezTo>
                  <a:cubicBezTo>
                    <a:pt x="81" y="5"/>
                    <a:pt x="100" y="0"/>
                    <a:pt x="120" y="1"/>
                  </a:cubicBezTo>
                  <a:cubicBezTo>
                    <a:pt x="139" y="1"/>
                    <a:pt x="146" y="13"/>
                    <a:pt x="136" y="30"/>
                  </a:cubicBezTo>
                  <a:cubicBezTo>
                    <a:pt x="134" y="35"/>
                    <a:pt x="131" y="39"/>
                    <a:pt x="128" y="43"/>
                  </a:cubicBezTo>
                  <a:close/>
                </a:path>
              </a:pathLst>
            </a:custGeom>
            <a:solidFill>
              <a:srgbClr val="E58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F2ECE508-08BA-B246-11D1-DFE22F665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" y="1536"/>
              <a:ext cx="396" cy="366"/>
            </a:xfrm>
            <a:custGeom>
              <a:avLst/>
              <a:gdLst>
                <a:gd name="T0" fmla="*/ 5 w 121"/>
                <a:gd name="T1" fmla="*/ 107 h 112"/>
                <a:gd name="T2" fmla="*/ 13 w 121"/>
                <a:gd name="T3" fmla="*/ 64 h 112"/>
                <a:gd name="T4" fmla="*/ 25 w 121"/>
                <a:gd name="T5" fmla="*/ 46 h 112"/>
                <a:gd name="T6" fmla="*/ 28 w 121"/>
                <a:gd name="T7" fmla="*/ 40 h 112"/>
                <a:gd name="T8" fmla="*/ 30 w 121"/>
                <a:gd name="T9" fmla="*/ 5 h 112"/>
                <a:gd name="T10" fmla="*/ 40 w 121"/>
                <a:gd name="T11" fmla="*/ 0 h 112"/>
                <a:gd name="T12" fmla="*/ 80 w 121"/>
                <a:gd name="T13" fmla="*/ 0 h 112"/>
                <a:gd name="T14" fmla="*/ 89 w 121"/>
                <a:gd name="T15" fmla="*/ 5 h 112"/>
                <a:gd name="T16" fmla="*/ 95 w 121"/>
                <a:gd name="T17" fmla="*/ 20 h 112"/>
                <a:gd name="T18" fmla="*/ 95 w 121"/>
                <a:gd name="T19" fmla="*/ 30 h 112"/>
                <a:gd name="T20" fmla="*/ 94 w 121"/>
                <a:gd name="T21" fmla="*/ 44 h 112"/>
                <a:gd name="T22" fmla="*/ 106 w 121"/>
                <a:gd name="T23" fmla="*/ 63 h 112"/>
                <a:gd name="T24" fmla="*/ 115 w 121"/>
                <a:gd name="T25" fmla="*/ 107 h 112"/>
                <a:gd name="T26" fmla="*/ 100 w 121"/>
                <a:gd name="T27" fmla="*/ 112 h 112"/>
                <a:gd name="T28" fmla="*/ 20 w 121"/>
                <a:gd name="T29" fmla="*/ 112 h 112"/>
                <a:gd name="T30" fmla="*/ 5 w 121"/>
                <a:gd name="T31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12">
                  <a:moveTo>
                    <a:pt x="5" y="107"/>
                  </a:moveTo>
                  <a:cubicBezTo>
                    <a:pt x="0" y="91"/>
                    <a:pt x="2" y="77"/>
                    <a:pt x="13" y="64"/>
                  </a:cubicBezTo>
                  <a:cubicBezTo>
                    <a:pt x="17" y="58"/>
                    <a:pt x="22" y="53"/>
                    <a:pt x="25" y="46"/>
                  </a:cubicBezTo>
                  <a:cubicBezTo>
                    <a:pt x="26" y="44"/>
                    <a:pt x="29" y="41"/>
                    <a:pt x="28" y="40"/>
                  </a:cubicBezTo>
                  <a:cubicBezTo>
                    <a:pt x="19" y="27"/>
                    <a:pt x="30" y="16"/>
                    <a:pt x="30" y="5"/>
                  </a:cubicBezTo>
                  <a:cubicBezTo>
                    <a:pt x="33" y="2"/>
                    <a:pt x="36" y="0"/>
                    <a:pt x="40" y="0"/>
                  </a:cubicBezTo>
                  <a:cubicBezTo>
                    <a:pt x="53" y="0"/>
                    <a:pt x="67" y="0"/>
                    <a:pt x="80" y="0"/>
                  </a:cubicBezTo>
                  <a:cubicBezTo>
                    <a:pt x="84" y="0"/>
                    <a:pt x="87" y="2"/>
                    <a:pt x="89" y="5"/>
                  </a:cubicBezTo>
                  <a:cubicBezTo>
                    <a:pt x="90" y="10"/>
                    <a:pt x="90" y="16"/>
                    <a:pt x="95" y="20"/>
                  </a:cubicBezTo>
                  <a:cubicBezTo>
                    <a:pt x="98" y="23"/>
                    <a:pt x="98" y="27"/>
                    <a:pt x="95" y="30"/>
                  </a:cubicBezTo>
                  <a:cubicBezTo>
                    <a:pt x="90" y="35"/>
                    <a:pt x="91" y="39"/>
                    <a:pt x="94" y="44"/>
                  </a:cubicBezTo>
                  <a:cubicBezTo>
                    <a:pt x="97" y="51"/>
                    <a:pt x="101" y="57"/>
                    <a:pt x="106" y="63"/>
                  </a:cubicBezTo>
                  <a:cubicBezTo>
                    <a:pt x="117" y="76"/>
                    <a:pt x="121" y="91"/>
                    <a:pt x="115" y="107"/>
                  </a:cubicBezTo>
                  <a:cubicBezTo>
                    <a:pt x="111" y="112"/>
                    <a:pt x="106" y="112"/>
                    <a:pt x="100" y="112"/>
                  </a:cubicBezTo>
                  <a:cubicBezTo>
                    <a:pt x="73" y="112"/>
                    <a:pt x="47" y="112"/>
                    <a:pt x="20" y="112"/>
                  </a:cubicBezTo>
                  <a:cubicBezTo>
                    <a:pt x="14" y="112"/>
                    <a:pt x="9" y="112"/>
                    <a:pt x="5" y="107"/>
                  </a:cubicBezTo>
                  <a:close/>
                </a:path>
              </a:pathLst>
            </a:custGeom>
            <a:solidFill>
              <a:srgbClr val="693D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69B381A5-C4DC-06EA-9D2F-6A260242F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1885"/>
              <a:ext cx="376" cy="268"/>
            </a:xfrm>
            <a:custGeom>
              <a:avLst/>
              <a:gdLst>
                <a:gd name="T0" fmla="*/ 3 w 115"/>
                <a:gd name="T1" fmla="*/ 0 h 82"/>
                <a:gd name="T2" fmla="*/ 113 w 115"/>
                <a:gd name="T3" fmla="*/ 0 h 82"/>
                <a:gd name="T4" fmla="*/ 113 w 115"/>
                <a:gd name="T5" fmla="*/ 78 h 82"/>
                <a:gd name="T6" fmla="*/ 99 w 115"/>
                <a:gd name="T7" fmla="*/ 81 h 82"/>
                <a:gd name="T8" fmla="*/ 18 w 115"/>
                <a:gd name="T9" fmla="*/ 82 h 82"/>
                <a:gd name="T10" fmla="*/ 3 w 115"/>
                <a:gd name="T11" fmla="*/ 78 h 82"/>
                <a:gd name="T12" fmla="*/ 3 w 115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2">
                  <a:moveTo>
                    <a:pt x="3" y="0"/>
                  </a:moveTo>
                  <a:cubicBezTo>
                    <a:pt x="40" y="0"/>
                    <a:pt x="76" y="0"/>
                    <a:pt x="113" y="0"/>
                  </a:cubicBezTo>
                  <a:cubicBezTo>
                    <a:pt x="114" y="26"/>
                    <a:pt x="115" y="52"/>
                    <a:pt x="113" y="78"/>
                  </a:cubicBezTo>
                  <a:cubicBezTo>
                    <a:pt x="109" y="82"/>
                    <a:pt x="104" y="81"/>
                    <a:pt x="99" y="81"/>
                  </a:cubicBezTo>
                  <a:cubicBezTo>
                    <a:pt x="72" y="82"/>
                    <a:pt x="45" y="80"/>
                    <a:pt x="18" y="82"/>
                  </a:cubicBezTo>
                  <a:cubicBezTo>
                    <a:pt x="12" y="82"/>
                    <a:pt x="7" y="81"/>
                    <a:pt x="3" y="78"/>
                  </a:cubicBezTo>
                  <a:cubicBezTo>
                    <a:pt x="0" y="52"/>
                    <a:pt x="1" y="26"/>
                    <a:pt x="3" y="0"/>
                  </a:cubicBezTo>
                  <a:close/>
                </a:path>
              </a:pathLst>
            </a:custGeom>
            <a:solidFill>
              <a:srgbClr val="EEA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C7F12AF-EDA1-7A9E-F6F7-63E79670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898"/>
              <a:ext cx="334" cy="526"/>
            </a:xfrm>
            <a:custGeom>
              <a:avLst/>
              <a:gdLst>
                <a:gd name="T0" fmla="*/ 98 w 102"/>
                <a:gd name="T1" fmla="*/ 84 h 161"/>
                <a:gd name="T2" fmla="*/ 91 w 102"/>
                <a:gd name="T3" fmla="*/ 114 h 161"/>
                <a:gd name="T4" fmla="*/ 65 w 102"/>
                <a:gd name="T5" fmla="*/ 146 h 161"/>
                <a:gd name="T6" fmla="*/ 22 w 102"/>
                <a:gd name="T7" fmla="*/ 157 h 161"/>
                <a:gd name="T8" fmla="*/ 8 w 102"/>
                <a:gd name="T9" fmla="*/ 140 h 161"/>
                <a:gd name="T10" fmla="*/ 0 w 102"/>
                <a:gd name="T11" fmla="*/ 71 h 161"/>
                <a:gd name="T12" fmla="*/ 11 w 102"/>
                <a:gd name="T13" fmla="*/ 40 h 161"/>
                <a:gd name="T14" fmla="*/ 82 w 102"/>
                <a:gd name="T15" fmla="*/ 21 h 161"/>
                <a:gd name="T16" fmla="*/ 100 w 102"/>
                <a:gd name="T17" fmla="*/ 62 h 161"/>
                <a:gd name="T18" fmla="*/ 98 w 102"/>
                <a:gd name="T19" fmla="*/ 8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61">
                  <a:moveTo>
                    <a:pt x="98" y="84"/>
                  </a:moveTo>
                  <a:cubicBezTo>
                    <a:pt x="96" y="94"/>
                    <a:pt x="94" y="104"/>
                    <a:pt x="91" y="114"/>
                  </a:cubicBezTo>
                  <a:cubicBezTo>
                    <a:pt x="86" y="128"/>
                    <a:pt x="76" y="137"/>
                    <a:pt x="65" y="146"/>
                  </a:cubicBezTo>
                  <a:cubicBezTo>
                    <a:pt x="53" y="159"/>
                    <a:pt x="38" y="161"/>
                    <a:pt x="22" y="157"/>
                  </a:cubicBezTo>
                  <a:cubicBezTo>
                    <a:pt x="13" y="156"/>
                    <a:pt x="9" y="148"/>
                    <a:pt x="8" y="140"/>
                  </a:cubicBezTo>
                  <a:cubicBezTo>
                    <a:pt x="5" y="117"/>
                    <a:pt x="1" y="94"/>
                    <a:pt x="0" y="71"/>
                  </a:cubicBezTo>
                  <a:cubicBezTo>
                    <a:pt x="1" y="60"/>
                    <a:pt x="6" y="50"/>
                    <a:pt x="11" y="40"/>
                  </a:cubicBezTo>
                  <a:cubicBezTo>
                    <a:pt x="24" y="15"/>
                    <a:pt x="59" y="0"/>
                    <a:pt x="82" y="21"/>
                  </a:cubicBezTo>
                  <a:cubicBezTo>
                    <a:pt x="94" y="32"/>
                    <a:pt x="99" y="46"/>
                    <a:pt x="100" y="62"/>
                  </a:cubicBezTo>
                  <a:cubicBezTo>
                    <a:pt x="100" y="69"/>
                    <a:pt x="102" y="76"/>
                    <a:pt x="98" y="84"/>
                  </a:cubicBezTo>
                  <a:close/>
                </a:path>
              </a:pathLst>
            </a:custGeom>
            <a:solidFill>
              <a:srgbClr val="F3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79DB16A6-1CE9-73C9-F59C-45C542D10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" y="2140"/>
              <a:ext cx="419" cy="144"/>
            </a:xfrm>
            <a:custGeom>
              <a:avLst/>
              <a:gdLst>
                <a:gd name="T0" fmla="*/ 6 w 128"/>
                <a:gd name="T1" fmla="*/ 0 h 44"/>
                <a:gd name="T2" fmla="*/ 116 w 128"/>
                <a:gd name="T3" fmla="*/ 0 h 44"/>
                <a:gd name="T4" fmla="*/ 92 w 128"/>
                <a:gd name="T5" fmla="*/ 44 h 44"/>
                <a:gd name="T6" fmla="*/ 27 w 128"/>
                <a:gd name="T7" fmla="*/ 44 h 44"/>
                <a:gd name="T8" fmla="*/ 3 w 128"/>
                <a:gd name="T9" fmla="*/ 21 h 44"/>
                <a:gd name="T10" fmla="*/ 6 w 128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44">
                  <a:moveTo>
                    <a:pt x="6" y="0"/>
                  </a:moveTo>
                  <a:cubicBezTo>
                    <a:pt x="43" y="0"/>
                    <a:pt x="79" y="0"/>
                    <a:pt x="116" y="0"/>
                  </a:cubicBezTo>
                  <a:cubicBezTo>
                    <a:pt x="128" y="22"/>
                    <a:pt x="116" y="44"/>
                    <a:pt x="92" y="44"/>
                  </a:cubicBezTo>
                  <a:cubicBezTo>
                    <a:pt x="70" y="44"/>
                    <a:pt x="48" y="44"/>
                    <a:pt x="27" y="44"/>
                  </a:cubicBezTo>
                  <a:cubicBezTo>
                    <a:pt x="10" y="44"/>
                    <a:pt x="4" y="38"/>
                    <a:pt x="3" y="21"/>
                  </a:cubicBezTo>
                  <a:cubicBezTo>
                    <a:pt x="3" y="14"/>
                    <a:pt x="0" y="6"/>
                    <a:pt x="6" y="0"/>
                  </a:cubicBezTo>
                  <a:close/>
                </a:path>
              </a:pathLst>
            </a:custGeom>
            <a:solidFill>
              <a:srgbClr val="693D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D8EB4F1-3AAE-1DAE-AD2A-177431B6D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889"/>
              <a:ext cx="340" cy="676"/>
            </a:xfrm>
            <a:custGeom>
              <a:avLst/>
              <a:gdLst>
                <a:gd name="T0" fmla="*/ 6 w 104"/>
                <a:gd name="T1" fmla="*/ 1 h 207"/>
                <a:gd name="T2" fmla="*/ 97 w 104"/>
                <a:gd name="T3" fmla="*/ 34 h 207"/>
                <a:gd name="T4" fmla="*/ 103 w 104"/>
                <a:gd name="T5" fmla="*/ 45 h 207"/>
                <a:gd name="T6" fmla="*/ 13 w 104"/>
                <a:gd name="T7" fmla="*/ 202 h 207"/>
                <a:gd name="T8" fmla="*/ 1 w 104"/>
                <a:gd name="T9" fmla="*/ 203 h 207"/>
                <a:gd name="T10" fmla="*/ 5 w 104"/>
                <a:gd name="T11" fmla="*/ 188 h 207"/>
                <a:gd name="T12" fmla="*/ 56 w 104"/>
                <a:gd name="T13" fmla="*/ 146 h 207"/>
                <a:gd name="T14" fmla="*/ 87 w 104"/>
                <a:gd name="T15" fmla="*/ 56 h 207"/>
                <a:gd name="T16" fmla="*/ 79 w 104"/>
                <a:gd name="T17" fmla="*/ 42 h 207"/>
                <a:gd name="T18" fmla="*/ 33 w 104"/>
                <a:gd name="T19" fmla="*/ 21 h 207"/>
                <a:gd name="T20" fmla="*/ 4 w 104"/>
                <a:gd name="T21" fmla="*/ 12 h 207"/>
                <a:gd name="T22" fmla="*/ 6 w 104"/>
                <a:gd name="T23" fmla="*/ 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207">
                  <a:moveTo>
                    <a:pt x="6" y="1"/>
                  </a:moveTo>
                  <a:cubicBezTo>
                    <a:pt x="41" y="0"/>
                    <a:pt x="71" y="12"/>
                    <a:pt x="97" y="34"/>
                  </a:cubicBezTo>
                  <a:cubicBezTo>
                    <a:pt x="101" y="37"/>
                    <a:pt x="103" y="40"/>
                    <a:pt x="103" y="45"/>
                  </a:cubicBezTo>
                  <a:cubicBezTo>
                    <a:pt x="104" y="105"/>
                    <a:pt x="79" y="173"/>
                    <a:pt x="13" y="202"/>
                  </a:cubicBezTo>
                  <a:cubicBezTo>
                    <a:pt x="9" y="203"/>
                    <a:pt x="5" y="207"/>
                    <a:pt x="1" y="203"/>
                  </a:cubicBezTo>
                  <a:cubicBezTo>
                    <a:pt x="0" y="197"/>
                    <a:pt x="1" y="192"/>
                    <a:pt x="5" y="188"/>
                  </a:cubicBezTo>
                  <a:cubicBezTo>
                    <a:pt x="25" y="177"/>
                    <a:pt x="43" y="164"/>
                    <a:pt x="56" y="146"/>
                  </a:cubicBezTo>
                  <a:cubicBezTo>
                    <a:pt x="76" y="119"/>
                    <a:pt x="83" y="88"/>
                    <a:pt x="87" y="56"/>
                  </a:cubicBezTo>
                  <a:cubicBezTo>
                    <a:pt x="87" y="49"/>
                    <a:pt x="84" y="45"/>
                    <a:pt x="79" y="42"/>
                  </a:cubicBezTo>
                  <a:cubicBezTo>
                    <a:pt x="66" y="30"/>
                    <a:pt x="50" y="25"/>
                    <a:pt x="33" y="21"/>
                  </a:cubicBezTo>
                  <a:cubicBezTo>
                    <a:pt x="24" y="18"/>
                    <a:pt x="13" y="19"/>
                    <a:pt x="4" y="12"/>
                  </a:cubicBezTo>
                  <a:cubicBezTo>
                    <a:pt x="2" y="8"/>
                    <a:pt x="2" y="4"/>
                    <a:pt x="6" y="1"/>
                  </a:cubicBezTo>
                  <a:close/>
                </a:path>
              </a:pathLst>
            </a:custGeom>
            <a:solidFill>
              <a:srgbClr val="BDD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14817782-62BF-3E99-459D-A894A18FE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889"/>
              <a:ext cx="340" cy="663"/>
            </a:xfrm>
            <a:custGeom>
              <a:avLst/>
              <a:gdLst>
                <a:gd name="T0" fmla="*/ 101 w 104"/>
                <a:gd name="T1" fmla="*/ 191 h 203"/>
                <a:gd name="T2" fmla="*/ 96 w 104"/>
                <a:gd name="T3" fmla="*/ 203 h 203"/>
                <a:gd name="T4" fmla="*/ 8 w 104"/>
                <a:gd name="T5" fmla="*/ 96 h 203"/>
                <a:gd name="T6" fmla="*/ 3 w 104"/>
                <a:gd name="T7" fmla="*/ 60 h 203"/>
                <a:gd name="T8" fmla="*/ 20 w 104"/>
                <a:gd name="T9" fmla="*/ 25 h 203"/>
                <a:gd name="T10" fmla="*/ 101 w 104"/>
                <a:gd name="T11" fmla="*/ 1 h 203"/>
                <a:gd name="T12" fmla="*/ 101 w 104"/>
                <a:gd name="T13" fmla="*/ 12 h 203"/>
                <a:gd name="T14" fmla="*/ 100 w 104"/>
                <a:gd name="T15" fmla="*/ 14 h 203"/>
                <a:gd name="T16" fmla="*/ 79 w 104"/>
                <a:gd name="T17" fmla="*/ 19 h 203"/>
                <a:gd name="T18" fmla="*/ 29 w 104"/>
                <a:gd name="T19" fmla="*/ 39 h 203"/>
                <a:gd name="T20" fmla="*/ 20 w 104"/>
                <a:gd name="T21" fmla="*/ 59 h 203"/>
                <a:gd name="T22" fmla="*/ 94 w 104"/>
                <a:gd name="T23" fmla="*/ 184 h 203"/>
                <a:gd name="T24" fmla="*/ 99 w 104"/>
                <a:gd name="T25" fmla="*/ 188 h 203"/>
                <a:gd name="T26" fmla="*/ 101 w 104"/>
                <a:gd name="T27" fmla="*/ 19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03">
                  <a:moveTo>
                    <a:pt x="101" y="191"/>
                  </a:moveTo>
                  <a:cubicBezTo>
                    <a:pt x="96" y="194"/>
                    <a:pt x="104" y="201"/>
                    <a:pt x="96" y="203"/>
                  </a:cubicBezTo>
                  <a:cubicBezTo>
                    <a:pt x="48" y="183"/>
                    <a:pt x="21" y="145"/>
                    <a:pt x="8" y="96"/>
                  </a:cubicBezTo>
                  <a:cubicBezTo>
                    <a:pt x="5" y="84"/>
                    <a:pt x="4" y="72"/>
                    <a:pt x="3" y="60"/>
                  </a:cubicBezTo>
                  <a:cubicBezTo>
                    <a:pt x="0" y="43"/>
                    <a:pt x="7" y="33"/>
                    <a:pt x="20" y="25"/>
                  </a:cubicBezTo>
                  <a:cubicBezTo>
                    <a:pt x="45" y="9"/>
                    <a:pt x="71" y="0"/>
                    <a:pt x="101" y="1"/>
                  </a:cubicBezTo>
                  <a:cubicBezTo>
                    <a:pt x="101" y="4"/>
                    <a:pt x="101" y="8"/>
                    <a:pt x="101" y="12"/>
                  </a:cubicBezTo>
                  <a:cubicBezTo>
                    <a:pt x="100" y="13"/>
                    <a:pt x="100" y="13"/>
                    <a:pt x="100" y="14"/>
                  </a:cubicBezTo>
                  <a:cubicBezTo>
                    <a:pt x="93" y="18"/>
                    <a:pt x="86" y="18"/>
                    <a:pt x="79" y="19"/>
                  </a:cubicBezTo>
                  <a:cubicBezTo>
                    <a:pt x="61" y="22"/>
                    <a:pt x="44" y="29"/>
                    <a:pt x="29" y="39"/>
                  </a:cubicBezTo>
                  <a:cubicBezTo>
                    <a:pt x="21" y="44"/>
                    <a:pt x="19" y="51"/>
                    <a:pt x="20" y="59"/>
                  </a:cubicBezTo>
                  <a:cubicBezTo>
                    <a:pt x="24" y="113"/>
                    <a:pt x="46" y="157"/>
                    <a:pt x="94" y="184"/>
                  </a:cubicBezTo>
                  <a:cubicBezTo>
                    <a:pt x="96" y="185"/>
                    <a:pt x="98" y="187"/>
                    <a:pt x="99" y="188"/>
                  </a:cubicBezTo>
                  <a:cubicBezTo>
                    <a:pt x="100" y="189"/>
                    <a:pt x="100" y="190"/>
                    <a:pt x="101" y="191"/>
                  </a:cubicBezTo>
                  <a:close/>
                </a:path>
              </a:pathLst>
            </a:custGeom>
            <a:solidFill>
              <a:srgbClr val="D5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9E7A8520-6550-BFDD-F5B0-6EB29208D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1395"/>
              <a:ext cx="235" cy="157"/>
            </a:xfrm>
            <a:custGeom>
              <a:avLst/>
              <a:gdLst>
                <a:gd name="T0" fmla="*/ 65 w 72"/>
                <a:gd name="T1" fmla="*/ 48 h 48"/>
                <a:gd name="T2" fmla="*/ 6 w 72"/>
                <a:gd name="T3" fmla="*/ 48 h 48"/>
                <a:gd name="T4" fmla="*/ 0 w 72"/>
                <a:gd name="T5" fmla="*/ 40 h 48"/>
                <a:gd name="T6" fmla="*/ 0 w 72"/>
                <a:gd name="T7" fmla="*/ 12 h 48"/>
                <a:gd name="T8" fmla="*/ 13 w 72"/>
                <a:gd name="T9" fmla="*/ 0 h 48"/>
                <a:gd name="T10" fmla="*/ 59 w 72"/>
                <a:gd name="T11" fmla="*/ 0 h 48"/>
                <a:gd name="T12" fmla="*/ 72 w 72"/>
                <a:gd name="T13" fmla="*/ 13 h 48"/>
                <a:gd name="T14" fmla="*/ 72 w 72"/>
                <a:gd name="T15" fmla="*/ 40 h 48"/>
                <a:gd name="T16" fmla="*/ 65 w 72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8">
                  <a:moveTo>
                    <a:pt x="65" y="48"/>
                  </a:moveTo>
                  <a:cubicBezTo>
                    <a:pt x="46" y="48"/>
                    <a:pt x="26" y="48"/>
                    <a:pt x="6" y="48"/>
                  </a:cubicBezTo>
                  <a:cubicBezTo>
                    <a:pt x="2" y="48"/>
                    <a:pt x="0" y="45"/>
                    <a:pt x="0" y="40"/>
                  </a:cubicBezTo>
                  <a:cubicBezTo>
                    <a:pt x="0" y="31"/>
                    <a:pt x="0" y="21"/>
                    <a:pt x="0" y="12"/>
                  </a:cubicBezTo>
                  <a:cubicBezTo>
                    <a:pt x="0" y="3"/>
                    <a:pt x="4" y="0"/>
                    <a:pt x="13" y="0"/>
                  </a:cubicBezTo>
                  <a:cubicBezTo>
                    <a:pt x="28" y="1"/>
                    <a:pt x="43" y="1"/>
                    <a:pt x="59" y="0"/>
                  </a:cubicBezTo>
                  <a:cubicBezTo>
                    <a:pt x="68" y="0"/>
                    <a:pt x="72" y="4"/>
                    <a:pt x="72" y="13"/>
                  </a:cubicBezTo>
                  <a:cubicBezTo>
                    <a:pt x="72" y="22"/>
                    <a:pt x="71" y="31"/>
                    <a:pt x="72" y="40"/>
                  </a:cubicBezTo>
                  <a:cubicBezTo>
                    <a:pt x="72" y="45"/>
                    <a:pt x="70" y="48"/>
                    <a:pt x="65" y="48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1F5BE665-678F-4589-66CC-AE396895E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1317"/>
              <a:ext cx="507" cy="232"/>
            </a:xfrm>
            <a:custGeom>
              <a:avLst/>
              <a:gdLst>
                <a:gd name="T0" fmla="*/ 128 w 155"/>
                <a:gd name="T1" fmla="*/ 71 h 71"/>
                <a:gd name="T2" fmla="*/ 135 w 155"/>
                <a:gd name="T3" fmla="*/ 40 h 71"/>
                <a:gd name="T4" fmla="*/ 130 w 155"/>
                <a:gd name="T5" fmla="*/ 33 h 71"/>
                <a:gd name="T6" fmla="*/ 7 w 155"/>
                <a:gd name="T7" fmla="*/ 34 h 71"/>
                <a:gd name="T8" fmla="*/ 6 w 155"/>
                <a:gd name="T9" fmla="*/ 25 h 71"/>
                <a:gd name="T10" fmla="*/ 23 w 155"/>
                <a:gd name="T11" fmla="*/ 20 h 71"/>
                <a:gd name="T12" fmla="*/ 139 w 155"/>
                <a:gd name="T13" fmla="*/ 22 h 71"/>
                <a:gd name="T14" fmla="*/ 155 w 155"/>
                <a:gd name="T15" fmla="*/ 29 h 71"/>
                <a:gd name="T16" fmla="*/ 151 w 155"/>
                <a:gd name="T17" fmla="*/ 32 h 71"/>
                <a:gd name="T18" fmla="*/ 145 w 155"/>
                <a:gd name="T19" fmla="*/ 48 h 71"/>
                <a:gd name="T20" fmla="*/ 128 w 155"/>
                <a:gd name="T2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71">
                  <a:moveTo>
                    <a:pt x="128" y="71"/>
                  </a:moveTo>
                  <a:cubicBezTo>
                    <a:pt x="132" y="61"/>
                    <a:pt x="137" y="51"/>
                    <a:pt x="135" y="40"/>
                  </a:cubicBezTo>
                  <a:cubicBezTo>
                    <a:pt x="135" y="36"/>
                    <a:pt x="136" y="32"/>
                    <a:pt x="130" y="33"/>
                  </a:cubicBezTo>
                  <a:cubicBezTo>
                    <a:pt x="89" y="37"/>
                    <a:pt x="48" y="34"/>
                    <a:pt x="7" y="34"/>
                  </a:cubicBezTo>
                  <a:cubicBezTo>
                    <a:pt x="0" y="28"/>
                    <a:pt x="0" y="28"/>
                    <a:pt x="6" y="25"/>
                  </a:cubicBezTo>
                  <a:cubicBezTo>
                    <a:pt x="12" y="22"/>
                    <a:pt x="18" y="22"/>
                    <a:pt x="23" y="20"/>
                  </a:cubicBezTo>
                  <a:cubicBezTo>
                    <a:pt x="62" y="0"/>
                    <a:pt x="101" y="5"/>
                    <a:pt x="139" y="22"/>
                  </a:cubicBezTo>
                  <a:cubicBezTo>
                    <a:pt x="144" y="24"/>
                    <a:pt x="152" y="21"/>
                    <a:pt x="155" y="29"/>
                  </a:cubicBezTo>
                  <a:cubicBezTo>
                    <a:pt x="154" y="30"/>
                    <a:pt x="153" y="31"/>
                    <a:pt x="151" y="32"/>
                  </a:cubicBezTo>
                  <a:cubicBezTo>
                    <a:pt x="141" y="34"/>
                    <a:pt x="142" y="40"/>
                    <a:pt x="145" y="48"/>
                  </a:cubicBezTo>
                  <a:cubicBezTo>
                    <a:pt x="143" y="58"/>
                    <a:pt x="136" y="65"/>
                    <a:pt x="128" y="71"/>
                  </a:cubicBezTo>
                  <a:close/>
                </a:path>
              </a:pathLst>
            </a:custGeom>
            <a:solidFill>
              <a:srgbClr val="C8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E90BDF1C-1609-7096-AA65-B4C2AFBF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1552"/>
              <a:ext cx="288" cy="229"/>
            </a:xfrm>
            <a:custGeom>
              <a:avLst/>
              <a:gdLst>
                <a:gd name="T0" fmla="*/ 4 w 88"/>
                <a:gd name="T1" fmla="*/ 47 h 70"/>
                <a:gd name="T2" fmla="*/ 14 w 88"/>
                <a:gd name="T3" fmla="*/ 33 h 70"/>
                <a:gd name="T4" fmla="*/ 23 w 88"/>
                <a:gd name="T5" fmla="*/ 28 h 70"/>
                <a:gd name="T6" fmla="*/ 50 w 88"/>
                <a:gd name="T7" fmla="*/ 8 h 70"/>
                <a:gd name="T8" fmla="*/ 81 w 88"/>
                <a:gd name="T9" fmla="*/ 12 h 70"/>
                <a:gd name="T10" fmla="*/ 76 w 88"/>
                <a:gd name="T11" fmla="*/ 43 h 70"/>
                <a:gd name="T12" fmla="*/ 58 w 88"/>
                <a:gd name="T13" fmla="*/ 52 h 70"/>
                <a:gd name="T14" fmla="*/ 27 w 88"/>
                <a:gd name="T15" fmla="*/ 65 h 70"/>
                <a:gd name="T16" fmla="*/ 13 w 88"/>
                <a:gd name="T17" fmla="*/ 65 h 70"/>
                <a:gd name="T18" fmla="*/ 6 w 88"/>
                <a:gd name="T19" fmla="*/ 57 h 70"/>
                <a:gd name="T20" fmla="*/ 4 w 88"/>
                <a:gd name="T21" fmla="*/ 4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0">
                  <a:moveTo>
                    <a:pt x="4" y="47"/>
                  </a:moveTo>
                  <a:cubicBezTo>
                    <a:pt x="0" y="37"/>
                    <a:pt x="2" y="32"/>
                    <a:pt x="14" y="33"/>
                  </a:cubicBezTo>
                  <a:cubicBezTo>
                    <a:pt x="18" y="33"/>
                    <a:pt x="21" y="32"/>
                    <a:pt x="23" y="28"/>
                  </a:cubicBezTo>
                  <a:cubicBezTo>
                    <a:pt x="30" y="19"/>
                    <a:pt x="40" y="14"/>
                    <a:pt x="50" y="8"/>
                  </a:cubicBezTo>
                  <a:cubicBezTo>
                    <a:pt x="63" y="0"/>
                    <a:pt x="73" y="1"/>
                    <a:pt x="81" y="12"/>
                  </a:cubicBezTo>
                  <a:cubicBezTo>
                    <a:pt x="88" y="21"/>
                    <a:pt x="86" y="35"/>
                    <a:pt x="76" y="43"/>
                  </a:cubicBezTo>
                  <a:cubicBezTo>
                    <a:pt x="70" y="48"/>
                    <a:pt x="64" y="51"/>
                    <a:pt x="58" y="52"/>
                  </a:cubicBezTo>
                  <a:cubicBezTo>
                    <a:pt x="47" y="55"/>
                    <a:pt x="35" y="57"/>
                    <a:pt x="27" y="65"/>
                  </a:cubicBezTo>
                  <a:cubicBezTo>
                    <a:pt x="22" y="70"/>
                    <a:pt x="17" y="69"/>
                    <a:pt x="13" y="65"/>
                  </a:cubicBezTo>
                  <a:cubicBezTo>
                    <a:pt x="10" y="63"/>
                    <a:pt x="8" y="60"/>
                    <a:pt x="6" y="57"/>
                  </a:cubicBezTo>
                  <a:cubicBezTo>
                    <a:pt x="4" y="54"/>
                    <a:pt x="3" y="51"/>
                    <a:pt x="4" y="47"/>
                  </a:cubicBezTo>
                  <a:close/>
                </a:path>
              </a:pathLst>
            </a:custGeom>
            <a:solidFill>
              <a:srgbClr val="AE4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1D20DA47-22AC-12B0-8DE0-B7A6EC899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719"/>
              <a:ext cx="510" cy="274"/>
            </a:xfrm>
            <a:custGeom>
              <a:avLst/>
              <a:gdLst>
                <a:gd name="T0" fmla="*/ 21 w 156"/>
                <a:gd name="T1" fmla="*/ 82 h 84"/>
                <a:gd name="T2" fmla="*/ 0 w 156"/>
                <a:gd name="T3" fmla="*/ 84 h 84"/>
                <a:gd name="T4" fmla="*/ 9 w 156"/>
                <a:gd name="T5" fmla="*/ 75 h 84"/>
                <a:gd name="T6" fmla="*/ 80 w 156"/>
                <a:gd name="T7" fmla="*/ 37 h 84"/>
                <a:gd name="T8" fmla="*/ 139 w 156"/>
                <a:gd name="T9" fmla="*/ 6 h 84"/>
                <a:gd name="T10" fmla="*/ 152 w 156"/>
                <a:gd name="T11" fmla="*/ 4 h 84"/>
                <a:gd name="T12" fmla="*/ 156 w 156"/>
                <a:gd name="T13" fmla="*/ 11 h 84"/>
                <a:gd name="T14" fmla="*/ 148 w 156"/>
                <a:gd name="T15" fmla="*/ 16 h 84"/>
                <a:gd name="T16" fmla="*/ 45 w 156"/>
                <a:gd name="T17" fmla="*/ 70 h 84"/>
                <a:gd name="T18" fmla="*/ 21 w 156"/>
                <a:gd name="T1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84">
                  <a:moveTo>
                    <a:pt x="21" y="82"/>
                  </a:moveTo>
                  <a:cubicBezTo>
                    <a:pt x="14" y="83"/>
                    <a:pt x="8" y="83"/>
                    <a:pt x="0" y="84"/>
                  </a:cubicBezTo>
                  <a:cubicBezTo>
                    <a:pt x="1" y="78"/>
                    <a:pt x="6" y="77"/>
                    <a:pt x="9" y="75"/>
                  </a:cubicBezTo>
                  <a:cubicBezTo>
                    <a:pt x="33" y="63"/>
                    <a:pt x="56" y="48"/>
                    <a:pt x="80" y="37"/>
                  </a:cubicBezTo>
                  <a:cubicBezTo>
                    <a:pt x="100" y="27"/>
                    <a:pt x="120" y="16"/>
                    <a:pt x="139" y="6"/>
                  </a:cubicBezTo>
                  <a:cubicBezTo>
                    <a:pt x="143" y="4"/>
                    <a:pt x="147" y="0"/>
                    <a:pt x="152" y="4"/>
                  </a:cubicBezTo>
                  <a:cubicBezTo>
                    <a:pt x="155" y="5"/>
                    <a:pt x="156" y="8"/>
                    <a:pt x="156" y="11"/>
                  </a:cubicBezTo>
                  <a:cubicBezTo>
                    <a:pt x="155" y="16"/>
                    <a:pt x="152" y="16"/>
                    <a:pt x="148" y="16"/>
                  </a:cubicBezTo>
                  <a:cubicBezTo>
                    <a:pt x="114" y="34"/>
                    <a:pt x="80" y="52"/>
                    <a:pt x="45" y="70"/>
                  </a:cubicBezTo>
                  <a:cubicBezTo>
                    <a:pt x="37" y="74"/>
                    <a:pt x="29" y="78"/>
                    <a:pt x="21" y="82"/>
                  </a:cubicBezTo>
                  <a:close/>
                </a:path>
              </a:pathLst>
            </a:custGeom>
            <a:solidFill>
              <a:srgbClr val="C9D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E6E0BE56-130E-9FE7-551F-77A7F4A84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1706"/>
              <a:ext cx="468" cy="267"/>
            </a:xfrm>
            <a:custGeom>
              <a:avLst/>
              <a:gdLst>
                <a:gd name="T0" fmla="*/ 143 w 143"/>
                <a:gd name="T1" fmla="*/ 8 h 82"/>
                <a:gd name="T2" fmla="*/ 14 w 143"/>
                <a:gd name="T3" fmla="*/ 76 h 82"/>
                <a:gd name="T4" fmla="*/ 0 w 143"/>
                <a:gd name="T5" fmla="*/ 79 h 82"/>
                <a:gd name="T6" fmla="*/ 17 w 143"/>
                <a:gd name="T7" fmla="*/ 64 h 82"/>
                <a:gd name="T8" fmla="*/ 139 w 143"/>
                <a:gd name="T9" fmla="*/ 0 h 82"/>
                <a:gd name="T10" fmla="*/ 143 w 143"/>
                <a:gd name="T11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82">
                  <a:moveTo>
                    <a:pt x="143" y="8"/>
                  </a:moveTo>
                  <a:cubicBezTo>
                    <a:pt x="100" y="31"/>
                    <a:pt x="57" y="53"/>
                    <a:pt x="14" y="76"/>
                  </a:cubicBezTo>
                  <a:cubicBezTo>
                    <a:pt x="9" y="79"/>
                    <a:pt x="6" y="82"/>
                    <a:pt x="0" y="79"/>
                  </a:cubicBezTo>
                  <a:cubicBezTo>
                    <a:pt x="3" y="71"/>
                    <a:pt x="11" y="69"/>
                    <a:pt x="17" y="64"/>
                  </a:cubicBezTo>
                  <a:cubicBezTo>
                    <a:pt x="58" y="43"/>
                    <a:pt x="98" y="21"/>
                    <a:pt x="139" y="0"/>
                  </a:cubicBezTo>
                  <a:cubicBezTo>
                    <a:pt x="140" y="3"/>
                    <a:pt x="142" y="5"/>
                    <a:pt x="143" y="8"/>
                  </a:cubicBezTo>
                  <a:close/>
                </a:path>
              </a:pathLst>
            </a:custGeom>
            <a:solidFill>
              <a:srgbClr val="EF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8B880AB5-53E4-81B2-3E44-26211FA1A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1379"/>
              <a:ext cx="111" cy="157"/>
            </a:xfrm>
            <a:custGeom>
              <a:avLst/>
              <a:gdLst>
                <a:gd name="T0" fmla="*/ 34 w 34"/>
                <a:gd name="T1" fmla="*/ 1 h 48"/>
                <a:gd name="T2" fmla="*/ 19 w 34"/>
                <a:gd name="T3" fmla="*/ 7 h 48"/>
                <a:gd name="T4" fmla="*/ 18 w 34"/>
                <a:gd name="T5" fmla="*/ 15 h 48"/>
                <a:gd name="T6" fmla="*/ 20 w 34"/>
                <a:gd name="T7" fmla="*/ 48 h 48"/>
                <a:gd name="T8" fmla="*/ 1 w 34"/>
                <a:gd name="T9" fmla="*/ 12 h 48"/>
                <a:gd name="T10" fmla="*/ 6 w 34"/>
                <a:gd name="T11" fmla="*/ 6 h 48"/>
                <a:gd name="T12" fmla="*/ 34 w 34"/>
                <a:gd name="T1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8">
                  <a:moveTo>
                    <a:pt x="34" y="1"/>
                  </a:moveTo>
                  <a:cubicBezTo>
                    <a:pt x="30" y="5"/>
                    <a:pt x="24" y="5"/>
                    <a:pt x="19" y="7"/>
                  </a:cubicBezTo>
                  <a:cubicBezTo>
                    <a:pt x="13" y="8"/>
                    <a:pt x="14" y="11"/>
                    <a:pt x="18" y="15"/>
                  </a:cubicBezTo>
                  <a:cubicBezTo>
                    <a:pt x="18" y="26"/>
                    <a:pt x="16" y="37"/>
                    <a:pt x="20" y="48"/>
                  </a:cubicBezTo>
                  <a:cubicBezTo>
                    <a:pt x="10" y="38"/>
                    <a:pt x="7" y="24"/>
                    <a:pt x="1" y="12"/>
                  </a:cubicBezTo>
                  <a:cubicBezTo>
                    <a:pt x="0" y="9"/>
                    <a:pt x="2" y="5"/>
                    <a:pt x="6" y="6"/>
                  </a:cubicBezTo>
                  <a:cubicBezTo>
                    <a:pt x="16" y="6"/>
                    <a:pt x="24" y="0"/>
                    <a:pt x="34" y="1"/>
                  </a:cubicBezTo>
                  <a:close/>
                </a:path>
              </a:pathLst>
            </a:custGeom>
            <a:solidFill>
              <a:srgbClr val="9E6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B6F9B444-FA2F-5A44-1429-BCCB92F66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2166"/>
              <a:ext cx="180" cy="203"/>
            </a:xfrm>
            <a:custGeom>
              <a:avLst/>
              <a:gdLst>
                <a:gd name="T0" fmla="*/ 0 w 55"/>
                <a:gd name="T1" fmla="*/ 0 h 62"/>
                <a:gd name="T2" fmla="*/ 15 w 55"/>
                <a:gd name="T3" fmla="*/ 5 h 62"/>
                <a:gd name="T4" fmla="*/ 55 w 55"/>
                <a:gd name="T5" fmla="*/ 62 h 62"/>
                <a:gd name="T6" fmla="*/ 44 w 55"/>
                <a:gd name="T7" fmla="*/ 41 h 62"/>
                <a:gd name="T8" fmla="*/ 16 w 55"/>
                <a:gd name="T9" fmla="*/ 12 h 62"/>
                <a:gd name="T10" fmla="*/ 0 w 55"/>
                <a:gd name="T11" fmla="*/ 3 h 62"/>
                <a:gd name="T12" fmla="*/ 0 w 55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2">
                  <a:moveTo>
                    <a:pt x="0" y="0"/>
                  </a:moveTo>
                  <a:cubicBezTo>
                    <a:pt x="5" y="2"/>
                    <a:pt x="10" y="3"/>
                    <a:pt x="15" y="5"/>
                  </a:cubicBezTo>
                  <a:cubicBezTo>
                    <a:pt x="36" y="18"/>
                    <a:pt x="52" y="36"/>
                    <a:pt x="55" y="62"/>
                  </a:cubicBezTo>
                  <a:cubicBezTo>
                    <a:pt x="48" y="57"/>
                    <a:pt x="48" y="48"/>
                    <a:pt x="44" y="41"/>
                  </a:cubicBezTo>
                  <a:cubicBezTo>
                    <a:pt x="38" y="27"/>
                    <a:pt x="29" y="19"/>
                    <a:pt x="16" y="12"/>
                  </a:cubicBezTo>
                  <a:cubicBezTo>
                    <a:pt x="11" y="9"/>
                    <a:pt x="6" y="6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3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327AD571-EAAE-2FCA-C5AF-4D62DC6D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1411"/>
              <a:ext cx="59" cy="63"/>
            </a:xfrm>
            <a:custGeom>
              <a:avLst/>
              <a:gdLst>
                <a:gd name="T0" fmla="*/ 8 w 18"/>
                <a:gd name="T1" fmla="*/ 19 h 19"/>
                <a:gd name="T2" fmla="*/ 1 w 18"/>
                <a:gd name="T3" fmla="*/ 9 h 19"/>
                <a:gd name="T4" fmla="*/ 10 w 18"/>
                <a:gd name="T5" fmla="*/ 0 h 19"/>
                <a:gd name="T6" fmla="*/ 18 w 18"/>
                <a:gd name="T7" fmla="*/ 0 h 19"/>
                <a:gd name="T8" fmla="*/ 8 w 18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8" y="19"/>
                  </a:moveTo>
                  <a:cubicBezTo>
                    <a:pt x="3" y="18"/>
                    <a:pt x="0" y="15"/>
                    <a:pt x="1" y="9"/>
                  </a:cubicBezTo>
                  <a:cubicBezTo>
                    <a:pt x="1" y="2"/>
                    <a:pt x="5" y="1"/>
                    <a:pt x="10" y="0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8" y="8"/>
                    <a:pt x="12" y="12"/>
                    <a:pt x="8" y="19"/>
                  </a:cubicBezTo>
                  <a:close/>
                </a:path>
              </a:pathLst>
            </a:custGeom>
            <a:solidFill>
              <a:srgbClr val="9D5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AC55C113-7E20-9E61-D957-73FDB3AAA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2326"/>
              <a:ext cx="337" cy="151"/>
            </a:xfrm>
            <a:custGeom>
              <a:avLst/>
              <a:gdLst>
                <a:gd name="T0" fmla="*/ 51 w 103"/>
                <a:gd name="T1" fmla="*/ 1 h 46"/>
                <a:gd name="T2" fmla="*/ 91 w 103"/>
                <a:gd name="T3" fmla="*/ 3 h 46"/>
                <a:gd name="T4" fmla="*/ 93 w 103"/>
                <a:gd name="T5" fmla="*/ 3 h 46"/>
                <a:gd name="T6" fmla="*/ 100 w 103"/>
                <a:gd name="T7" fmla="*/ 38 h 46"/>
                <a:gd name="T8" fmla="*/ 89 w 103"/>
                <a:gd name="T9" fmla="*/ 42 h 46"/>
                <a:gd name="T10" fmla="*/ 10 w 103"/>
                <a:gd name="T11" fmla="*/ 42 h 46"/>
                <a:gd name="T12" fmla="*/ 2 w 103"/>
                <a:gd name="T13" fmla="*/ 35 h 46"/>
                <a:gd name="T14" fmla="*/ 2 w 103"/>
                <a:gd name="T15" fmla="*/ 34 h 46"/>
                <a:gd name="T16" fmla="*/ 34 w 103"/>
                <a:gd name="T17" fmla="*/ 1 h 46"/>
                <a:gd name="T18" fmla="*/ 51 w 103"/>
                <a:gd name="T1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46">
                  <a:moveTo>
                    <a:pt x="51" y="1"/>
                  </a:moveTo>
                  <a:cubicBezTo>
                    <a:pt x="64" y="1"/>
                    <a:pt x="78" y="0"/>
                    <a:pt x="91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100" y="5"/>
                    <a:pt x="103" y="21"/>
                    <a:pt x="100" y="38"/>
                  </a:cubicBezTo>
                  <a:cubicBezTo>
                    <a:pt x="98" y="46"/>
                    <a:pt x="93" y="43"/>
                    <a:pt x="89" y="42"/>
                  </a:cubicBezTo>
                  <a:cubicBezTo>
                    <a:pt x="63" y="37"/>
                    <a:pt x="36" y="40"/>
                    <a:pt x="10" y="42"/>
                  </a:cubicBezTo>
                  <a:cubicBezTo>
                    <a:pt x="4" y="42"/>
                    <a:pt x="2" y="41"/>
                    <a:pt x="2" y="35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0" y="3"/>
                    <a:pt x="2" y="1"/>
                    <a:pt x="34" y="1"/>
                  </a:cubicBezTo>
                  <a:cubicBezTo>
                    <a:pt x="40" y="1"/>
                    <a:pt x="45" y="1"/>
                    <a:pt x="51" y="1"/>
                  </a:cubicBez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2577F64F-96CA-C7AF-E1B6-725D4EEEA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111"/>
              <a:ext cx="206" cy="160"/>
            </a:xfrm>
            <a:custGeom>
              <a:avLst/>
              <a:gdLst>
                <a:gd name="T0" fmla="*/ 63 w 63"/>
                <a:gd name="T1" fmla="*/ 17 h 49"/>
                <a:gd name="T2" fmla="*/ 63 w 63"/>
                <a:gd name="T3" fmla="*/ 20 h 49"/>
                <a:gd name="T4" fmla="*/ 10 w 63"/>
                <a:gd name="T5" fmla="*/ 38 h 49"/>
                <a:gd name="T6" fmla="*/ 1 w 63"/>
                <a:gd name="T7" fmla="*/ 20 h 49"/>
                <a:gd name="T8" fmla="*/ 16 w 63"/>
                <a:gd name="T9" fmla="*/ 4 h 49"/>
                <a:gd name="T10" fmla="*/ 63 w 63"/>
                <a:gd name="T11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9">
                  <a:moveTo>
                    <a:pt x="63" y="17"/>
                  </a:moveTo>
                  <a:cubicBezTo>
                    <a:pt x="63" y="18"/>
                    <a:pt x="63" y="19"/>
                    <a:pt x="63" y="20"/>
                  </a:cubicBezTo>
                  <a:cubicBezTo>
                    <a:pt x="57" y="38"/>
                    <a:pt x="27" y="49"/>
                    <a:pt x="10" y="38"/>
                  </a:cubicBezTo>
                  <a:cubicBezTo>
                    <a:pt x="4" y="34"/>
                    <a:pt x="0" y="29"/>
                    <a:pt x="1" y="20"/>
                  </a:cubicBezTo>
                  <a:cubicBezTo>
                    <a:pt x="6" y="15"/>
                    <a:pt x="7" y="3"/>
                    <a:pt x="16" y="4"/>
                  </a:cubicBezTo>
                  <a:cubicBezTo>
                    <a:pt x="32" y="6"/>
                    <a:pt x="51" y="0"/>
                    <a:pt x="63" y="17"/>
                  </a:cubicBezTo>
                  <a:close/>
                </a:path>
              </a:pathLst>
            </a:custGeom>
            <a:solidFill>
              <a:srgbClr val="6C6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E971DD7E-5A6A-85C7-65FF-B4C4D520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2607"/>
              <a:ext cx="147" cy="69"/>
            </a:xfrm>
            <a:custGeom>
              <a:avLst/>
              <a:gdLst>
                <a:gd name="T0" fmla="*/ 43 w 45"/>
                <a:gd name="T1" fmla="*/ 13 h 21"/>
                <a:gd name="T2" fmla="*/ 38 w 45"/>
                <a:gd name="T3" fmla="*/ 17 h 21"/>
                <a:gd name="T4" fmla="*/ 7 w 45"/>
                <a:gd name="T5" fmla="*/ 17 h 21"/>
                <a:gd name="T6" fmla="*/ 2 w 45"/>
                <a:gd name="T7" fmla="*/ 18 h 21"/>
                <a:gd name="T8" fmla="*/ 3 w 45"/>
                <a:gd name="T9" fmla="*/ 13 h 21"/>
                <a:gd name="T10" fmla="*/ 41 w 45"/>
                <a:gd name="T11" fmla="*/ 10 h 21"/>
                <a:gd name="T12" fmla="*/ 43 w 45"/>
                <a:gd name="T1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1">
                  <a:moveTo>
                    <a:pt x="43" y="13"/>
                  </a:moveTo>
                  <a:cubicBezTo>
                    <a:pt x="42" y="15"/>
                    <a:pt x="45" y="21"/>
                    <a:pt x="38" y="17"/>
                  </a:cubicBezTo>
                  <a:cubicBezTo>
                    <a:pt x="25" y="7"/>
                    <a:pt x="20" y="8"/>
                    <a:pt x="7" y="17"/>
                  </a:cubicBezTo>
                  <a:cubicBezTo>
                    <a:pt x="5" y="19"/>
                    <a:pt x="4" y="20"/>
                    <a:pt x="2" y="18"/>
                  </a:cubicBezTo>
                  <a:cubicBezTo>
                    <a:pt x="0" y="16"/>
                    <a:pt x="1" y="14"/>
                    <a:pt x="3" y="13"/>
                  </a:cubicBezTo>
                  <a:cubicBezTo>
                    <a:pt x="13" y="1"/>
                    <a:pt x="26" y="0"/>
                    <a:pt x="41" y="10"/>
                  </a:cubicBezTo>
                  <a:cubicBezTo>
                    <a:pt x="42" y="11"/>
                    <a:pt x="43" y="11"/>
                    <a:pt x="43" y="13"/>
                  </a:cubicBezTo>
                  <a:close/>
                </a:path>
              </a:pathLst>
            </a:custGeom>
            <a:solidFill>
              <a:srgbClr val="D6A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78BCA3F9-B48F-171D-75C7-B2C61F3CE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2503"/>
              <a:ext cx="114" cy="59"/>
            </a:xfrm>
            <a:custGeom>
              <a:avLst/>
              <a:gdLst>
                <a:gd name="T0" fmla="*/ 18 w 35"/>
                <a:gd name="T1" fmla="*/ 18 h 18"/>
                <a:gd name="T2" fmla="*/ 6 w 35"/>
                <a:gd name="T3" fmla="*/ 13 h 18"/>
                <a:gd name="T4" fmla="*/ 4 w 35"/>
                <a:gd name="T5" fmla="*/ 3 h 18"/>
                <a:gd name="T6" fmla="*/ 10 w 35"/>
                <a:gd name="T7" fmla="*/ 8 h 18"/>
                <a:gd name="T8" fmla="*/ 27 w 35"/>
                <a:gd name="T9" fmla="*/ 5 h 18"/>
                <a:gd name="T10" fmla="*/ 32 w 35"/>
                <a:gd name="T11" fmla="*/ 3 h 18"/>
                <a:gd name="T12" fmla="*/ 32 w 35"/>
                <a:gd name="T13" fmla="*/ 9 h 18"/>
                <a:gd name="T14" fmla="*/ 18 w 3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8">
                  <a:moveTo>
                    <a:pt x="18" y="18"/>
                  </a:moveTo>
                  <a:cubicBezTo>
                    <a:pt x="13" y="18"/>
                    <a:pt x="9" y="17"/>
                    <a:pt x="6" y="13"/>
                  </a:cubicBezTo>
                  <a:cubicBezTo>
                    <a:pt x="4" y="10"/>
                    <a:pt x="0" y="6"/>
                    <a:pt x="4" y="3"/>
                  </a:cubicBezTo>
                  <a:cubicBezTo>
                    <a:pt x="8" y="0"/>
                    <a:pt x="8" y="6"/>
                    <a:pt x="10" y="8"/>
                  </a:cubicBezTo>
                  <a:cubicBezTo>
                    <a:pt x="17" y="14"/>
                    <a:pt x="23" y="14"/>
                    <a:pt x="27" y="5"/>
                  </a:cubicBezTo>
                  <a:cubicBezTo>
                    <a:pt x="28" y="3"/>
                    <a:pt x="30" y="1"/>
                    <a:pt x="32" y="3"/>
                  </a:cubicBezTo>
                  <a:cubicBezTo>
                    <a:pt x="35" y="4"/>
                    <a:pt x="33" y="7"/>
                    <a:pt x="32" y="9"/>
                  </a:cubicBezTo>
                  <a:cubicBezTo>
                    <a:pt x="30" y="16"/>
                    <a:pt x="24" y="18"/>
                    <a:pt x="18" y="18"/>
                  </a:cubicBezTo>
                  <a:close/>
                </a:path>
              </a:pathLst>
            </a:custGeom>
            <a:solidFill>
              <a:srgbClr val="806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8A94595B-AD9E-F35D-95BD-E579E1B3D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2506"/>
              <a:ext cx="105" cy="59"/>
            </a:xfrm>
            <a:custGeom>
              <a:avLst/>
              <a:gdLst>
                <a:gd name="T0" fmla="*/ 32 w 32"/>
                <a:gd name="T1" fmla="*/ 0 h 18"/>
                <a:gd name="T2" fmla="*/ 19 w 32"/>
                <a:gd name="T3" fmla="*/ 17 h 18"/>
                <a:gd name="T4" fmla="*/ 2 w 32"/>
                <a:gd name="T5" fmla="*/ 7 h 18"/>
                <a:gd name="T6" fmla="*/ 2 w 32"/>
                <a:gd name="T7" fmla="*/ 2 h 18"/>
                <a:gd name="T8" fmla="*/ 6 w 32"/>
                <a:gd name="T9" fmla="*/ 3 h 18"/>
                <a:gd name="T10" fmla="*/ 32 w 3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8">
                  <a:moveTo>
                    <a:pt x="32" y="0"/>
                  </a:moveTo>
                  <a:cubicBezTo>
                    <a:pt x="32" y="11"/>
                    <a:pt x="27" y="16"/>
                    <a:pt x="19" y="17"/>
                  </a:cubicBezTo>
                  <a:cubicBezTo>
                    <a:pt x="11" y="18"/>
                    <a:pt x="5" y="15"/>
                    <a:pt x="2" y="7"/>
                  </a:cubicBezTo>
                  <a:cubicBezTo>
                    <a:pt x="1" y="5"/>
                    <a:pt x="0" y="3"/>
                    <a:pt x="2" y="2"/>
                  </a:cubicBezTo>
                  <a:cubicBezTo>
                    <a:pt x="4" y="1"/>
                    <a:pt x="5" y="1"/>
                    <a:pt x="6" y="3"/>
                  </a:cubicBezTo>
                  <a:cubicBezTo>
                    <a:pt x="19" y="12"/>
                    <a:pt x="19" y="12"/>
                    <a:pt x="32" y="0"/>
                  </a:cubicBezTo>
                  <a:close/>
                </a:path>
              </a:pathLst>
            </a:custGeom>
            <a:solidFill>
              <a:srgbClr val="7B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B171587F-A68F-95D2-3777-D717C8F29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598"/>
              <a:ext cx="68" cy="52"/>
            </a:xfrm>
            <a:custGeom>
              <a:avLst/>
              <a:gdLst>
                <a:gd name="T0" fmla="*/ 2 w 21"/>
                <a:gd name="T1" fmla="*/ 16 h 16"/>
                <a:gd name="T2" fmla="*/ 0 w 21"/>
                <a:gd name="T3" fmla="*/ 13 h 16"/>
                <a:gd name="T4" fmla="*/ 21 w 21"/>
                <a:gd name="T5" fmla="*/ 0 h 16"/>
                <a:gd name="T6" fmla="*/ 2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2" y="16"/>
                  </a:moveTo>
                  <a:cubicBezTo>
                    <a:pt x="1" y="15"/>
                    <a:pt x="1" y="14"/>
                    <a:pt x="0" y="13"/>
                  </a:cubicBezTo>
                  <a:cubicBezTo>
                    <a:pt x="3" y="4"/>
                    <a:pt x="11" y="2"/>
                    <a:pt x="21" y="0"/>
                  </a:cubicBezTo>
                  <a:cubicBezTo>
                    <a:pt x="18" y="10"/>
                    <a:pt x="9" y="12"/>
                    <a:pt x="2" y="16"/>
                  </a:cubicBezTo>
                  <a:close/>
                </a:path>
              </a:pathLst>
            </a:custGeom>
            <a:solidFill>
              <a:srgbClr val="FDE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E48733F8-D4BD-C23F-67E4-4FBAD35C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2411"/>
              <a:ext cx="36" cy="56"/>
            </a:xfrm>
            <a:custGeom>
              <a:avLst/>
              <a:gdLst>
                <a:gd name="T0" fmla="*/ 1 w 11"/>
                <a:gd name="T1" fmla="*/ 10 h 17"/>
                <a:gd name="T2" fmla="*/ 6 w 11"/>
                <a:gd name="T3" fmla="*/ 0 h 17"/>
                <a:gd name="T4" fmla="*/ 11 w 11"/>
                <a:gd name="T5" fmla="*/ 8 h 17"/>
                <a:gd name="T6" fmla="*/ 6 w 11"/>
                <a:gd name="T7" fmla="*/ 17 h 17"/>
                <a:gd name="T8" fmla="*/ 1 w 11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" y="10"/>
                  </a:moveTo>
                  <a:cubicBezTo>
                    <a:pt x="2" y="5"/>
                    <a:pt x="1" y="0"/>
                    <a:pt x="6" y="0"/>
                  </a:cubicBezTo>
                  <a:cubicBezTo>
                    <a:pt x="11" y="0"/>
                    <a:pt x="11" y="5"/>
                    <a:pt x="11" y="8"/>
                  </a:cubicBezTo>
                  <a:cubicBezTo>
                    <a:pt x="11" y="12"/>
                    <a:pt x="11" y="17"/>
                    <a:pt x="6" y="17"/>
                  </a:cubicBezTo>
                  <a:cubicBezTo>
                    <a:pt x="0" y="17"/>
                    <a:pt x="2" y="12"/>
                    <a:pt x="1" y="10"/>
                  </a:cubicBezTo>
                  <a:close/>
                </a:path>
              </a:pathLst>
            </a:custGeom>
            <a:solidFill>
              <a:srgbClr val="E8E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3ABD3EDA-8E70-9E7B-4A3E-9A39DC76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1967"/>
              <a:ext cx="245" cy="385"/>
            </a:xfrm>
            <a:custGeom>
              <a:avLst/>
              <a:gdLst>
                <a:gd name="T0" fmla="*/ 28 w 75"/>
                <a:gd name="T1" fmla="*/ 61 h 118"/>
                <a:gd name="T2" fmla="*/ 13 w 75"/>
                <a:gd name="T3" fmla="*/ 19 h 118"/>
                <a:gd name="T4" fmla="*/ 36 w 75"/>
                <a:gd name="T5" fmla="*/ 0 h 118"/>
                <a:gd name="T6" fmla="*/ 61 w 75"/>
                <a:gd name="T7" fmla="*/ 14 h 118"/>
                <a:gd name="T8" fmla="*/ 67 w 75"/>
                <a:gd name="T9" fmla="*/ 86 h 118"/>
                <a:gd name="T10" fmla="*/ 46 w 75"/>
                <a:gd name="T11" fmla="*/ 115 h 118"/>
                <a:gd name="T12" fmla="*/ 38 w 75"/>
                <a:gd name="T13" fmla="*/ 115 h 118"/>
                <a:gd name="T14" fmla="*/ 66 w 75"/>
                <a:gd name="T15" fmla="*/ 64 h 118"/>
                <a:gd name="T16" fmla="*/ 53 w 75"/>
                <a:gd name="T17" fmla="*/ 26 h 118"/>
                <a:gd name="T18" fmla="*/ 40 w 75"/>
                <a:gd name="T19" fmla="*/ 28 h 118"/>
                <a:gd name="T20" fmla="*/ 25 w 75"/>
                <a:gd name="T21" fmla="*/ 38 h 118"/>
                <a:gd name="T22" fmla="*/ 33 w 75"/>
                <a:gd name="T23" fmla="*/ 44 h 118"/>
                <a:gd name="T24" fmla="*/ 52 w 75"/>
                <a:gd name="T25" fmla="*/ 82 h 118"/>
                <a:gd name="T26" fmla="*/ 22 w 75"/>
                <a:gd name="T27" fmla="*/ 104 h 118"/>
                <a:gd name="T28" fmla="*/ 11 w 75"/>
                <a:gd name="T29" fmla="*/ 104 h 118"/>
                <a:gd name="T30" fmla="*/ 5 w 75"/>
                <a:gd name="T31" fmla="*/ 89 h 118"/>
                <a:gd name="T32" fmla="*/ 16 w 75"/>
                <a:gd name="T33" fmla="*/ 69 h 118"/>
                <a:gd name="T34" fmla="*/ 28 w 75"/>
                <a:gd name="T35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118">
                  <a:moveTo>
                    <a:pt x="28" y="61"/>
                  </a:moveTo>
                  <a:cubicBezTo>
                    <a:pt x="14" y="49"/>
                    <a:pt x="7" y="36"/>
                    <a:pt x="13" y="19"/>
                  </a:cubicBezTo>
                  <a:cubicBezTo>
                    <a:pt x="17" y="7"/>
                    <a:pt x="25" y="1"/>
                    <a:pt x="36" y="0"/>
                  </a:cubicBezTo>
                  <a:cubicBezTo>
                    <a:pt x="47" y="0"/>
                    <a:pt x="56" y="5"/>
                    <a:pt x="61" y="14"/>
                  </a:cubicBezTo>
                  <a:cubicBezTo>
                    <a:pt x="74" y="37"/>
                    <a:pt x="75" y="62"/>
                    <a:pt x="67" y="86"/>
                  </a:cubicBezTo>
                  <a:cubicBezTo>
                    <a:pt x="63" y="98"/>
                    <a:pt x="58" y="109"/>
                    <a:pt x="46" y="115"/>
                  </a:cubicBezTo>
                  <a:cubicBezTo>
                    <a:pt x="44" y="116"/>
                    <a:pt x="42" y="118"/>
                    <a:pt x="38" y="115"/>
                  </a:cubicBezTo>
                  <a:cubicBezTo>
                    <a:pt x="58" y="104"/>
                    <a:pt x="63" y="84"/>
                    <a:pt x="66" y="64"/>
                  </a:cubicBezTo>
                  <a:cubicBezTo>
                    <a:pt x="69" y="48"/>
                    <a:pt x="64" y="33"/>
                    <a:pt x="53" y="26"/>
                  </a:cubicBezTo>
                  <a:cubicBezTo>
                    <a:pt x="48" y="23"/>
                    <a:pt x="44" y="24"/>
                    <a:pt x="40" y="28"/>
                  </a:cubicBezTo>
                  <a:cubicBezTo>
                    <a:pt x="33" y="36"/>
                    <a:pt x="33" y="36"/>
                    <a:pt x="25" y="38"/>
                  </a:cubicBezTo>
                  <a:cubicBezTo>
                    <a:pt x="26" y="42"/>
                    <a:pt x="30" y="43"/>
                    <a:pt x="33" y="44"/>
                  </a:cubicBezTo>
                  <a:cubicBezTo>
                    <a:pt x="48" y="49"/>
                    <a:pt x="56" y="65"/>
                    <a:pt x="52" y="82"/>
                  </a:cubicBezTo>
                  <a:cubicBezTo>
                    <a:pt x="49" y="97"/>
                    <a:pt x="38" y="105"/>
                    <a:pt x="22" y="104"/>
                  </a:cubicBezTo>
                  <a:cubicBezTo>
                    <a:pt x="18" y="104"/>
                    <a:pt x="15" y="104"/>
                    <a:pt x="11" y="104"/>
                  </a:cubicBezTo>
                  <a:cubicBezTo>
                    <a:pt x="3" y="102"/>
                    <a:pt x="0" y="94"/>
                    <a:pt x="5" y="89"/>
                  </a:cubicBezTo>
                  <a:cubicBezTo>
                    <a:pt x="10" y="83"/>
                    <a:pt x="15" y="77"/>
                    <a:pt x="16" y="69"/>
                  </a:cubicBezTo>
                  <a:cubicBezTo>
                    <a:pt x="16" y="64"/>
                    <a:pt x="23" y="64"/>
                    <a:pt x="28" y="61"/>
                  </a:cubicBezTo>
                  <a:close/>
                </a:path>
              </a:pathLst>
            </a:custGeom>
            <a:solidFill>
              <a:srgbClr val="E9B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48791618-7B3C-7E73-1D37-27FE741AF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928"/>
              <a:ext cx="304" cy="585"/>
            </a:xfrm>
            <a:custGeom>
              <a:avLst/>
              <a:gdLst>
                <a:gd name="T0" fmla="*/ 7 w 93"/>
                <a:gd name="T1" fmla="*/ 179 h 179"/>
                <a:gd name="T2" fmla="*/ 5 w 93"/>
                <a:gd name="T3" fmla="*/ 178 h 179"/>
                <a:gd name="T4" fmla="*/ 4 w 93"/>
                <a:gd name="T5" fmla="*/ 124 h 179"/>
                <a:gd name="T6" fmla="*/ 29 w 93"/>
                <a:gd name="T7" fmla="*/ 70 h 179"/>
                <a:gd name="T8" fmla="*/ 32 w 93"/>
                <a:gd name="T9" fmla="*/ 54 h 179"/>
                <a:gd name="T10" fmla="*/ 39 w 93"/>
                <a:gd name="T11" fmla="*/ 34 h 179"/>
                <a:gd name="T12" fmla="*/ 27 w 93"/>
                <a:gd name="T13" fmla="*/ 46 h 179"/>
                <a:gd name="T14" fmla="*/ 11 w 93"/>
                <a:gd name="T15" fmla="*/ 59 h 179"/>
                <a:gd name="T16" fmla="*/ 2 w 93"/>
                <a:gd name="T17" fmla="*/ 59 h 179"/>
                <a:gd name="T18" fmla="*/ 2 w 93"/>
                <a:gd name="T19" fmla="*/ 11 h 179"/>
                <a:gd name="T20" fmla="*/ 7 w 93"/>
                <a:gd name="T21" fmla="*/ 1 h 179"/>
                <a:gd name="T22" fmla="*/ 7 w 93"/>
                <a:gd name="T23" fmla="*/ 0 h 179"/>
                <a:gd name="T24" fmla="*/ 84 w 93"/>
                <a:gd name="T25" fmla="*/ 27 h 179"/>
                <a:gd name="T26" fmla="*/ 92 w 93"/>
                <a:gd name="T27" fmla="*/ 42 h 179"/>
                <a:gd name="T28" fmla="*/ 42 w 93"/>
                <a:gd name="T29" fmla="*/ 157 h 179"/>
                <a:gd name="T30" fmla="*/ 7 w 93"/>
                <a:gd name="T31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79">
                  <a:moveTo>
                    <a:pt x="7" y="179"/>
                  </a:moveTo>
                  <a:cubicBezTo>
                    <a:pt x="6" y="179"/>
                    <a:pt x="5" y="179"/>
                    <a:pt x="5" y="178"/>
                  </a:cubicBezTo>
                  <a:cubicBezTo>
                    <a:pt x="0" y="160"/>
                    <a:pt x="2" y="142"/>
                    <a:pt x="4" y="124"/>
                  </a:cubicBezTo>
                  <a:cubicBezTo>
                    <a:pt x="4" y="102"/>
                    <a:pt x="20" y="88"/>
                    <a:pt x="29" y="70"/>
                  </a:cubicBezTo>
                  <a:cubicBezTo>
                    <a:pt x="32" y="65"/>
                    <a:pt x="35" y="60"/>
                    <a:pt x="32" y="54"/>
                  </a:cubicBezTo>
                  <a:cubicBezTo>
                    <a:pt x="29" y="45"/>
                    <a:pt x="36" y="40"/>
                    <a:pt x="39" y="34"/>
                  </a:cubicBezTo>
                  <a:cubicBezTo>
                    <a:pt x="36" y="39"/>
                    <a:pt x="33" y="44"/>
                    <a:pt x="27" y="46"/>
                  </a:cubicBezTo>
                  <a:cubicBezTo>
                    <a:pt x="21" y="49"/>
                    <a:pt x="15" y="53"/>
                    <a:pt x="11" y="59"/>
                  </a:cubicBezTo>
                  <a:cubicBezTo>
                    <a:pt x="9" y="62"/>
                    <a:pt x="5" y="66"/>
                    <a:pt x="2" y="59"/>
                  </a:cubicBezTo>
                  <a:cubicBezTo>
                    <a:pt x="1" y="43"/>
                    <a:pt x="2" y="27"/>
                    <a:pt x="2" y="11"/>
                  </a:cubicBezTo>
                  <a:cubicBezTo>
                    <a:pt x="2" y="7"/>
                    <a:pt x="2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35" y="2"/>
                    <a:pt x="61" y="9"/>
                    <a:pt x="84" y="27"/>
                  </a:cubicBezTo>
                  <a:cubicBezTo>
                    <a:pt x="89" y="31"/>
                    <a:pt x="93" y="35"/>
                    <a:pt x="92" y="42"/>
                  </a:cubicBezTo>
                  <a:cubicBezTo>
                    <a:pt x="88" y="86"/>
                    <a:pt x="76" y="126"/>
                    <a:pt x="42" y="157"/>
                  </a:cubicBezTo>
                  <a:cubicBezTo>
                    <a:pt x="31" y="167"/>
                    <a:pt x="19" y="174"/>
                    <a:pt x="7" y="179"/>
                  </a:cubicBezTo>
                  <a:close/>
                </a:path>
              </a:pathLst>
            </a:custGeom>
            <a:solidFill>
              <a:srgbClr val="33A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DD28197C-E80F-73C0-3E58-40A14B55F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928"/>
              <a:ext cx="288" cy="581"/>
            </a:xfrm>
            <a:custGeom>
              <a:avLst/>
              <a:gdLst>
                <a:gd name="T0" fmla="*/ 88 w 88"/>
                <a:gd name="T1" fmla="*/ 122 h 178"/>
                <a:gd name="T2" fmla="*/ 86 w 88"/>
                <a:gd name="T3" fmla="*/ 149 h 178"/>
                <a:gd name="T4" fmla="*/ 84 w 88"/>
                <a:gd name="T5" fmla="*/ 178 h 178"/>
                <a:gd name="T6" fmla="*/ 12 w 88"/>
                <a:gd name="T7" fmla="*/ 103 h 178"/>
                <a:gd name="T8" fmla="*/ 0 w 88"/>
                <a:gd name="T9" fmla="*/ 41 h 178"/>
                <a:gd name="T10" fmla="*/ 4 w 88"/>
                <a:gd name="T11" fmla="*/ 29 h 178"/>
                <a:gd name="T12" fmla="*/ 86 w 88"/>
                <a:gd name="T13" fmla="*/ 1 h 178"/>
                <a:gd name="T14" fmla="*/ 86 w 88"/>
                <a:gd name="T15" fmla="*/ 41 h 178"/>
                <a:gd name="T16" fmla="*/ 83 w 88"/>
                <a:gd name="T17" fmla="*/ 62 h 178"/>
                <a:gd name="T18" fmla="*/ 82 w 88"/>
                <a:gd name="T19" fmla="*/ 74 h 178"/>
                <a:gd name="T20" fmla="*/ 66 w 88"/>
                <a:gd name="T21" fmla="*/ 99 h 178"/>
                <a:gd name="T22" fmla="*/ 63 w 88"/>
                <a:gd name="T23" fmla="*/ 108 h 178"/>
                <a:gd name="T24" fmla="*/ 62 w 88"/>
                <a:gd name="T25" fmla="*/ 118 h 178"/>
                <a:gd name="T26" fmla="*/ 62 w 88"/>
                <a:gd name="T27" fmla="*/ 127 h 178"/>
                <a:gd name="T28" fmla="*/ 69 w 88"/>
                <a:gd name="T29" fmla="*/ 123 h 178"/>
                <a:gd name="T30" fmla="*/ 88 w 88"/>
                <a:gd name="T31" fmla="*/ 12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78">
                  <a:moveTo>
                    <a:pt x="88" y="122"/>
                  </a:moveTo>
                  <a:cubicBezTo>
                    <a:pt x="84" y="131"/>
                    <a:pt x="86" y="140"/>
                    <a:pt x="86" y="149"/>
                  </a:cubicBezTo>
                  <a:cubicBezTo>
                    <a:pt x="85" y="159"/>
                    <a:pt x="87" y="169"/>
                    <a:pt x="84" y="178"/>
                  </a:cubicBezTo>
                  <a:cubicBezTo>
                    <a:pt x="49" y="163"/>
                    <a:pt x="27" y="137"/>
                    <a:pt x="12" y="103"/>
                  </a:cubicBezTo>
                  <a:cubicBezTo>
                    <a:pt x="4" y="83"/>
                    <a:pt x="2" y="62"/>
                    <a:pt x="0" y="41"/>
                  </a:cubicBezTo>
                  <a:cubicBezTo>
                    <a:pt x="0" y="37"/>
                    <a:pt x="0" y="32"/>
                    <a:pt x="4" y="29"/>
                  </a:cubicBezTo>
                  <a:cubicBezTo>
                    <a:pt x="29" y="11"/>
                    <a:pt x="55" y="0"/>
                    <a:pt x="86" y="1"/>
                  </a:cubicBezTo>
                  <a:cubicBezTo>
                    <a:pt x="86" y="14"/>
                    <a:pt x="86" y="28"/>
                    <a:pt x="86" y="41"/>
                  </a:cubicBezTo>
                  <a:cubicBezTo>
                    <a:pt x="86" y="49"/>
                    <a:pt x="85" y="55"/>
                    <a:pt x="83" y="62"/>
                  </a:cubicBezTo>
                  <a:cubicBezTo>
                    <a:pt x="87" y="67"/>
                    <a:pt x="84" y="71"/>
                    <a:pt x="82" y="74"/>
                  </a:cubicBezTo>
                  <a:cubicBezTo>
                    <a:pt x="77" y="83"/>
                    <a:pt x="73" y="91"/>
                    <a:pt x="66" y="99"/>
                  </a:cubicBezTo>
                  <a:cubicBezTo>
                    <a:pt x="63" y="102"/>
                    <a:pt x="62" y="104"/>
                    <a:pt x="63" y="108"/>
                  </a:cubicBezTo>
                  <a:cubicBezTo>
                    <a:pt x="65" y="111"/>
                    <a:pt x="63" y="115"/>
                    <a:pt x="62" y="118"/>
                  </a:cubicBezTo>
                  <a:cubicBezTo>
                    <a:pt x="61" y="121"/>
                    <a:pt x="59" y="124"/>
                    <a:pt x="62" y="127"/>
                  </a:cubicBezTo>
                  <a:cubicBezTo>
                    <a:pt x="66" y="130"/>
                    <a:pt x="67" y="125"/>
                    <a:pt x="69" y="123"/>
                  </a:cubicBezTo>
                  <a:cubicBezTo>
                    <a:pt x="75" y="117"/>
                    <a:pt x="81" y="113"/>
                    <a:pt x="88" y="122"/>
                  </a:cubicBezTo>
                  <a:close/>
                </a:path>
              </a:pathLst>
            </a:custGeom>
            <a:solidFill>
              <a:srgbClr val="59C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9137345E-B934-DE3E-4FAE-24B4EBC6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026"/>
              <a:ext cx="49" cy="85"/>
            </a:xfrm>
            <a:custGeom>
              <a:avLst/>
              <a:gdLst>
                <a:gd name="T0" fmla="*/ 15 w 15"/>
                <a:gd name="T1" fmla="*/ 14 h 26"/>
                <a:gd name="T2" fmla="*/ 8 w 15"/>
                <a:gd name="T3" fmla="*/ 25 h 26"/>
                <a:gd name="T4" fmla="*/ 0 w 15"/>
                <a:gd name="T5" fmla="*/ 15 h 26"/>
                <a:gd name="T6" fmla="*/ 8 w 15"/>
                <a:gd name="T7" fmla="*/ 0 h 26"/>
                <a:gd name="T8" fmla="*/ 15 w 15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15" y="14"/>
                  </a:moveTo>
                  <a:cubicBezTo>
                    <a:pt x="15" y="20"/>
                    <a:pt x="15" y="25"/>
                    <a:pt x="8" y="25"/>
                  </a:cubicBezTo>
                  <a:cubicBezTo>
                    <a:pt x="1" y="26"/>
                    <a:pt x="0" y="21"/>
                    <a:pt x="0" y="15"/>
                  </a:cubicBezTo>
                  <a:cubicBezTo>
                    <a:pt x="1" y="9"/>
                    <a:pt x="0" y="0"/>
                    <a:pt x="8" y="0"/>
                  </a:cubicBezTo>
                  <a:cubicBezTo>
                    <a:pt x="14" y="0"/>
                    <a:pt x="15" y="9"/>
                    <a:pt x="15" y="14"/>
                  </a:cubicBezTo>
                  <a:close/>
                </a:path>
              </a:pathLst>
            </a:custGeom>
            <a:solidFill>
              <a:srgbClr val="F0B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E1690959-EAA9-2175-F9B7-4D95F07CE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1000"/>
              <a:ext cx="249" cy="372"/>
            </a:xfrm>
            <a:custGeom>
              <a:avLst/>
              <a:gdLst>
                <a:gd name="T0" fmla="*/ 37 w 76"/>
                <a:gd name="T1" fmla="*/ 100 h 114"/>
                <a:gd name="T2" fmla="*/ 18 w 76"/>
                <a:gd name="T3" fmla="*/ 114 h 114"/>
                <a:gd name="T4" fmla="*/ 7 w 76"/>
                <a:gd name="T5" fmla="*/ 108 h 114"/>
                <a:gd name="T6" fmla="*/ 6 w 76"/>
                <a:gd name="T7" fmla="*/ 98 h 114"/>
                <a:gd name="T8" fmla="*/ 3 w 76"/>
                <a:gd name="T9" fmla="*/ 80 h 114"/>
                <a:gd name="T10" fmla="*/ 32 w 76"/>
                <a:gd name="T11" fmla="*/ 40 h 114"/>
                <a:gd name="T12" fmla="*/ 58 w 76"/>
                <a:gd name="T13" fmla="*/ 19 h 114"/>
                <a:gd name="T14" fmla="*/ 73 w 76"/>
                <a:gd name="T15" fmla="*/ 0 h 114"/>
                <a:gd name="T16" fmla="*/ 70 w 76"/>
                <a:gd name="T17" fmla="*/ 10 h 114"/>
                <a:gd name="T18" fmla="*/ 65 w 76"/>
                <a:gd name="T19" fmla="*/ 34 h 114"/>
                <a:gd name="T20" fmla="*/ 61 w 76"/>
                <a:gd name="T21" fmla="*/ 48 h 114"/>
                <a:gd name="T22" fmla="*/ 42 w 76"/>
                <a:gd name="T23" fmla="*/ 79 h 114"/>
                <a:gd name="T24" fmla="*/ 37 w 76"/>
                <a:gd name="T25" fmla="*/ 10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14">
                  <a:moveTo>
                    <a:pt x="37" y="100"/>
                  </a:moveTo>
                  <a:cubicBezTo>
                    <a:pt x="27" y="95"/>
                    <a:pt x="21" y="97"/>
                    <a:pt x="18" y="114"/>
                  </a:cubicBezTo>
                  <a:cubicBezTo>
                    <a:pt x="14" y="112"/>
                    <a:pt x="11" y="110"/>
                    <a:pt x="7" y="108"/>
                  </a:cubicBezTo>
                  <a:cubicBezTo>
                    <a:pt x="3" y="106"/>
                    <a:pt x="0" y="103"/>
                    <a:pt x="6" y="98"/>
                  </a:cubicBezTo>
                  <a:cubicBezTo>
                    <a:pt x="13" y="91"/>
                    <a:pt x="11" y="87"/>
                    <a:pt x="3" y="80"/>
                  </a:cubicBezTo>
                  <a:cubicBezTo>
                    <a:pt x="20" y="72"/>
                    <a:pt x="25" y="55"/>
                    <a:pt x="32" y="40"/>
                  </a:cubicBezTo>
                  <a:cubicBezTo>
                    <a:pt x="40" y="32"/>
                    <a:pt x="46" y="22"/>
                    <a:pt x="58" y="19"/>
                  </a:cubicBezTo>
                  <a:cubicBezTo>
                    <a:pt x="65" y="17"/>
                    <a:pt x="66" y="5"/>
                    <a:pt x="73" y="0"/>
                  </a:cubicBezTo>
                  <a:cubicBezTo>
                    <a:pt x="76" y="5"/>
                    <a:pt x="72" y="7"/>
                    <a:pt x="70" y="10"/>
                  </a:cubicBezTo>
                  <a:cubicBezTo>
                    <a:pt x="66" y="18"/>
                    <a:pt x="61" y="25"/>
                    <a:pt x="65" y="34"/>
                  </a:cubicBezTo>
                  <a:cubicBezTo>
                    <a:pt x="67" y="40"/>
                    <a:pt x="64" y="44"/>
                    <a:pt x="61" y="48"/>
                  </a:cubicBezTo>
                  <a:cubicBezTo>
                    <a:pt x="55" y="58"/>
                    <a:pt x="49" y="69"/>
                    <a:pt x="42" y="79"/>
                  </a:cubicBezTo>
                  <a:cubicBezTo>
                    <a:pt x="38" y="85"/>
                    <a:pt x="34" y="91"/>
                    <a:pt x="37" y="100"/>
                  </a:cubicBezTo>
                  <a:close/>
                </a:path>
              </a:pathLst>
            </a:custGeom>
            <a:solidFill>
              <a:srgbClr val="CA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D16AA629-7267-C234-BB70-83AA45CC3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101"/>
              <a:ext cx="95" cy="157"/>
            </a:xfrm>
            <a:custGeom>
              <a:avLst/>
              <a:gdLst>
                <a:gd name="T0" fmla="*/ 4 w 29"/>
                <a:gd name="T1" fmla="*/ 19 h 48"/>
                <a:gd name="T2" fmla="*/ 10 w 29"/>
                <a:gd name="T3" fmla="*/ 8 h 48"/>
                <a:gd name="T4" fmla="*/ 23 w 29"/>
                <a:gd name="T5" fmla="*/ 4 h 48"/>
                <a:gd name="T6" fmla="*/ 24 w 29"/>
                <a:gd name="T7" fmla="*/ 17 h 48"/>
                <a:gd name="T8" fmla="*/ 6 w 29"/>
                <a:gd name="T9" fmla="*/ 47 h 48"/>
                <a:gd name="T10" fmla="*/ 1 w 29"/>
                <a:gd name="T11" fmla="*/ 42 h 48"/>
                <a:gd name="T12" fmla="*/ 4 w 29"/>
                <a:gd name="T13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8">
                  <a:moveTo>
                    <a:pt x="4" y="19"/>
                  </a:moveTo>
                  <a:cubicBezTo>
                    <a:pt x="6" y="15"/>
                    <a:pt x="8" y="12"/>
                    <a:pt x="10" y="8"/>
                  </a:cubicBezTo>
                  <a:cubicBezTo>
                    <a:pt x="13" y="2"/>
                    <a:pt x="16" y="0"/>
                    <a:pt x="23" y="4"/>
                  </a:cubicBezTo>
                  <a:cubicBezTo>
                    <a:pt x="29" y="8"/>
                    <a:pt x="27" y="12"/>
                    <a:pt x="24" y="17"/>
                  </a:cubicBezTo>
                  <a:cubicBezTo>
                    <a:pt x="18" y="27"/>
                    <a:pt x="12" y="37"/>
                    <a:pt x="6" y="47"/>
                  </a:cubicBezTo>
                  <a:cubicBezTo>
                    <a:pt x="2" y="48"/>
                    <a:pt x="1" y="45"/>
                    <a:pt x="1" y="42"/>
                  </a:cubicBezTo>
                  <a:cubicBezTo>
                    <a:pt x="4" y="35"/>
                    <a:pt x="0" y="26"/>
                    <a:pt x="4" y="19"/>
                  </a:cubicBezTo>
                  <a:close/>
                </a:path>
              </a:pathLst>
            </a:custGeom>
            <a:solidFill>
              <a:srgbClr val="4DA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DE45391D-58BD-807B-0ED1-045E6992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163"/>
              <a:ext cx="92" cy="134"/>
            </a:xfrm>
            <a:custGeom>
              <a:avLst/>
              <a:gdLst>
                <a:gd name="T0" fmla="*/ 19 w 28"/>
                <a:gd name="T1" fmla="*/ 0 h 41"/>
                <a:gd name="T2" fmla="*/ 19 w 28"/>
                <a:gd name="T3" fmla="*/ 6 h 41"/>
                <a:gd name="T4" fmla="*/ 20 w 28"/>
                <a:gd name="T5" fmla="*/ 19 h 41"/>
                <a:gd name="T6" fmla="*/ 21 w 28"/>
                <a:gd name="T7" fmla="*/ 28 h 41"/>
                <a:gd name="T8" fmla="*/ 9 w 28"/>
                <a:gd name="T9" fmla="*/ 37 h 41"/>
                <a:gd name="T10" fmla="*/ 1 w 28"/>
                <a:gd name="T11" fmla="*/ 30 h 41"/>
                <a:gd name="T12" fmla="*/ 10 w 28"/>
                <a:gd name="T13" fmla="*/ 29 h 41"/>
                <a:gd name="T14" fmla="*/ 19 w 28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1">
                  <a:moveTo>
                    <a:pt x="19" y="0"/>
                  </a:moveTo>
                  <a:cubicBezTo>
                    <a:pt x="19" y="2"/>
                    <a:pt x="18" y="5"/>
                    <a:pt x="19" y="6"/>
                  </a:cubicBezTo>
                  <a:cubicBezTo>
                    <a:pt x="23" y="11"/>
                    <a:pt x="28" y="14"/>
                    <a:pt x="20" y="19"/>
                  </a:cubicBezTo>
                  <a:cubicBezTo>
                    <a:pt x="18" y="20"/>
                    <a:pt x="18" y="26"/>
                    <a:pt x="21" y="28"/>
                  </a:cubicBezTo>
                  <a:cubicBezTo>
                    <a:pt x="17" y="32"/>
                    <a:pt x="18" y="41"/>
                    <a:pt x="9" y="37"/>
                  </a:cubicBezTo>
                  <a:cubicBezTo>
                    <a:pt x="5" y="36"/>
                    <a:pt x="0" y="35"/>
                    <a:pt x="1" y="30"/>
                  </a:cubicBezTo>
                  <a:cubicBezTo>
                    <a:pt x="2" y="23"/>
                    <a:pt x="7" y="32"/>
                    <a:pt x="10" y="29"/>
                  </a:cubicBezTo>
                  <a:cubicBezTo>
                    <a:pt x="2" y="16"/>
                    <a:pt x="15" y="9"/>
                    <a:pt x="19" y="0"/>
                  </a:cubicBezTo>
                  <a:close/>
                </a:path>
              </a:pathLst>
            </a:custGeom>
            <a:solidFill>
              <a:srgbClr val="78C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0CF82-FDC5-42DC-B5B2-C4F0BE9588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lang="LID4096" dirty="0">
              <a:cs typeface="B Nazanin" panose="00000400000000000000" pitchFamily="2" charset="-78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2155BF36-E500-42E4-A028-3E2D296ADAE2}"/>
              </a:ext>
            </a:extLst>
          </p:cNvPr>
          <p:cNvSpPr/>
          <p:nvPr/>
        </p:nvSpPr>
        <p:spPr>
          <a:xfrm>
            <a:off x="5041187" y="1212521"/>
            <a:ext cx="3632883" cy="1638440"/>
          </a:xfrm>
          <a:prstGeom prst="rect">
            <a:avLst/>
          </a:prstGeom>
          <a:solidFill>
            <a:srgbClr val="3494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宋体" pitchFamily="2"/>
              <a:cs typeface="B Nazanin" panose="00000400000000000000" pitchFamily="2" charset="-78"/>
            </a:endParaRPr>
          </a:p>
        </p:txBody>
      </p:sp>
      <p:sp>
        <p:nvSpPr>
          <p:cNvPr id="4" name="矩形 9">
            <a:extLst>
              <a:ext uri="{FF2B5EF4-FFF2-40B4-BE49-F238E27FC236}">
                <a16:creationId xmlns:a16="http://schemas.microsoft.com/office/drawing/2014/main" id="{C7581EF7-B0B0-4082-B418-2A44C3CBC360}"/>
              </a:ext>
            </a:extLst>
          </p:cNvPr>
          <p:cNvSpPr/>
          <p:nvPr/>
        </p:nvSpPr>
        <p:spPr>
          <a:xfrm>
            <a:off x="5041187" y="2940710"/>
            <a:ext cx="3632883" cy="1638440"/>
          </a:xfrm>
          <a:prstGeom prst="rect">
            <a:avLst/>
          </a:prstGeom>
          <a:solidFill>
            <a:srgbClr val="58B6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宋体" pitchFamily="2"/>
              <a:cs typeface="B Nazanin" panose="00000400000000000000" pitchFamily="2" charset="-78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48C90D0-E7A6-43C6-9B56-7D6B12B08DC7}"/>
              </a:ext>
            </a:extLst>
          </p:cNvPr>
          <p:cNvSpPr/>
          <p:nvPr/>
        </p:nvSpPr>
        <p:spPr>
          <a:xfrm>
            <a:off x="668334" y="1139095"/>
            <a:ext cx="2246315" cy="40036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5"/>
              <a:gd name="f7" fmla="val 332"/>
              <a:gd name="f8" fmla="val 161"/>
              <a:gd name="f9" fmla="val 156"/>
              <a:gd name="f10" fmla="val 179"/>
              <a:gd name="f11" fmla="val 150"/>
              <a:gd name="f12" fmla="val 173"/>
              <a:gd name="f13" fmla="val 145"/>
              <a:gd name="f14" fmla="val 167"/>
              <a:gd name="f15" fmla="val 142"/>
              <a:gd name="f16" fmla="val 165"/>
              <a:gd name="f17" fmla="val 162"/>
              <a:gd name="f18" fmla="val 144"/>
              <a:gd name="f19" fmla="val 159"/>
              <a:gd name="f20" fmla="val 149"/>
              <a:gd name="f21" fmla="val 143"/>
              <a:gd name="f22" fmla="val 134"/>
              <a:gd name="f23" fmla="val 123"/>
              <a:gd name="f24" fmla="val 124"/>
              <a:gd name="f25" fmla="val 111"/>
              <a:gd name="f26" fmla="val 117"/>
              <a:gd name="f27" fmla="val 98"/>
              <a:gd name="f28" fmla="val 116"/>
              <a:gd name="f29" fmla="val 95"/>
              <a:gd name="f30" fmla="val 114"/>
              <a:gd name="f31" fmla="val 92"/>
              <a:gd name="f32" fmla="val 90"/>
              <a:gd name="f33" fmla="val 121"/>
              <a:gd name="f34" fmla="val 87"/>
              <a:gd name="f35" fmla="val 91"/>
              <a:gd name="f36" fmla="val 127"/>
              <a:gd name="f37" fmla="val 130"/>
              <a:gd name="f38" fmla="val 135"/>
              <a:gd name="f39" fmla="val 93"/>
              <a:gd name="f40" fmla="val 138"/>
              <a:gd name="f41" fmla="val 86"/>
              <a:gd name="f42" fmla="val 89"/>
              <a:gd name="f43" fmla="val 151"/>
              <a:gd name="f44" fmla="val 152"/>
              <a:gd name="f45" fmla="val 88"/>
              <a:gd name="f46" fmla="val 155"/>
              <a:gd name="f47" fmla="val 80"/>
              <a:gd name="f48" fmla="val 160"/>
              <a:gd name="f49" fmla="val 76"/>
              <a:gd name="f50" fmla="val 168"/>
              <a:gd name="f51" fmla="val 72"/>
              <a:gd name="f52" fmla="val 169"/>
              <a:gd name="f53" fmla="val 71"/>
              <a:gd name="f54" fmla="val 52"/>
              <a:gd name="f55" fmla="val 29"/>
              <a:gd name="f56" fmla="val 21"/>
              <a:gd name="f57" fmla="val 153"/>
              <a:gd name="f58" fmla="val 20"/>
              <a:gd name="f59" fmla="val 18"/>
              <a:gd name="f60" fmla="val 147"/>
              <a:gd name="f61" fmla="val 139"/>
              <a:gd name="f62" fmla="val 14"/>
              <a:gd name="f63" fmla="val 131"/>
              <a:gd name="f64" fmla="val 8"/>
              <a:gd name="f65" fmla="val 1"/>
              <a:gd name="f66" fmla="val 5"/>
              <a:gd name="f67" fmla="val 109"/>
              <a:gd name="f68" fmla="val 105"/>
              <a:gd name="f69" fmla="val 12"/>
              <a:gd name="f70" fmla="val 101"/>
              <a:gd name="f71" fmla="val 16"/>
              <a:gd name="f72" fmla="val 30"/>
              <a:gd name="f73" fmla="val 79"/>
              <a:gd name="f74" fmla="val 45"/>
              <a:gd name="f75" fmla="val 69"/>
              <a:gd name="f76" fmla="val 60"/>
              <a:gd name="f77" fmla="val 65"/>
              <a:gd name="f78" fmla="val 66"/>
              <a:gd name="f79" fmla="val 63"/>
              <a:gd name="f80" fmla="val 64"/>
              <a:gd name="f81" fmla="val 82"/>
              <a:gd name="f82" fmla="val 84"/>
              <a:gd name="f83" fmla="val 61"/>
              <a:gd name="f84" fmla="val 41"/>
              <a:gd name="f85" fmla="val 110"/>
              <a:gd name="f86" fmla="val 3"/>
              <a:gd name="f87" fmla="val 13"/>
              <a:gd name="f88" fmla="val 188"/>
              <a:gd name="f89" fmla="val 24"/>
              <a:gd name="f90" fmla="val 203"/>
              <a:gd name="f91" fmla="val 35"/>
              <a:gd name="f92" fmla="val 216"/>
              <a:gd name="f93" fmla="val 42"/>
              <a:gd name="f94" fmla="val 224"/>
              <a:gd name="f95" fmla="val 50"/>
              <a:gd name="f96" fmla="val 230"/>
              <a:gd name="f97" fmla="val 232"/>
              <a:gd name="f98" fmla="val 233"/>
              <a:gd name="f99" fmla="val 235"/>
              <a:gd name="f100" fmla="val 240"/>
              <a:gd name="f101" fmla="val 57"/>
              <a:gd name="f102" fmla="val 252"/>
              <a:gd name="f103" fmla="val 265"/>
              <a:gd name="f104" fmla="val 56"/>
              <a:gd name="f105" fmla="val 279"/>
              <a:gd name="f106" fmla="val 58"/>
              <a:gd name="f107" fmla="val 285"/>
              <a:gd name="f108" fmla="val 292"/>
              <a:gd name="f109" fmla="val 298"/>
              <a:gd name="f110" fmla="val 307"/>
              <a:gd name="f111" fmla="val 316"/>
              <a:gd name="f112" fmla="val 325"/>
              <a:gd name="f113" fmla="val 330"/>
              <a:gd name="f114" fmla="val 59"/>
              <a:gd name="f115" fmla="val 331"/>
              <a:gd name="f116" fmla="val 99"/>
              <a:gd name="f117" fmla="val 122"/>
              <a:gd name="f118" fmla="val 140"/>
              <a:gd name="f119" fmla="val 329"/>
              <a:gd name="f120" fmla="val 324"/>
              <a:gd name="f121" fmla="val 146"/>
              <a:gd name="f122" fmla="val 291"/>
              <a:gd name="f123" fmla="val 275"/>
              <a:gd name="f124" fmla="val 266"/>
              <a:gd name="f125" fmla="val 260"/>
              <a:gd name="f126" fmla="val 157"/>
              <a:gd name="f127" fmla="val 257"/>
              <a:gd name="f128" fmla="val 172"/>
              <a:gd name="f129" fmla="val 250"/>
              <a:gd name="f130" fmla="val 178"/>
              <a:gd name="f131" fmla="val 237"/>
              <a:gd name="f132" fmla="val 221"/>
              <a:gd name="f133" fmla="val 206"/>
              <a:gd name="f134" fmla="val 170"/>
              <a:gd name="f135" fmla="val 195"/>
              <a:gd name="f136" fmla="val 75"/>
              <a:gd name="f137" fmla="val 74"/>
              <a:gd name="f138" fmla="val 209"/>
              <a:gd name="f139" fmla="val 210"/>
              <a:gd name="f140" fmla="val 208"/>
              <a:gd name="f141" fmla="val 49"/>
              <a:gd name="f142" fmla="val 200"/>
              <a:gd name="f143" fmla="val 186"/>
              <a:gd name="f144" fmla="val 37"/>
              <a:gd name="f145" fmla="val 38"/>
              <a:gd name="f146" fmla="val 166"/>
              <a:gd name="f147" fmla="val 39"/>
              <a:gd name="f148" fmla="val 48"/>
              <a:gd name="f149" fmla="val 158"/>
              <a:gd name="f150" fmla="val 55"/>
              <a:gd name="f151" fmla="val 141"/>
              <a:gd name="f152" fmla="val 78"/>
              <a:gd name="f153" fmla="val 181"/>
              <a:gd name="f154" fmla="val 103"/>
              <a:gd name="f155" fmla="val 51"/>
              <a:gd name="f156" fmla="val 106"/>
              <a:gd name="f157" fmla="val 112"/>
              <a:gd name="f158" fmla="val 27"/>
              <a:gd name="f159" fmla="val 19"/>
              <a:gd name="f160" fmla="val 120"/>
              <a:gd name="f161" fmla="val 129"/>
              <a:gd name="f162" fmla="val 26"/>
              <a:gd name="f163" fmla="val 34"/>
              <a:gd name="f164" fmla="val 107"/>
              <a:gd name="f165" fmla="+- 0 0 -90"/>
              <a:gd name="f166" fmla="*/ f3 1 185"/>
              <a:gd name="f167" fmla="*/ f4 1 332"/>
              <a:gd name="f168" fmla="val f5"/>
              <a:gd name="f169" fmla="val f6"/>
              <a:gd name="f170" fmla="val f7"/>
              <a:gd name="f171" fmla="*/ f165 f0 1"/>
              <a:gd name="f172" fmla="+- f170 0 f168"/>
              <a:gd name="f173" fmla="+- f169 0 f168"/>
              <a:gd name="f174" fmla="*/ f171 1 f2"/>
              <a:gd name="f175" fmla="*/ f173 1 185"/>
              <a:gd name="f176" fmla="*/ f172 1 332"/>
              <a:gd name="f177" fmla="*/ 161 f173 1"/>
              <a:gd name="f178" fmla="*/ 185 f172 1"/>
              <a:gd name="f179" fmla="*/ 145 f173 1"/>
              <a:gd name="f180" fmla="*/ 167 f172 1"/>
              <a:gd name="f181" fmla="*/ 144 f173 1"/>
              <a:gd name="f182" fmla="*/ 159 f172 1"/>
              <a:gd name="f183" fmla="*/ 143 f173 1"/>
              <a:gd name="f184" fmla="*/ 134 f172 1"/>
              <a:gd name="f185" fmla="*/ 117 f173 1"/>
              <a:gd name="f186" fmla="*/ 98 f172 1"/>
              <a:gd name="f187" fmla="*/ 90 f172 1"/>
              <a:gd name="f188" fmla="*/ 123 f173 1"/>
              <a:gd name="f189" fmla="*/ 92 f172 1"/>
              <a:gd name="f190" fmla="*/ 135 f173 1"/>
              <a:gd name="f191" fmla="*/ 93 f172 1"/>
              <a:gd name="f192" fmla="*/ 149 f173 1"/>
              <a:gd name="f193" fmla="*/ 89 f172 1"/>
              <a:gd name="f194" fmla="*/ 152 f173 1"/>
              <a:gd name="f195" fmla="*/ 88 f172 1"/>
              <a:gd name="f196" fmla="*/ 168 f173 1"/>
              <a:gd name="f197" fmla="*/ 72 f172 1"/>
              <a:gd name="f198" fmla="*/ 169 f173 1"/>
              <a:gd name="f199" fmla="*/ 71 f172 1"/>
              <a:gd name="f200" fmla="*/ 155 f173 1"/>
              <a:gd name="f201" fmla="*/ 21 f172 1"/>
              <a:gd name="f202" fmla="*/ 147 f173 1"/>
              <a:gd name="f203" fmla="*/ 18 f172 1"/>
              <a:gd name="f204" fmla="*/ 131 f173 1"/>
              <a:gd name="f205" fmla="*/ 8 f172 1"/>
              <a:gd name="f206" fmla="*/ 114 f173 1"/>
              <a:gd name="f207" fmla="*/ 5 f172 1"/>
              <a:gd name="f208" fmla="*/ 101 f173 1"/>
              <a:gd name="f209" fmla="*/ 16 f172 1"/>
              <a:gd name="f210" fmla="*/ 69 f173 1"/>
              <a:gd name="f211" fmla="*/ 60 f172 1"/>
              <a:gd name="f212" fmla="*/ 64 f173 1"/>
              <a:gd name="f213" fmla="*/ 79 f172 1"/>
              <a:gd name="f214" fmla="*/ 61 f173 1"/>
              <a:gd name="f215" fmla="*/ 86 f172 1"/>
              <a:gd name="f216" fmla="*/ 3 f173 1"/>
              <a:gd name="f217" fmla="*/ 161 f172 1"/>
              <a:gd name="f218" fmla="*/ 173 f172 1"/>
              <a:gd name="f219" fmla="*/ 35 f173 1"/>
              <a:gd name="f220" fmla="*/ 216 f172 1"/>
              <a:gd name="f221" fmla="*/ 60 f173 1"/>
              <a:gd name="f222" fmla="*/ 232 f172 1"/>
              <a:gd name="f223" fmla="*/ 240 f172 1"/>
              <a:gd name="f224" fmla="*/ 56 f173 1"/>
              <a:gd name="f225" fmla="*/ 279 f172 1"/>
              <a:gd name="f226" fmla="*/ 58 f173 1"/>
              <a:gd name="f227" fmla="*/ 298 f172 1"/>
              <a:gd name="f228" fmla="*/ 325 f172 1"/>
              <a:gd name="f229" fmla="*/ 331 f172 1"/>
              <a:gd name="f230" fmla="*/ 99 f173 1"/>
              <a:gd name="f231" fmla="*/ 134 f173 1"/>
              <a:gd name="f232" fmla="*/ 324 f172 1"/>
              <a:gd name="f233" fmla="*/ 275 f172 1"/>
              <a:gd name="f234" fmla="*/ 157 f173 1"/>
              <a:gd name="f235" fmla="*/ 257 f172 1"/>
              <a:gd name="f236" fmla="*/ 178 f173 1"/>
              <a:gd name="f237" fmla="*/ 221 f172 1"/>
              <a:gd name="f238" fmla="*/ 75 f173 1"/>
              <a:gd name="f239" fmla="*/ 203 f172 1"/>
              <a:gd name="f240" fmla="*/ 66 f173 1"/>
              <a:gd name="f241" fmla="*/ 208 f172 1"/>
              <a:gd name="f242" fmla="*/ 37 f173 1"/>
              <a:gd name="f243" fmla="*/ 169 f172 1"/>
              <a:gd name="f244" fmla="*/ 39 f173 1"/>
              <a:gd name="f245" fmla="*/ 165 f172 1"/>
              <a:gd name="f246" fmla="*/ 63 f173 1"/>
              <a:gd name="f247" fmla="*/ 141 f172 1"/>
              <a:gd name="f248" fmla="*/ 98 f173 1"/>
              <a:gd name="f249" fmla="*/ 64 f172 1"/>
              <a:gd name="f250" fmla="*/ 112 f173 1"/>
              <a:gd name="f251" fmla="*/ 27 f172 1"/>
              <a:gd name="f252" fmla="*/ 129 f173 1"/>
              <a:gd name="f253" fmla="*/ 42 f172 1"/>
              <a:gd name="f254" fmla="+- f174 0 f1"/>
              <a:gd name="f255" fmla="*/ f177 1 185"/>
              <a:gd name="f256" fmla="*/ f178 1 332"/>
              <a:gd name="f257" fmla="*/ f179 1 185"/>
              <a:gd name="f258" fmla="*/ f180 1 332"/>
              <a:gd name="f259" fmla="*/ f181 1 185"/>
              <a:gd name="f260" fmla="*/ f182 1 332"/>
              <a:gd name="f261" fmla="*/ f183 1 185"/>
              <a:gd name="f262" fmla="*/ f184 1 332"/>
              <a:gd name="f263" fmla="*/ f185 1 185"/>
              <a:gd name="f264" fmla="*/ f186 1 332"/>
              <a:gd name="f265" fmla="*/ f187 1 332"/>
              <a:gd name="f266" fmla="*/ f188 1 185"/>
              <a:gd name="f267" fmla="*/ f189 1 332"/>
              <a:gd name="f268" fmla="*/ f190 1 185"/>
              <a:gd name="f269" fmla="*/ f191 1 332"/>
              <a:gd name="f270" fmla="*/ f192 1 185"/>
              <a:gd name="f271" fmla="*/ f193 1 332"/>
              <a:gd name="f272" fmla="*/ f194 1 185"/>
              <a:gd name="f273" fmla="*/ f195 1 332"/>
              <a:gd name="f274" fmla="*/ f196 1 185"/>
              <a:gd name="f275" fmla="*/ f197 1 332"/>
              <a:gd name="f276" fmla="*/ f198 1 185"/>
              <a:gd name="f277" fmla="*/ f199 1 332"/>
              <a:gd name="f278" fmla="*/ f200 1 185"/>
              <a:gd name="f279" fmla="*/ f201 1 332"/>
              <a:gd name="f280" fmla="*/ f202 1 185"/>
              <a:gd name="f281" fmla="*/ f203 1 332"/>
              <a:gd name="f282" fmla="*/ f204 1 185"/>
              <a:gd name="f283" fmla="*/ f205 1 332"/>
              <a:gd name="f284" fmla="*/ f206 1 185"/>
              <a:gd name="f285" fmla="*/ f207 1 332"/>
              <a:gd name="f286" fmla="*/ f208 1 185"/>
              <a:gd name="f287" fmla="*/ f209 1 332"/>
              <a:gd name="f288" fmla="*/ f210 1 185"/>
              <a:gd name="f289" fmla="*/ f211 1 332"/>
              <a:gd name="f290" fmla="*/ f212 1 185"/>
              <a:gd name="f291" fmla="*/ f213 1 332"/>
              <a:gd name="f292" fmla="*/ f214 1 185"/>
              <a:gd name="f293" fmla="*/ f215 1 332"/>
              <a:gd name="f294" fmla="*/ f216 1 185"/>
              <a:gd name="f295" fmla="*/ f217 1 332"/>
              <a:gd name="f296" fmla="*/ f218 1 332"/>
              <a:gd name="f297" fmla="*/ f219 1 185"/>
              <a:gd name="f298" fmla="*/ f220 1 332"/>
              <a:gd name="f299" fmla="*/ f221 1 185"/>
              <a:gd name="f300" fmla="*/ f222 1 332"/>
              <a:gd name="f301" fmla="*/ f223 1 332"/>
              <a:gd name="f302" fmla="*/ f224 1 185"/>
              <a:gd name="f303" fmla="*/ f225 1 332"/>
              <a:gd name="f304" fmla="*/ f226 1 185"/>
              <a:gd name="f305" fmla="*/ f227 1 332"/>
              <a:gd name="f306" fmla="*/ f228 1 332"/>
              <a:gd name="f307" fmla="*/ f229 1 332"/>
              <a:gd name="f308" fmla="*/ f230 1 185"/>
              <a:gd name="f309" fmla="*/ f231 1 185"/>
              <a:gd name="f310" fmla="*/ f232 1 332"/>
              <a:gd name="f311" fmla="*/ f233 1 332"/>
              <a:gd name="f312" fmla="*/ f234 1 185"/>
              <a:gd name="f313" fmla="*/ f235 1 332"/>
              <a:gd name="f314" fmla="*/ f236 1 185"/>
              <a:gd name="f315" fmla="*/ f237 1 332"/>
              <a:gd name="f316" fmla="*/ f238 1 185"/>
              <a:gd name="f317" fmla="*/ f239 1 332"/>
              <a:gd name="f318" fmla="*/ f240 1 185"/>
              <a:gd name="f319" fmla="*/ f241 1 332"/>
              <a:gd name="f320" fmla="*/ f242 1 185"/>
              <a:gd name="f321" fmla="*/ f243 1 332"/>
              <a:gd name="f322" fmla="*/ f244 1 185"/>
              <a:gd name="f323" fmla="*/ f245 1 332"/>
              <a:gd name="f324" fmla="*/ f246 1 185"/>
              <a:gd name="f325" fmla="*/ f247 1 332"/>
              <a:gd name="f326" fmla="*/ f248 1 185"/>
              <a:gd name="f327" fmla="*/ f249 1 332"/>
              <a:gd name="f328" fmla="*/ f250 1 185"/>
              <a:gd name="f329" fmla="*/ f251 1 332"/>
              <a:gd name="f330" fmla="*/ f252 1 185"/>
              <a:gd name="f331" fmla="*/ f253 1 332"/>
              <a:gd name="f332" fmla="*/ 0 1 f175"/>
              <a:gd name="f333" fmla="*/ f169 1 f175"/>
              <a:gd name="f334" fmla="*/ 0 1 f176"/>
              <a:gd name="f335" fmla="*/ f170 1 f176"/>
              <a:gd name="f336" fmla="*/ f255 1 f175"/>
              <a:gd name="f337" fmla="*/ f256 1 f176"/>
              <a:gd name="f338" fmla="*/ f257 1 f175"/>
              <a:gd name="f339" fmla="*/ f258 1 f176"/>
              <a:gd name="f340" fmla="*/ f259 1 f175"/>
              <a:gd name="f341" fmla="*/ f260 1 f176"/>
              <a:gd name="f342" fmla="*/ f261 1 f175"/>
              <a:gd name="f343" fmla="*/ f262 1 f176"/>
              <a:gd name="f344" fmla="*/ f263 1 f175"/>
              <a:gd name="f345" fmla="*/ f264 1 f176"/>
              <a:gd name="f346" fmla="*/ f265 1 f176"/>
              <a:gd name="f347" fmla="*/ f266 1 f175"/>
              <a:gd name="f348" fmla="*/ f267 1 f176"/>
              <a:gd name="f349" fmla="*/ f268 1 f175"/>
              <a:gd name="f350" fmla="*/ f269 1 f176"/>
              <a:gd name="f351" fmla="*/ f270 1 f175"/>
              <a:gd name="f352" fmla="*/ f271 1 f176"/>
              <a:gd name="f353" fmla="*/ f272 1 f175"/>
              <a:gd name="f354" fmla="*/ f273 1 f176"/>
              <a:gd name="f355" fmla="*/ f274 1 f175"/>
              <a:gd name="f356" fmla="*/ f275 1 f176"/>
              <a:gd name="f357" fmla="*/ f276 1 f175"/>
              <a:gd name="f358" fmla="*/ f277 1 f176"/>
              <a:gd name="f359" fmla="*/ f278 1 f175"/>
              <a:gd name="f360" fmla="*/ f279 1 f176"/>
              <a:gd name="f361" fmla="*/ f280 1 f175"/>
              <a:gd name="f362" fmla="*/ f281 1 f176"/>
              <a:gd name="f363" fmla="*/ f282 1 f175"/>
              <a:gd name="f364" fmla="*/ f283 1 f176"/>
              <a:gd name="f365" fmla="*/ f284 1 f175"/>
              <a:gd name="f366" fmla="*/ f285 1 f176"/>
              <a:gd name="f367" fmla="*/ f286 1 f175"/>
              <a:gd name="f368" fmla="*/ f287 1 f176"/>
              <a:gd name="f369" fmla="*/ f288 1 f175"/>
              <a:gd name="f370" fmla="*/ f289 1 f176"/>
              <a:gd name="f371" fmla="*/ f290 1 f175"/>
              <a:gd name="f372" fmla="*/ f291 1 f176"/>
              <a:gd name="f373" fmla="*/ f292 1 f175"/>
              <a:gd name="f374" fmla="*/ f293 1 f176"/>
              <a:gd name="f375" fmla="*/ f294 1 f175"/>
              <a:gd name="f376" fmla="*/ f295 1 f176"/>
              <a:gd name="f377" fmla="*/ f296 1 f176"/>
              <a:gd name="f378" fmla="*/ f297 1 f175"/>
              <a:gd name="f379" fmla="*/ f298 1 f176"/>
              <a:gd name="f380" fmla="*/ f299 1 f175"/>
              <a:gd name="f381" fmla="*/ f300 1 f176"/>
              <a:gd name="f382" fmla="*/ f301 1 f176"/>
              <a:gd name="f383" fmla="*/ f302 1 f175"/>
              <a:gd name="f384" fmla="*/ f303 1 f176"/>
              <a:gd name="f385" fmla="*/ f304 1 f175"/>
              <a:gd name="f386" fmla="*/ f305 1 f176"/>
              <a:gd name="f387" fmla="*/ f306 1 f176"/>
              <a:gd name="f388" fmla="*/ f307 1 f176"/>
              <a:gd name="f389" fmla="*/ f308 1 f175"/>
              <a:gd name="f390" fmla="*/ f309 1 f175"/>
              <a:gd name="f391" fmla="*/ f310 1 f176"/>
              <a:gd name="f392" fmla="*/ f311 1 f176"/>
              <a:gd name="f393" fmla="*/ f312 1 f175"/>
              <a:gd name="f394" fmla="*/ f313 1 f176"/>
              <a:gd name="f395" fmla="*/ f314 1 f175"/>
              <a:gd name="f396" fmla="*/ f315 1 f176"/>
              <a:gd name="f397" fmla="*/ f316 1 f175"/>
              <a:gd name="f398" fmla="*/ f317 1 f176"/>
              <a:gd name="f399" fmla="*/ f318 1 f175"/>
              <a:gd name="f400" fmla="*/ f319 1 f176"/>
              <a:gd name="f401" fmla="*/ f320 1 f175"/>
              <a:gd name="f402" fmla="*/ f321 1 f176"/>
              <a:gd name="f403" fmla="*/ f322 1 f175"/>
              <a:gd name="f404" fmla="*/ f323 1 f176"/>
              <a:gd name="f405" fmla="*/ f324 1 f175"/>
              <a:gd name="f406" fmla="*/ f325 1 f176"/>
              <a:gd name="f407" fmla="*/ f326 1 f175"/>
              <a:gd name="f408" fmla="*/ f327 1 f176"/>
              <a:gd name="f409" fmla="*/ f328 1 f175"/>
              <a:gd name="f410" fmla="*/ f329 1 f176"/>
              <a:gd name="f411" fmla="*/ f330 1 f175"/>
              <a:gd name="f412" fmla="*/ f331 1 f176"/>
              <a:gd name="f413" fmla="*/ f332 f166 1"/>
              <a:gd name="f414" fmla="*/ f333 f166 1"/>
              <a:gd name="f415" fmla="*/ f335 f167 1"/>
              <a:gd name="f416" fmla="*/ f334 f167 1"/>
              <a:gd name="f417" fmla="*/ f336 f166 1"/>
              <a:gd name="f418" fmla="*/ f337 f167 1"/>
              <a:gd name="f419" fmla="*/ f338 f166 1"/>
              <a:gd name="f420" fmla="*/ f339 f167 1"/>
              <a:gd name="f421" fmla="*/ f340 f166 1"/>
              <a:gd name="f422" fmla="*/ f341 f167 1"/>
              <a:gd name="f423" fmla="*/ f342 f166 1"/>
              <a:gd name="f424" fmla="*/ f343 f167 1"/>
              <a:gd name="f425" fmla="*/ f344 f166 1"/>
              <a:gd name="f426" fmla="*/ f345 f167 1"/>
              <a:gd name="f427" fmla="*/ f346 f167 1"/>
              <a:gd name="f428" fmla="*/ f347 f166 1"/>
              <a:gd name="f429" fmla="*/ f348 f167 1"/>
              <a:gd name="f430" fmla="*/ f349 f166 1"/>
              <a:gd name="f431" fmla="*/ f350 f167 1"/>
              <a:gd name="f432" fmla="*/ f351 f166 1"/>
              <a:gd name="f433" fmla="*/ f352 f167 1"/>
              <a:gd name="f434" fmla="*/ f353 f166 1"/>
              <a:gd name="f435" fmla="*/ f354 f167 1"/>
              <a:gd name="f436" fmla="*/ f355 f166 1"/>
              <a:gd name="f437" fmla="*/ f356 f167 1"/>
              <a:gd name="f438" fmla="*/ f357 f166 1"/>
              <a:gd name="f439" fmla="*/ f358 f167 1"/>
              <a:gd name="f440" fmla="*/ f359 f166 1"/>
              <a:gd name="f441" fmla="*/ f360 f167 1"/>
              <a:gd name="f442" fmla="*/ f361 f166 1"/>
              <a:gd name="f443" fmla="*/ f362 f167 1"/>
              <a:gd name="f444" fmla="*/ f363 f166 1"/>
              <a:gd name="f445" fmla="*/ f364 f167 1"/>
              <a:gd name="f446" fmla="*/ f365 f166 1"/>
              <a:gd name="f447" fmla="*/ f366 f167 1"/>
              <a:gd name="f448" fmla="*/ f367 f166 1"/>
              <a:gd name="f449" fmla="*/ f368 f167 1"/>
              <a:gd name="f450" fmla="*/ f369 f166 1"/>
              <a:gd name="f451" fmla="*/ f370 f167 1"/>
              <a:gd name="f452" fmla="*/ f371 f166 1"/>
              <a:gd name="f453" fmla="*/ f372 f167 1"/>
              <a:gd name="f454" fmla="*/ f373 f166 1"/>
              <a:gd name="f455" fmla="*/ f374 f167 1"/>
              <a:gd name="f456" fmla="*/ f375 f166 1"/>
              <a:gd name="f457" fmla="*/ f376 f167 1"/>
              <a:gd name="f458" fmla="*/ f377 f167 1"/>
              <a:gd name="f459" fmla="*/ f378 f166 1"/>
              <a:gd name="f460" fmla="*/ f379 f167 1"/>
              <a:gd name="f461" fmla="*/ f380 f166 1"/>
              <a:gd name="f462" fmla="*/ f381 f167 1"/>
              <a:gd name="f463" fmla="*/ f382 f167 1"/>
              <a:gd name="f464" fmla="*/ f383 f166 1"/>
              <a:gd name="f465" fmla="*/ f384 f167 1"/>
              <a:gd name="f466" fmla="*/ f385 f166 1"/>
              <a:gd name="f467" fmla="*/ f386 f167 1"/>
              <a:gd name="f468" fmla="*/ f387 f167 1"/>
              <a:gd name="f469" fmla="*/ f388 f167 1"/>
              <a:gd name="f470" fmla="*/ f389 f166 1"/>
              <a:gd name="f471" fmla="*/ f390 f166 1"/>
              <a:gd name="f472" fmla="*/ f391 f167 1"/>
              <a:gd name="f473" fmla="*/ f392 f167 1"/>
              <a:gd name="f474" fmla="*/ f393 f166 1"/>
              <a:gd name="f475" fmla="*/ f394 f167 1"/>
              <a:gd name="f476" fmla="*/ f395 f166 1"/>
              <a:gd name="f477" fmla="*/ f396 f167 1"/>
              <a:gd name="f478" fmla="*/ f397 f166 1"/>
              <a:gd name="f479" fmla="*/ f398 f167 1"/>
              <a:gd name="f480" fmla="*/ f399 f166 1"/>
              <a:gd name="f481" fmla="*/ f400 f167 1"/>
              <a:gd name="f482" fmla="*/ f401 f166 1"/>
              <a:gd name="f483" fmla="*/ f402 f167 1"/>
              <a:gd name="f484" fmla="*/ f403 f166 1"/>
              <a:gd name="f485" fmla="*/ f404 f167 1"/>
              <a:gd name="f486" fmla="*/ f405 f166 1"/>
              <a:gd name="f487" fmla="*/ f406 f167 1"/>
              <a:gd name="f488" fmla="*/ f407 f166 1"/>
              <a:gd name="f489" fmla="*/ f408 f167 1"/>
              <a:gd name="f490" fmla="*/ f409 f166 1"/>
              <a:gd name="f491" fmla="*/ f410 f167 1"/>
              <a:gd name="f492" fmla="*/ f411 f166 1"/>
              <a:gd name="f493" fmla="*/ f412 f1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4">
                <a:pos x="f417" y="f418"/>
              </a:cxn>
              <a:cxn ang="f254">
                <a:pos x="f419" y="f420"/>
              </a:cxn>
              <a:cxn ang="f254">
                <a:pos x="f421" y="f422"/>
              </a:cxn>
              <a:cxn ang="f254">
                <a:pos x="f423" y="f424"/>
              </a:cxn>
              <a:cxn ang="f254">
                <a:pos x="f425" y="f426"/>
              </a:cxn>
              <a:cxn ang="f254">
                <a:pos x="f425" y="f427"/>
              </a:cxn>
              <a:cxn ang="f254">
                <a:pos x="f428" y="f429"/>
              </a:cxn>
              <a:cxn ang="f254">
                <a:pos x="f430" y="f431"/>
              </a:cxn>
              <a:cxn ang="f254">
                <a:pos x="f432" y="f433"/>
              </a:cxn>
              <a:cxn ang="f254">
                <a:pos x="f434" y="f435"/>
              </a:cxn>
              <a:cxn ang="f254">
                <a:pos x="f436" y="f437"/>
              </a:cxn>
              <a:cxn ang="f254">
                <a:pos x="f438" y="f439"/>
              </a:cxn>
              <a:cxn ang="f254">
                <a:pos x="f440" y="f441"/>
              </a:cxn>
              <a:cxn ang="f254">
                <a:pos x="f442" y="f443"/>
              </a:cxn>
              <a:cxn ang="f254">
                <a:pos x="f444" y="f445"/>
              </a:cxn>
              <a:cxn ang="f254">
                <a:pos x="f446" y="f447"/>
              </a:cxn>
              <a:cxn ang="f254">
                <a:pos x="f448" y="f449"/>
              </a:cxn>
              <a:cxn ang="f254">
                <a:pos x="f450" y="f451"/>
              </a:cxn>
              <a:cxn ang="f254">
                <a:pos x="f452" y="f453"/>
              </a:cxn>
              <a:cxn ang="f254">
                <a:pos x="f454" y="f455"/>
              </a:cxn>
              <a:cxn ang="f254">
                <a:pos x="f456" y="f457"/>
              </a:cxn>
              <a:cxn ang="f254">
                <a:pos x="f456" y="f458"/>
              </a:cxn>
              <a:cxn ang="f254">
                <a:pos x="f459" y="f460"/>
              </a:cxn>
              <a:cxn ang="f254">
                <a:pos x="f461" y="f462"/>
              </a:cxn>
              <a:cxn ang="f254">
                <a:pos x="f452" y="f463"/>
              </a:cxn>
              <a:cxn ang="f254">
                <a:pos x="f464" y="f465"/>
              </a:cxn>
              <a:cxn ang="f254">
                <a:pos x="f466" y="f467"/>
              </a:cxn>
              <a:cxn ang="f254">
                <a:pos x="f466" y="f468"/>
              </a:cxn>
              <a:cxn ang="f254">
                <a:pos x="f452" y="f469"/>
              </a:cxn>
              <a:cxn ang="f254">
                <a:pos x="f470" y="f469"/>
              </a:cxn>
              <a:cxn ang="f254">
                <a:pos x="f471" y="f469"/>
              </a:cxn>
              <a:cxn ang="f254">
                <a:pos x="f423" y="f472"/>
              </a:cxn>
              <a:cxn ang="f254">
                <a:pos x="f442" y="f473"/>
              </a:cxn>
              <a:cxn ang="f254">
                <a:pos x="f474" y="f475"/>
              </a:cxn>
              <a:cxn ang="f254">
                <a:pos x="f476" y="f477"/>
              </a:cxn>
              <a:cxn ang="f254">
                <a:pos x="f417" y="f418"/>
              </a:cxn>
              <a:cxn ang="f254">
                <a:pos x="f478" y="f479"/>
              </a:cxn>
              <a:cxn ang="f254">
                <a:pos x="f480" y="f481"/>
              </a:cxn>
              <a:cxn ang="f254">
                <a:pos x="f482" y="f483"/>
              </a:cxn>
              <a:cxn ang="f254">
                <a:pos x="f484" y="f485"/>
              </a:cxn>
              <a:cxn ang="f254">
                <a:pos x="f486" y="f487"/>
              </a:cxn>
              <a:cxn ang="f254">
                <a:pos x="f478" y="f479"/>
              </a:cxn>
              <a:cxn ang="f254">
                <a:pos x="f488" y="f489"/>
              </a:cxn>
              <a:cxn ang="f254">
                <a:pos x="f490" y="f491"/>
              </a:cxn>
              <a:cxn ang="f254">
                <a:pos x="f492" y="f441"/>
              </a:cxn>
              <a:cxn ang="f254">
                <a:pos x="f446" y="f493"/>
              </a:cxn>
              <a:cxn ang="f254">
                <a:pos x="f488" y="f489"/>
              </a:cxn>
            </a:cxnLst>
            <a:rect l="f413" t="f416" r="f414" b="f415"/>
            <a:pathLst>
              <a:path w="185" h="332">
                <a:moveTo>
                  <a:pt x="f8" y="f6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5" y="f17"/>
                  <a:pt x="f18" y="f19"/>
                </a:cubicBezTo>
                <a:cubicBezTo>
                  <a:pt x="f11" y="f11"/>
                  <a:pt x="f20" y="f21"/>
                  <a:pt x="f21" y="f22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26" y="f32"/>
                </a:cubicBezTo>
                <a:cubicBezTo>
                  <a:pt x="f33" y="f34"/>
                  <a:pt x="f33" y="f35"/>
                  <a:pt x="f23" y="f31"/>
                </a:cubicBezTo>
                <a:cubicBezTo>
                  <a:pt x="f36" y="f29"/>
                  <a:pt x="f37" y="f27"/>
                  <a:pt x="f38" y="f39"/>
                </a:cubicBezTo>
                <a:cubicBezTo>
                  <a:pt x="f40" y="f32"/>
                  <a:pt x="f21" y="f41"/>
                  <a:pt x="f20" y="f42"/>
                </a:cubicBezTo>
                <a:cubicBezTo>
                  <a:pt x="f43" y="f32"/>
                  <a:pt x="f44" y="f42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0" y="f51"/>
                  <a:pt x="f52" y="f53"/>
                  <a:pt x="f52" y="f53"/>
                </a:cubicBezTo>
                <a:cubicBezTo>
                  <a:pt x="f6" y="f54"/>
                  <a:pt x="f10" y="f55"/>
                  <a:pt x="f46" y="f56"/>
                </a:cubicBezTo>
                <a:cubicBezTo>
                  <a:pt x="f57" y="f58"/>
                  <a:pt x="f11" y="f59"/>
                  <a:pt x="f60" y="f59"/>
                </a:cubicBezTo>
                <a:cubicBezTo>
                  <a:pt x="f61" y="f59"/>
                  <a:pt x="f38" y="f62"/>
                  <a:pt x="f63" y="f64"/>
                </a:cubicBezTo>
                <a:cubicBezTo>
                  <a:pt x="f36" y="f65"/>
                  <a:pt x="f33" y="f5"/>
                  <a:pt x="f30" y="f66"/>
                </a:cubicBezTo>
                <a:cubicBezTo>
                  <a:pt x="f67" y="f64"/>
                  <a:pt x="f68" y="f69"/>
                  <a:pt x="f70" y="f71"/>
                </a:cubicBezTo>
                <a:cubicBezTo>
                  <a:pt x="f42" y="f72"/>
                  <a:pt x="f73" y="f74"/>
                  <a:pt x="f75" y="f76"/>
                </a:cubicBezTo>
                <a:cubicBezTo>
                  <a:pt x="f77" y="f78"/>
                  <a:pt x="f79" y="f51"/>
                  <a:pt x="f80" y="f73"/>
                </a:cubicBezTo>
                <a:cubicBezTo>
                  <a:pt x="f80" y="f81"/>
                  <a:pt x="f80" y="f82"/>
                  <a:pt x="f83" y="f41"/>
                </a:cubicBezTo>
                <a:cubicBezTo>
                  <a:pt x="f84" y="f85"/>
                  <a:pt x="f56" y="f38"/>
                  <a:pt x="f86" y="f8"/>
                </a:cubicBezTo>
                <a:cubicBezTo>
                  <a:pt x="f5" y="f16"/>
                  <a:pt x="f65" y="f52"/>
                  <a:pt x="f86" y="f12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6" y="f97"/>
                </a:cubicBezTo>
                <a:cubicBezTo>
                  <a:pt x="f78" y="f98"/>
                  <a:pt x="f78" y="f99"/>
                  <a:pt x="f80" y="f100"/>
                </a:cubicBezTo>
                <a:cubicBezTo>
                  <a:pt x="f101" y="f102"/>
                  <a:pt x="f54" y="f103"/>
                  <a:pt x="f104" y="f105"/>
                </a:cubicBezTo>
                <a:cubicBezTo>
                  <a:pt x="f106" y="f107"/>
                  <a:pt x="f106" y="f108"/>
                  <a:pt x="f106" y="f109"/>
                </a:cubicBezTo>
                <a:cubicBezTo>
                  <a:pt x="f106" y="f110"/>
                  <a:pt x="f106" y="f111"/>
                  <a:pt x="f106" y="f112"/>
                </a:cubicBezTo>
                <a:cubicBezTo>
                  <a:pt x="f101" y="f113"/>
                  <a:pt x="f114" y="f7"/>
                  <a:pt x="f80" y="f115"/>
                </a:cubicBezTo>
                <a:cubicBezTo>
                  <a:pt x="f49" y="f115"/>
                  <a:pt x="f45" y="f115"/>
                  <a:pt x="f116" y="f115"/>
                </a:cubicBezTo>
                <a:cubicBezTo>
                  <a:pt x="f25" y="f115"/>
                  <a:pt x="f117" y="f115"/>
                  <a:pt x="f22" y="f115"/>
                </a:cubicBezTo>
                <a:cubicBezTo>
                  <a:pt x="f118" y="f7"/>
                  <a:pt x="f15" y="f119"/>
                  <a:pt x="f21" y="f120"/>
                </a:cubicBezTo>
                <a:cubicBezTo>
                  <a:pt x="f121" y="f110"/>
                  <a:pt x="f60" y="f122"/>
                  <a:pt x="f60" y="f123"/>
                </a:cubicBezTo>
                <a:cubicBezTo>
                  <a:pt x="f60" y="f124"/>
                  <a:pt x="f20" y="f125"/>
                  <a:pt x="f126" y="f127"/>
                </a:cubicBezTo>
                <a:cubicBezTo>
                  <a:pt x="f128" y="f129"/>
                  <a:pt x="f130" y="f131"/>
                  <a:pt x="f130" y="f132"/>
                </a:cubicBezTo>
                <a:cubicBezTo>
                  <a:pt x="f130" y="f133"/>
                  <a:pt x="f134" y="f135"/>
                  <a:pt x="f8" y="f6"/>
                </a:cubicBezTo>
                <a:close/>
                <a:moveTo>
                  <a:pt x="f136" y="f90"/>
                </a:moveTo>
                <a:cubicBezTo>
                  <a:pt x="f137" y="f138"/>
                  <a:pt x="f53" y="f139"/>
                  <a:pt x="f78" y="f140"/>
                </a:cubicBezTo>
                <a:cubicBezTo>
                  <a:pt x="f141" y="f142"/>
                  <a:pt x="f93" y="f143"/>
                  <a:pt x="f144" y="f52"/>
                </a:cubicBezTo>
                <a:cubicBezTo>
                  <a:pt x="f144" y="f14"/>
                  <a:pt x="f145" y="f146"/>
                  <a:pt x="f147" y="f16"/>
                </a:cubicBezTo>
                <a:cubicBezTo>
                  <a:pt x="f148" y="f149"/>
                  <a:pt x="f150" y="f20"/>
                  <a:pt x="f79" y="f151"/>
                </a:cubicBezTo>
                <a:cubicBezTo>
                  <a:pt x="f136" y="f48"/>
                  <a:pt x="f152" y="f153"/>
                  <a:pt x="f136" y="f90"/>
                </a:cubicBezTo>
                <a:close/>
                <a:moveTo>
                  <a:pt x="f27" y="f80"/>
                </a:moveTo>
                <a:cubicBezTo>
                  <a:pt x="f154" y="f155"/>
                  <a:pt x="f156" y="f147"/>
                  <a:pt x="f157" y="f158"/>
                </a:cubicBezTo>
                <a:cubicBezTo>
                  <a:pt x="f28" y="f159"/>
                  <a:pt x="f160" y="f59"/>
                  <a:pt x="f161" y="f56"/>
                </a:cubicBezTo>
                <a:cubicBezTo>
                  <a:pt x="f160" y="f162"/>
                  <a:pt x="f28" y="f163"/>
                  <a:pt x="f30" y="f93"/>
                </a:cubicBezTo>
                <a:cubicBezTo>
                  <a:pt x="f25" y="f155"/>
                  <a:pt x="f164" y="f106"/>
                  <a:pt x="f27" y="f80"/>
                </a:cubicBezTo>
                <a:close/>
              </a:path>
            </a:pathLst>
          </a:cu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C901FC9C-E26D-4E7A-B135-20728243127E}"/>
              </a:ext>
            </a:extLst>
          </p:cNvPr>
          <p:cNvSpPr/>
          <p:nvPr/>
        </p:nvSpPr>
        <p:spPr>
          <a:xfrm>
            <a:off x="3070344" y="2096792"/>
            <a:ext cx="1495428" cy="126840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B1631065-00D5-4818-A941-37024B39B0E3}"/>
              </a:ext>
            </a:extLst>
          </p:cNvPr>
          <p:cNvSpPr/>
          <p:nvPr/>
        </p:nvSpPr>
        <p:spPr>
          <a:xfrm>
            <a:off x="3070344" y="2096792"/>
            <a:ext cx="1484308" cy="12573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"/>
              <a:gd name="f7" fmla="val 113"/>
              <a:gd name="f8" fmla="val 67"/>
              <a:gd name="f9" fmla="val 50"/>
              <a:gd name="f10" fmla="val 34"/>
              <a:gd name="f11" fmla="val 18"/>
              <a:gd name="f12" fmla="val 6"/>
              <a:gd name="f13" fmla="val 107"/>
              <a:gd name="f14" fmla="val 96"/>
              <a:gd name="f15" fmla="val 69"/>
              <a:gd name="f16" fmla="val 43"/>
              <a:gd name="f17" fmla="val 17"/>
              <a:gd name="f18" fmla="val 51"/>
              <a:gd name="f19" fmla="val 84"/>
              <a:gd name="f20" fmla="val 118"/>
              <a:gd name="f21" fmla="val 128"/>
              <a:gd name="f22" fmla="val 16"/>
              <a:gd name="f23" fmla="val 70"/>
              <a:gd name="f24" fmla="val 97"/>
              <a:gd name="f25" fmla="val 101"/>
              <a:gd name="f26" fmla="+- 0 0 -90"/>
              <a:gd name="f27" fmla="*/ f3 1 134"/>
              <a:gd name="f28" fmla="*/ f4 1 113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34"/>
              <a:gd name="f37" fmla="*/ f33 1 113"/>
              <a:gd name="f38" fmla="*/ 67 f34 1"/>
              <a:gd name="f39" fmla="*/ 113 f33 1"/>
              <a:gd name="f40" fmla="*/ 18 f34 1"/>
              <a:gd name="f41" fmla="*/ 0 f34 1"/>
              <a:gd name="f42" fmla="*/ 96 f33 1"/>
              <a:gd name="f43" fmla="*/ 17 f33 1"/>
              <a:gd name="f44" fmla="*/ 17 f34 1"/>
              <a:gd name="f45" fmla="*/ 0 f33 1"/>
              <a:gd name="f46" fmla="*/ 118 f34 1"/>
              <a:gd name="f47" fmla="*/ 134 f34 1"/>
              <a:gd name="f48" fmla="*/ 16 f33 1"/>
              <a:gd name="f49" fmla="*/ 97 f33 1"/>
              <a:gd name="f50" fmla="+- f35 0 f1"/>
              <a:gd name="f51" fmla="*/ f38 1 134"/>
              <a:gd name="f52" fmla="*/ f39 1 113"/>
              <a:gd name="f53" fmla="*/ f40 1 134"/>
              <a:gd name="f54" fmla="*/ f41 1 134"/>
              <a:gd name="f55" fmla="*/ f42 1 113"/>
              <a:gd name="f56" fmla="*/ f43 1 113"/>
              <a:gd name="f57" fmla="*/ f44 1 134"/>
              <a:gd name="f58" fmla="*/ f45 1 113"/>
              <a:gd name="f59" fmla="*/ f46 1 134"/>
              <a:gd name="f60" fmla="*/ f47 1 134"/>
              <a:gd name="f61" fmla="*/ f48 1 113"/>
              <a:gd name="f62" fmla="*/ f49 1 113"/>
              <a:gd name="f63" fmla="*/ 0 1 f36"/>
              <a:gd name="f64" fmla="*/ f30 1 f36"/>
              <a:gd name="f65" fmla="*/ 0 1 f37"/>
              <a:gd name="f66" fmla="*/ f31 1 f37"/>
              <a:gd name="f67" fmla="*/ f51 1 f36"/>
              <a:gd name="f68" fmla="*/ f52 1 f37"/>
              <a:gd name="f69" fmla="*/ f53 1 f36"/>
              <a:gd name="f70" fmla="*/ f54 1 f36"/>
              <a:gd name="f71" fmla="*/ f55 1 f37"/>
              <a:gd name="f72" fmla="*/ f56 1 f37"/>
              <a:gd name="f73" fmla="*/ f57 1 f36"/>
              <a:gd name="f74" fmla="*/ f58 1 f37"/>
              <a:gd name="f75" fmla="*/ f59 1 f36"/>
              <a:gd name="f76" fmla="*/ f60 1 f36"/>
              <a:gd name="f77" fmla="*/ f61 1 f37"/>
              <a:gd name="f78" fmla="*/ f62 1 f37"/>
              <a:gd name="f79" fmla="*/ f63 f27 1"/>
              <a:gd name="f80" fmla="*/ f64 f27 1"/>
              <a:gd name="f81" fmla="*/ f66 f28 1"/>
              <a:gd name="f82" fmla="*/ f65 f28 1"/>
              <a:gd name="f83" fmla="*/ f67 f27 1"/>
              <a:gd name="f84" fmla="*/ f68 f28 1"/>
              <a:gd name="f85" fmla="*/ f69 f27 1"/>
              <a:gd name="f86" fmla="*/ f70 f27 1"/>
              <a:gd name="f87" fmla="*/ f71 f28 1"/>
              <a:gd name="f88" fmla="*/ f72 f28 1"/>
              <a:gd name="f89" fmla="*/ f73 f27 1"/>
              <a:gd name="f90" fmla="*/ f74 f28 1"/>
              <a:gd name="f91" fmla="*/ f75 f27 1"/>
              <a:gd name="f92" fmla="*/ f76 f27 1"/>
              <a:gd name="f93" fmla="*/ f77 f28 1"/>
              <a:gd name="f94" fmla="*/ f7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3" y="f84"/>
              </a:cxn>
              <a:cxn ang="f50">
                <a:pos x="f85" y="f84"/>
              </a:cxn>
              <a:cxn ang="f50">
                <a:pos x="f86" y="f87"/>
              </a:cxn>
              <a:cxn ang="f50">
                <a:pos x="f86" y="f88"/>
              </a:cxn>
              <a:cxn ang="f50">
                <a:pos x="f89" y="f90"/>
              </a:cxn>
              <a:cxn ang="f50">
                <a:pos x="f91" y="f90"/>
              </a:cxn>
              <a:cxn ang="f50">
                <a:pos x="f92" y="f93"/>
              </a:cxn>
              <a:cxn ang="f50">
                <a:pos x="f92" y="f94"/>
              </a:cxn>
              <a:cxn ang="f50">
                <a:pos x="f91" y="f84"/>
              </a:cxn>
              <a:cxn ang="f50">
                <a:pos x="f83" y="f84"/>
              </a:cxn>
              <a:cxn ang="f50">
                <a:pos x="f83" y="f84"/>
              </a:cxn>
            </a:cxnLst>
            <a:rect l="f79" t="f82" r="f80" b="f81"/>
            <a:pathLst>
              <a:path w="134" h="113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5" y="f13"/>
                  <a:pt x="f5" y="f14"/>
                </a:cubicBezTo>
                <a:cubicBezTo>
                  <a:pt x="f5" y="f15"/>
                  <a:pt x="f5" y="f16"/>
                  <a:pt x="f5" y="f17"/>
                </a:cubicBezTo>
                <a:cubicBezTo>
                  <a:pt x="f5" y="f12"/>
                  <a:pt x="f12" y="f5"/>
                  <a:pt x="f17" y="f5"/>
                </a:cubicBezTo>
                <a:cubicBezTo>
                  <a:pt x="f18" y="f5"/>
                  <a:pt x="f19" y="f5"/>
                  <a:pt x="f20" y="f5"/>
                </a:cubicBezTo>
                <a:cubicBezTo>
                  <a:pt x="f21" y="f5"/>
                  <a:pt x="f6" y="f12"/>
                  <a:pt x="f6" y="f22"/>
                </a:cubicBezTo>
                <a:cubicBezTo>
                  <a:pt x="f6" y="f16"/>
                  <a:pt x="f6" y="f23"/>
                  <a:pt x="f6" y="f24"/>
                </a:cubicBezTo>
                <a:cubicBezTo>
                  <a:pt x="f6" y="f13"/>
                  <a:pt x="f21" y="f7"/>
                  <a:pt x="f20" y="f7"/>
                </a:cubicBezTo>
                <a:cubicBezTo>
                  <a:pt x="f25" y="f7"/>
                  <a:pt x="f19" y="f7"/>
                  <a:pt x="f8" y="f7"/>
                </a:cubicBezTo>
                <a:cubicBezTo>
                  <a:pt x="f8" y="f7"/>
                  <a:pt x="f8" y="f7"/>
                  <a:pt x="f8" y="f7"/>
                </a:cubicBezTo>
                <a:close/>
              </a:path>
            </a:pathLst>
          </a:cu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B2FE944-A89E-4CD2-BB6E-359E7EE9281F}"/>
              </a:ext>
            </a:extLst>
          </p:cNvPr>
          <p:cNvSpPr/>
          <p:nvPr/>
        </p:nvSpPr>
        <p:spPr>
          <a:xfrm>
            <a:off x="3148132" y="2174580"/>
            <a:ext cx="1328742" cy="11017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0"/>
              <a:gd name="f7" fmla="val 99"/>
              <a:gd name="f8" fmla="val 60"/>
              <a:gd name="f9" fmla="val 77"/>
              <a:gd name="f10" fmla="val 93"/>
              <a:gd name="f11" fmla="val 109"/>
              <a:gd name="f12" fmla="val 118"/>
              <a:gd name="f13" fmla="val 3"/>
              <a:gd name="f14" fmla="val 11"/>
              <a:gd name="f15" fmla="val 37"/>
              <a:gd name="f16" fmla="val 62"/>
              <a:gd name="f17" fmla="val 88"/>
              <a:gd name="f18" fmla="val 97"/>
              <a:gd name="f19" fmla="val 76"/>
              <a:gd name="f20" fmla="val 44"/>
              <a:gd name="f21" fmla="val 2"/>
              <a:gd name="f22" fmla="val 12"/>
              <a:gd name="f23" fmla="val 28"/>
              <a:gd name="f24" fmla="+- 0 0 -90"/>
              <a:gd name="f25" fmla="*/ f3 1 120"/>
              <a:gd name="f26" fmla="*/ f4 1 99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120"/>
              <a:gd name="f35" fmla="*/ f31 1 99"/>
              <a:gd name="f36" fmla="*/ 60 f32 1"/>
              <a:gd name="f37" fmla="*/ 0 f31 1"/>
              <a:gd name="f38" fmla="*/ 109 f32 1"/>
              <a:gd name="f39" fmla="*/ 120 f32 1"/>
              <a:gd name="f40" fmla="*/ 11 f31 1"/>
              <a:gd name="f41" fmla="*/ 88 f31 1"/>
              <a:gd name="f42" fmla="*/ 99 f31 1"/>
              <a:gd name="f43" fmla="*/ 11 f32 1"/>
              <a:gd name="f44" fmla="*/ 0 f32 1"/>
              <a:gd name="f45" fmla="*/ 12 f32 1"/>
              <a:gd name="f46" fmla="+- f33 0 f1"/>
              <a:gd name="f47" fmla="*/ f36 1 120"/>
              <a:gd name="f48" fmla="*/ f37 1 99"/>
              <a:gd name="f49" fmla="*/ f38 1 120"/>
              <a:gd name="f50" fmla="*/ f39 1 120"/>
              <a:gd name="f51" fmla="*/ f40 1 99"/>
              <a:gd name="f52" fmla="*/ f41 1 99"/>
              <a:gd name="f53" fmla="*/ f42 1 99"/>
              <a:gd name="f54" fmla="*/ f43 1 120"/>
              <a:gd name="f55" fmla="*/ f44 1 120"/>
              <a:gd name="f56" fmla="*/ f45 1 120"/>
              <a:gd name="f57" fmla="*/ 0 1 f34"/>
              <a:gd name="f58" fmla="*/ f28 1 f34"/>
              <a:gd name="f59" fmla="*/ 0 1 f35"/>
              <a:gd name="f60" fmla="*/ f29 1 f35"/>
              <a:gd name="f61" fmla="*/ f47 1 f34"/>
              <a:gd name="f62" fmla="*/ f48 1 f35"/>
              <a:gd name="f63" fmla="*/ f49 1 f34"/>
              <a:gd name="f64" fmla="*/ f50 1 f34"/>
              <a:gd name="f65" fmla="*/ f51 1 f35"/>
              <a:gd name="f66" fmla="*/ f52 1 f35"/>
              <a:gd name="f67" fmla="*/ f53 1 f35"/>
              <a:gd name="f68" fmla="*/ f54 1 f34"/>
              <a:gd name="f69" fmla="*/ f55 1 f34"/>
              <a:gd name="f70" fmla="*/ f56 1 f34"/>
              <a:gd name="f71" fmla="*/ f57 f25 1"/>
              <a:gd name="f72" fmla="*/ f58 f25 1"/>
              <a:gd name="f73" fmla="*/ f60 f26 1"/>
              <a:gd name="f74" fmla="*/ f59 f26 1"/>
              <a:gd name="f75" fmla="*/ f61 f25 1"/>
              <a:gd name="f76" fmla="*/ f62 f26 1"/>
              <a:gd name="f77" fmla="*/ f63 f25 1"/>
              <a:gd name="f78" fmla="*/ f64 f25 1"/>
              <a:gd name="f79" fmla="*/ f65 f26 1"/>
              <a:gd name="f80" fmla="*/ f66 f26 1"/>
              <a:gd name="f81" fmla="*/ f67 f26 1"/>
              <a:gd name="f82" fmla="*/ f68 f25 1"/>
              <a:gd name="f83" fmla="*/ f69 f25 1"/>
              <a:gd name="f84" fmla="*/ f7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5" y="f76"/>
              </a:cxn>
              <a:cxn ang="f46">
                <a:pos x="f77" y="f76"/>
              </a:cxn>
              <a:cxn ang="f46">
                <a:pos x="f78" y="f79"/>
              </a:cxn>
              <a:cxn ang="f46">
                <a:pos x="f78" y="f80"/>
              </a:cxn>
              <a:cxn ang="f46">
                <a:pos x="f77" y="f81"/>
              </a:cxn>
              <a:cxn ang="f46">
                <a:pos x="f82" y="f81"/>
              </a:cxn>
              <a:cxn ang="f46">
                <a:pos x="f83" y="f80"/>
              </a:cxn>
              <a:cxn ang="f46">
                <a:pos x="f83" y="f79"/>
              </a:cxn>
              <a:cxn ang="f46">
                <a:pos x="f84" y="f76"/>
              </a:cxn>
              <a:cxn ang="f46">
                <a:pos x="f75" y="f76"/>
              </a:cxn>
            </a:cxnLst>
            <a:rect l="f71" t="f74" r="f72" b="f73"/>
            <a:pathLst>
              <a:path w="120" h="99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2" y="f5"/>
                  <a:pt x="f6" y="f13"/>
                  <a:pt x="f6" y="f14"/>
                </a:cubicBezTo>
                <a:cubicBezTo>
                  <a:pt x="f6" y="f15"/>
                  <a:pt x="f6" y="f16"/>
                  <a:pt x="f6" y="f17"/>
                </a:cubicBezTo>
                <a:cubicBezTo>
                  <a:pt x="f6" y="f18"/>
                  <a:pt x="f12" y="f7"/>
                  <a:pt x="f11" y="f7"/>
                </a:cubicBezTo>
                <a:cubicBezTo>
                  <a:pt x="f19" y="f7"/>
                  <a:pt x="f20" y="f7"/>
                  <a:pt x="f14" y="f7"/>
                </a:cubicBezTo>
                <a:cubicBezTo>
                  <a:pt x="f13" y="f7"/>
                  <a:pt x="f5" y="f18"/>
                  <a:pt x="f5" y="f17"/>
                </a:cubicBezTo>
                <a:cubicBezTo>
                  <a:pt x="f5" y="f16"/>
                  <a:pt x="f5" y="f15"/>
                  <a:pt x="f5" y="f14"/>
                </a:cubicBezTo>
                <a:cubicBezTo>
                  <a:pt x="f5" y="f21"/>
                  <a:pt x="f13" y="f5"/>
                  <a:pt x="f22" y="f5"/>
                </a:cubicBezTo>
                <a:cubicBezTo>
                  <a:pt x="f23" y="f5"/>
                  <a:pt x="f20" y="f5"/>
                  <a:pt x="f8" y="f5"/>
                </a:cubicBezTo>
                <a:close/>
              </a:path>
            </a:pathLst>
          </a:custGeom>
          <a:solidFill>
            <a:srgbClr val="FDFEF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2CA25D3D-53C6-4435-B920-ECFEA0F0B081}"/>
              </a:ext>
            </a:extLst>
          </p:cNvPr>
          <p:cNvSpPr/>
          <p:nvPr/>
        </p:nvSpPr>
        <p:spPr>
          <a:xfrm>
            <a:off x="3192581" y="2330156"/>
            <a:ext cx="1239834" cy="6127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2"/>
              <a:gd name="f7" fmla="val 55"/>
              <a:gd name="f8" fmla="val 56"/>
              <a:gd name="f9" fmla="val 34"/>
              <a:gd name="f10" fmla="val 54"/>
              <a:gd name="f11" fmla="val 17"/>
              <a:gd name="f12" fmla="val 45"/>
              <a:gd name="f13" fmla="val 3"/>
              <a:gd name="f14" fmla="val 28"/>
              <a:gd name="f15" fmla="val 24"/>
              <a:gd name="f16" fmla="val 1"/>
              <a:gd name="f17" fmla="val 22"/>
              <a:gd name="f18" fmla="val 5"/>
              <a:gd name="f19" fmla="val 20"/>
              <a:gd name="f20" fmla="val 15"/>
              <a:gd name="f21" fmla="val 14"/>
              <a:gd name="f22" fmla="val 25"/>
              <a:gd name="f23" fmla="val 9"/>
              <a:gd name="f24" fmla="val 37"/>
              <a:gd name="f25" fmla="val 39"/>
              <a:gd name="f26" fmla="val 43"/>
              <a:gd name="f27" fmla="val 4"/>
              <a:gd name="f28" fmla="val 51"/>
              <a:gd name="f29" fmla="val 12"/>
              <a:gd name="f30" fmla="val 61"/>
              <a:gd name="f31" fmla="val 70"/>
              <a:gd name="f32" fmla="val 73"/>
              <a:gd name="f33" fmla="val 74"/>
              <a:gd name="f34" fmla="val 78"/>
              <a:gd name="f35" fmla="val 2"/>
              <a:gd name="f36" fmla="val 87"/>
              <a:gd name="f37" fmla="val 8"/>
              <a:gd name="f38" fmla="val 97"/>
              <a:gd name="f39" fmla="val 107"/>
              <a:gd name="f40" fmla="val 109"/>
              <a:gd name="f41" fmla="val 96"/>
              <a:gd name="f42" fmla="val 46"/>
              <a:gd name="f43" fmla="+- 0 0 -90"/>
              <a:gd name="f44" fmla="*/ f3 1 112"/>
              <a:gd name="f45" fmla="*/ f4 1 55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112"/>
              <a:gd name="f54" fmla="*/ f50 1 55"/>
              <a:gd name="f55" fmla="*/ 56 f51 1"/>
              <a:gd name="f56" fmla="*/ 55 f50 1"/>
              <a:gd name="f57" fmla="*/ 3 f51 1"/>
              <a:gd name="f58" fmla="*/ 28 f50 1"/>
              <a:gd name="f59" fmla="*/ 5 f51 1"/>
              <a:gd name="f60" fmla="*/ 20 f50 1"/>
              <a:gd name="f61" fmla="*/ 34 f51 1"/>
              <a:gd name="f62" fmla="*/ 3 f50 1"/>
              <a:gd name="f63" fmla="*/ 43 f51 1"/>
              <a:gd name="f64" fmla="*/ 4 f50 1"/>
              <a:gd name="f65" fmla="*/ 70 f51 1"/>
              <a:gd name="f66" fmla="*/ 78 f51 1"/>
              <a:gd name="f67" fmla="*/ 2 f50 1"/>
              <a:gd name="f68" fmla="*/ 107 f51 1"/>
              <a:gd name="f69" fmla="*/ 109 f51 1"/>
              <a:gd name="f70" fmla="+- f52 0 f1"/>
              <a:gd name="f71" fmla="*/ f55 1 112"/>
              <a:gd name="f72" fmla="*/ f56 1 55"/>
              <a:gd name="f73" fmla="*/ f57 1 112"/>
              <a:gd name="f74" fmla="*/ f58 1 55"/>
              <a:gd name="f75" fmla="*/ f59 1 112"/>
              <a:gd name="f76" fmla="*/ f60 1 55"/>
              <a:gd name="f77" fmla="*/ f61 1 112"/>
              <a:gd name="f78" fmla="*/ f62 1 55"/>
              <a:gd name="f79" fmla="*/ f63 1 112"/>
              <a:gd name="f80" fmla="*/ f64 1 55"/>
              <a:gd name="f81" fmla="*/ f65 1 112"/>
              <a:gd name="f82" fmla="*/ f66 1 112"/>
              <a:gd name="f83" fmla="*/ f67 1 55"/>
              <a:gd name="f84" fmla="*/ f68 1 112"/>
              <a:gd name="f85" fmla="*/ f69 1 112"/>
              <a:gd name="f86" fmla="*/ 0 1 f53"/>
              <a:gd name="f87" fmla="*/ f47 1 f53"/>
              <a:gd name="f88" fmla="*/ 0 1 f54"/>
              <a:gd name="f89" fmla="*/ f48 1 f54"/>
              <a:gd name="f90" fmla="*/ f71 1 f53"/>
              <a:gd name="f91" fmla="*/ f72 1 f54"/>
              <a:gd name="f92" fmla="*/ f73 1 f53"/>
              <a:gd name="f93" fmla="*/ f74 1 f54"/>
              <a:gd name="f94" fmla="*/ f75 1 f53"/>
              <a:gd name="f95" fmla="*/ f76 1 f54"/>
              <a:gd name="f96" fmla="*/ f77 1 f53"/>
              <a:gd name="f97" fmla="*/ f78 1 f54"/>
              <a:gd name="f98" fmla="*/ f79 1 f53"/>
              <a:gd name="f99" fmla="*/ f80 1 f54"/>
              <a:gd name="f100" fmla="*/ f81 1 f53"/>
              <a:gd name="f101" fmla="*/ f82 1 f53"/>
              <a:gd name="f102" fmla="*/ f83 1 f54"/>
              <a:gd name="f103" fmla="*/ f84 1 f53"/>
              <a:gd name="f104" fmla="*/ f85 1 f53"/>
              <a:gd name="f105" fmla="*/ f86 f44 1"/>
              <a:gd name="f106" fmla="*/ f87 f44 1"/>
              <a:gd name="f107" fmla="*/ f89 f45 1"/>
              <a:gd name="f108" fmla="*/ f88 f45 1"/>
              <a:gd name="f109" fmla="*/ f90 f44 1"/>
              <a:gd name="f110" fmla="*/ f91 f45 1"/>
              <a:gd name="f111" fmla="*/ f92 f44 1"/>
              <a:gd name="f112" fmla="*/ f93 f45 1"/>
              <a:gd name="f113" fmla="*/ f94 f44 1"/>
              <a:gd name="f114" fmla="*/ f95 f45 1"/>
              <a:gd name="f115" fmla="*/ f96 f44 1"/>
              <a:gd name="f116" fmla="*/ f97 f45 1"/>
              <a:gd name="f117" fmla="*/ f98 f44 1"/>
              <a:gd name="f118" fmla="*/ f99 f45 1"/>
              <a:gd name="f119" fmla="*/ f100 f44 1"/>
              <a:gd name="f120" fmla="*/ f101 f44 1"/>
              <a:gd name="f121" fmla="*/ f102 f45 1"/>
              <a:gd name="f122" fmla="*/ f103 f44 1"/>
              <a:gd name="f123" fmla="*/ f10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5" y="f116"/>
              </a:cxn>
              <a:cxn ang="f70">
                <a:pos x="f117" y="f118"/>
              </a:cxn>
              <a:cxn ang="f70">
                <a:pos x="f119" y="f116"/>
              </a:cxn>
              <a:cxn ang="f70">
                <a:pos x="f120" y="f121"/>
              </a:cxn>
              <a:cxn ang="f70">
                <a:pos x="f122" y="f114"/>
              </a:cxn>
              <a:cxn ang="f70">
                <a:pos x="f123" y="f112"/>
              </a:cxn>
              <a:cxn ang="f70">
                <a:pos x="f109" y="f110"/>
              </a:cxn>
            </a:cxnLst>
            <a:rect l="f105" t="f108" r="f106" b="f107"/>
            <a:pathLst>
              <a:path w="112" h="55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5" y="f15"/>
                  <a:pt x="f16" y="f17"/>
                  <a:pt x="f18" y="f19"/>
                </a:cubicBezTo>
                <a:cubicBezTo>
                  <a:pt x="f20" y="f21"/>
                  <a:pt x="f22" y="f23"/>
                  <a:pt x="f9" y="f13"/>
                </a:cubicBezTo>
                <a:cubicBezTo>
                  <a:pt x="f24" y="f16"/>
                  <a:pt x="f25" y="f5"/>
                  <a:pt x="f26" y="f27"/>
                </a:cubicBezTo>
                <a:cubicBezTo>
                  <a:pt x="f28" y="f29"/>
                  <a:pt x="f30" y="f29"/>
                  <a:pt x="f31" y="f13"/>
                </a:cubicBezTo>
                <a:cubicBezTo>
                  <a:pt x="f32" y="f16"/>
                  <a:pt x="f33" y="f16"/>
                  <a:pt x="f34" y="f35"/>
                </a:cubicBezTo>
                <a:cubicBezTo>
                  <a:pt x="f36" y="f37"/>
                  <a:pt x="f38" y="f21"/>
                  <a:pt x="f39" y="f19"/>
                </a:cubicBezTo>
                <a:cubicBezTo>
                  <a:pt x="f6" y="f17"/>
                  <a:pt x="f6" y="f15"/>
                  <a:pt x="f40" y="f14"/>
                </a:cubicBezTo>
                <a:cubicBezTo>
                  <a:pt x="f41" y="f42"/>
                  <a:pt x="f34" y="f10"/>
                  <a:pt x="f8" y="f7"/>
                </a:cubicBezTo>
                <a:close/>
              </a:path>
            </a:pathLst>
          </a:cu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43BD8B72-B93B-416E-B2F5-EFDC365D5B8C}"/>
              </a:ext>
            </a:extLst>
          </p:cNvPr>
          <p:cNvSpPr/>
          <p:nvPr/>
        </p:nvSpPr>
        <p:spPr>
          <a:xfrm>
            <a:off x="3214810" y="3087389"/>
            <a:ext cx="1173166" cy="1333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6"/>
              <a:gd name="f7" fmla="val 12"/>
              <a:gd name="f8" fmla="val 53"/>
              <a:gd name="f9" fmla="val 68"/>
              <a:gd name="f10" fmla="val 83"/>
              <a:gd name="f11" fmla="val 98"/>
              <a:gd name="f12" fmla="val 102"/>
              <a:gd name="f13" fmla="val 1"/>
              <a:gd name="f14" fmla="val 6"/>
              <a:gd name="f15" fmla="val 11"/>
              <a:gd name="f16" fmla="val 38"/>
              <a:gd name="f17" fmla="val 8"/>
              <a:gd name="f18" fmla="val 4"/>
              <a:gd name="f19" fmla="val 23"/>
              <a:gd name="f20" fmla="+- 0 0 -90"/>
              <a:gd name="f21" fmla="*/ f3 1 106"/>
              <a:gd name="f22" fmla="*/ f4 1 12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106"/>
              <a:gd name="f31" fmla="*/ f27 1 12"/>
              <a:gd name="f32" fmla="*/ 53 f28 1"/>
              <a:gd name="f33" fmla="*/ 0 f27 1"/>
              <a:gd name="f34" fmla="*/ 98 f28 1"/>
              <a:gd name="f35" fmla="*/ 106 f28 1"/>
              <a:gd name="f36" fmla="*/ 6 f27 1"/>
              <a:gd name="f37" fmla="*/ 11 f27 1"/>
              <a:gd name="f38" fmla="*/ 8 f28 1"/>
              <a:gd name="f39" fmla="*/ 0 f28 1"/>
              <a:gd name="f40" fmla="+- f29 0 f1"/>
              <a:gd name="f41" fmla="*/ f32 1 106"/>
              <a:gd name="f42" fmla="*/ f33 1 12"/>
              <a:gd name="f43" fmla="*/ f34 1 106"/>
              <a:gd name="f44" fmla="*/ f35 1 106"/>
              <a:gd name="f45" fmla="*/ f36 1 12"/>
              <a:gd name="f46" fmla="*/ f37 1 12"/>
              <a:gd name="f47" fmla="*/ f38 1 106"/>
              <a:gd name="f48" fmla="*/ f39 1 106"/>
              <a:gd name="f49" fmla="*/ 0 1 f30"/>
              <a:gd name="f50" fmla="*/ f24 1 f30"/>
              <a:gd name="f51" fmla="*/ 0 1 f31"/>
              <a:gd name="f52" fmla="*/ f25 1 f31"/>
              <a:gd name="f53" fmla="*/ f41 1 f30"/>
              <a:gd name="f54" fmla="*/ f42 1 f31"/>
              <a:gd name="f55" fmla="*/ f43 1 f30"/>
              <a:gd name="f56" fmla="*/ f44 1 f30"/>
              <a:gd name="f57" fmla="*/ f45 1 f31"/>
              <a:gd name="f58" fmla="*/ f46 1 f31"/>
              <a:gd name="f59" fmla="*/ f47 1 f30"/>
              <a:gd name="f60" fmla="*/ f48 1 f30"/>
              <a:gd name="f61" fmla="*/ f49 f21 1"/>
              <a:gd name="f62" fmla="*/ f50 f21 1"/>
              <a:gd name="f63" fmla="*/ f52 f22 1"/>
              <a:gd name="f64" fmla="*/ f51 f22 1"/>
              <a:gd name="f65" fmla="*/ f53 f21 1"/>
              <a:gd name="f66" fmla="*/ f54 f22 1"/>
              <a:gd name="f67" fmla="*/ f55 f21 1"/>
              <a:gd name="f68" fmla="*/ f56 f21 1"/>
              <a:gd name="f69" fmla="*/ f57 f22 1"/>
              <a:gd name="f70" fmla="*/ f58 f22 1"/>
              <a:gd name="f71" fmla="*/ f59 f21 1"/>
              <a:gd name="f72" fmla="*/ f60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5" y="f66"/>
              </a:cxn>
              <a:cxn ang="f40">
                <a:pos x="f67" y="f66"/>
              </a:cxn>
              <a:cxn ang="f40">
                <a:pos x="f68" y="f69"/>
              </a:cxn>
              <a:cxn ang="f40">
                <a:pos x="f67" y="f70"/>
              </a:cxn>
              <a:cxn ang="f40">
                <a:pos x="f71" y="f70"/>
              </a:cxn>
              <a:cxn ang="f40">
                <a:pos x="f72" y="f69"/>
              </a:cxn>
              <a:cxn ang="f40">
                <a:pos x="f71" y="f66"/>
              </a:cxn>
              <a:cxn ang="f40">
                <a:pos x="f65" y="f66"/>
              </a:cxn>
            </a:cxnLst>
            <a:rect l="f61" t="f64" r="f62" b="f63"/>
            <a:pathLst>
              <a:path w="106" h="12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2" y="f5"/>
                  <a:pt x="f6" y="f13"/>
                  <a:pt x="f6" y="f14"/>
                </a:cubicBezTo>
                <a:cubicBezTo>
                  <a:pt x="f6" y="f15"/>
                  <a:pt x="f12" y="f7"/>
                  <a:pt x="f11" y="f15"/>
                </a:cubicBezTo>
                <a:cubicBezTo>
                  <a:pt x="f9" y="f15"/>
                  <a:pt x="f16" y="f15"/>
                  <a:pt x="f17" y="f15"/>
                </a:cubicBezTo>
                <a:cubicBezTo>
                  <a:pt x="f18" y="f7"/>
                  <a:pt x="f5" y="f15"/>
                  <a:pt x="f5" y="f14"/>
                </a:cubicBezTo>
                <a:cubicBezTo>
                  <a:pt x="f5" y="f13"/>
                  <a:pt x="f18" y="f5"/>
                  <a:pt x="f17" y="f5"/>
                </a:cubicBezTo>
                <a:cubicBezTo>
                  <a:pt x="f19" y="f5"/>
                  <a:pt x="f16" y="f5"/>
                  <a:pt x="f8" y="f5"/>
                </a:cubicBezTo>
                <a:close/>
              </a:path>
            </a:pathLst>
          </a:custGeom>
          <a:solidFill>
            <a:srgbClr val="1499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F1B29ECB-D594-42C6-B745-F2B89E6AB6F6}"/>
              </a:ext>
            </a:extLst>
          </p:cNvPr>
          <p:cNvSpPr/>
          <p:nvPr/>
        </p:nvSpPr>
        <p:spPr>
          <a:xfrm>
            <a:off x="3491032" y="2441283"/>
            <a:ext cx="609603" cy="4016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"/>
              <a:gd name="f7" fmla="val 36"/>
              <a:gd name="f8" fmla="val 24"/>
              <a:gd name="f9" fmla="val 19"/>
              <a:gd name="f10" fmla="val 26"/>
              <a:gd name="f11" fmla="val 16"/>
              <a:gd name="f12" fmla="val 12"/>
              <a:gd name="f13" fmla="val 27"/>
              <a:gd name="f14" fmla="val 11"/>
              <a:gd name="f15" fmla="val 31"/>
              <a:gd name="f16" fmla="val 10"/>
              <a:gd name="f17" fmla="val 30"/>
              <a:gd name="f18" fmla="val 15"/>
              <a:gd name="f19" fmla="val 33"/>
              <a:gd name="f20" fmla="val 17"/>
              <a:gd name="f21" fmla="val 8"/>
              <a:gd name="f22" fmla="val 41"/>
              <a:gd name="f23" fmla="val 42"/>
              <a:gd name="f24" fmla="val 7"/>
              <a:gd name="f25" fmla="val 43"/>
              <a:gd name="f26" fmla="val 6"/>
              <a:gd name="f27" fmla="val 4"/>
              <a:gd name="f28" fmla="val 2"/>
              <a:gd name="f29" fmla="val 46"/>
              <a:gd name="f30" fmla="val 48"/>
              <a:gd name="f31" fmla="val 1"/>
              <a:gd name="f32" fmla="val 50"/>
              <a:gd name="f33" fmla="val 3"/>
              <a:gd name="f34" fmla="val 49"/>
              <a:gd name="f35" fmla="val 5"/>
              <a:gd name="f36" fmla="val 9"/>
              <a:gd name="f37" fmla="val 54"/>
              <a:gd name="f38" fmla="val 20"/>
              <a:gd name="f39" fmla="val 51"/>
              <a:gd name="f40" fmla="val 25"/>
              <a:gd name="f41" fmla="val 47"/>
              <a:gd name="f42" fmla="val 32"/>
              <a:gd name="f43" fmla="val 35"/>
              <a:gd name="f44" fmla="val 29"/>
              <a:gd name="f45" fmla="val 14"/>
              <a:gd name="f46" fmla="+- 0 0 -90"/>
              <a:gd name="f47" fmla="*/ f3 1 55"/>
              <a:gd name="f48" fmla="*/ f4 1 36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55"/>
              <a:gd name="f57" fmla="*/ f53 1 36"/>
              <a:gd name="f58" fmla="*/ 24 f54 1"/>
              <a:gd name="f59" fmla="*/ 19 f53 1"/>
              <a:gd name="f60" fmla="*/ 27 f54 1"/>
              <a:gd name="f61" fmla="*/ 11 f53 1"/>
              <a:gd name="f62" fmla="*/ 33 f54 1"/>
              <a:gd name="f63" fmla="*/ 17 f53 1"/>
              <a:gd name="f64" fmla="*/ 41 f54 1"/>
              <a:gd name="f65" fmla="*/ 8 f53 1"/>
              <a:gd name="f66" fmla="*/ 43 f54 1"/>
              <a:gd name="f67" fmla="*/ 4 f53 1"/>
              <a:gd name="f68" fmla="*/ 46 f54 1"/>
              <a:gd name="f69" fmla="*/ 0 f53 1"/>
              <a:gd name="f70" fmla="*/ 49 f54 1"/>
              <a:gd name="f71" fmla="*/ 5 f53 1"/>
              <a:gd name="f72" fmla="*/ 51 f54 1"/>
              <a:gd name="f73" fmla="*/ 25 f53 1"/>
              <a:gd name="f74" fmla="*/ 35 f54 1"/>
              <a:gd name="f75" fmla="*/ 35 f53 1"/>
              <a:gd name="f76" fmla="*/ 7 f54 1"/>
              <a:gd name="f77" fmla="*/ 29 f53 1"/>
              <a:gd name="f78" fmla="*/ 0 f54 1"/>
              <a:gd name="f79" fmla="*/ 9 f54 1"/>
              <a:gd name="f80" fmla="*/ 9 f53 1"/>
              <a:gd name="f81" fmla="+- f55 0 f1"/>
              <a:gd name="f82" fmla="*/ f58 1 55"/>
              <a:gd name="f83" fmla="*/ f59 1 36"/>
              <a:gd name="f84" fmla="*/ f60 1 55"/>
              <a:gd name="f85" fmla="*/ f61 1 36"/>
              <a:gd name="f86" fmla="*/ f62 1 55"/>
              <a:gd name="f87" fmla="*/ f63 1 36"/>
              <a:gd name="f88" fmla="*/ f64 1 55"/>
              <a:gd name="f89" fmla="*/ f65 1 36"/>
              <a:gd name="f90" fmla="*/ f66 1 55"/>
              <a:gd name="f91" fmla="*/ f67 1 36"/>
              <a:gd name="f92" fmla="*/ f68 1 55"/>
              <a:gd name="f93" fmla="*/ f69 1 36"/>
              <a:gd name="f94" fmla="*/ f70 1 55"/>
              <a:gd name="f95" fmla="*/ f71 1 36"/>
              <a:gd name="f96" fmla="*/ f72 1 55"/>
              <a:gd name="f97" fmla="*/ f73 1 36"/>
              <a:gd name="f98" fmla="*/ f74 1 55"/>
              <a:gd name="f99" fmla="*/ f75 1 36"/>
              <a:gd name="f100" fmla="*/ f76 1 55"/>
              <a:gd name="f101" fmla="*/ f77 1 36"/>
              <a:gd name="f102" fmla="*/ f78 1 55"/>
              <a:gd name="f103" fmla="*/ f79 1 55"/>
              <a:gd name="f104" fmla="*/ f80 1 36"/>
              <a:gd name="f105" fmla="*/ 0 1 f56"/>
              <a:gd name="f106" fmla="*/ f50 1 f56"/>
              <a:gd name="f107" fmla="*/ 0 1 f57"/>
              <a:gd name="f108" fmla="*/ f51 1 f57"/>
              <a:gd name="f109" fmla="*/ f82 1 f56"/>
              <a:gd name="f110" fmla="*/ f83 1 f57"/>
              <a:gd name="f111" fmla="*/ f84 1 f56"/>
              <a:gd name="f112" fmla="*/ f85 1 f57"/>
              <a:gd name="f113" fmla="*/ f86 1 f56"/>
              <a:gd name="f114" fmla="*/ f87 1 f57"/>
              <a:gd name="f115" fmla="*/ f88 1 f56"/>
              <a:gd name="f116" fmla="*/ f89 1 f57"/>
              <a:gd name="f117" fmla="*/ f90 1 f56"/>
              <a:gd name="f118" fmla="*/ f91 1 f57"/>
              <a:gd name="f119" fmla="*/ f92 1 f56"/>
              <a:gd name="f120" fmla="*/ f93 1 f57"/>
              <a:gd name="f121" fmla="*/ f94 1 f56"/>
              <a:gd name="f122" fmla="*/ f95 1 f57"/>
              <a:gd name="f123" fmla="*/ f96 1 f56"/>
              <a:gd name="f124" fmla="*/ f97 1 f57"/>
              <a:gd name="f125" fmla="*/ f98 1 f56"/>
              <a:gd name="f126" fmla="*/ f99 1 f57"/>
              <a:gd name="f127" fmla="*/ f100 1 f56"/>
              <a:gd name="f128" fmla="*/ f101 1 f57"/>
              <a:gd name="f129" fmla="*/ f102 1 f56"/>
              <a:gd name="f130" fmla="*/ f103 1 f56"/>
              <a:gd name="f131" fmla="*/ f104 1 f57"/>
              <a:gd name="f132" fmla="*/ f105 f47 1"/>
              <a:gd name="f133" fmla="*/ f106 f47 1"/>
              <a:gd name="f134" fmla="*/ f108 f48 1"/>
              <a:gd name="f135" fmla="*/ f107 f48 1"/>
              <a:gd name="f136" fmla="*/ f109 f47 1"/>
              <a:gd name="f137" fmla="*/ f110 f48 1"/>
              <a:gd name="f138" fmla="*/ f111 f47 1"/>
              <a:gd name="f139" fmla="*/ f112 f48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8 1"/>
              <a:gd name="f154" fmla="*/ f127 f47 1"/>
              <a:gd name="f155" fmla="*/ f128 f48 1"/>
              <a:gd name="f156" fmla="*/ f129 f47 1"/>
              <a:gd name="f157" fmla="*/ f130 f47 1"/>
              <a:gd name="f158" fmla="*/ f131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36" y="f137"/>
              </a:cxn>
              <a:cxn ang="f81">
                <a:pos x="f138" y="f139"/>
              </a:cxn>
              <a:cxn ang="f81">
                <a:pos x="f140" y="f141"/>
              </a:cxn>
              <a:cxn ang="f81">
                <a:pos x="f142" y="f143"/>
              </a:cxn>
              <a:cxn ang="f81">
                <a:pos x="f144" y="f145"/>
              </a:cxn>
              <a:cxn ang="f81">
                <a:pos x="f146" y="f147"/>
              </a:cxn>
              <a:cxn ang="f81">
                <a:pos x="f148" y="f149"/>
              </a:cxn>
              <a:cxn ang="f81">
                <a:pos x="f148" y="f139"/>
              </a:cxn>
              <a:cxn ang="f81">
                <a:pos x="f150" y="f151"/>
              </a:cxn>
              <a:cxn ang="f81">
                <a:pos x="f152" y="f153"/>
              </a:cxn>
              <a:cxn ang="f81">
                <a:pos x="f154" y="f155"/>
              </a:cxn>
              <a:cxn ang="f81">
                <a:pos x="f156" y="f137"/>
              </a:cxn>
              <a:cxn ang="f81">
                <a:pos x="f157" y="f158"/>
              </a:cxn>
              <a:cxn ang="f81">
                <a:pos x="f136" y="f137"/>
              </a:cxn>
            </a:cxnLst>
            <a:rect l="f132" t="f135" r="f133" b="f134"/>
            <a:pathLst>
              <a:path w="55" h="36">
                <a:moveTo>
                  <a:pt x="f8" y="f9"/>
                </a:moveTo>
                <a:cubicBezTo>
                  <a:pt x="f10" y="f11"/>
                  <a:pt x="f8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19" y="f12"/>
                  <a:pt x="f7" y="f21"/>
                  <a:pt x="f22" y="f21"/>
                </a:cubicBezTo>
                <a:cubicBezTo>
                  <a:pt x="f23" y="f24"/>
                  <a:pt x="f25" y="f26"/>
                  <a:pt x="f25" y="f27"/>
                </a:cubicBezTo>
                <a:cubicBezTo>
                  <a:pt x="f25" y="f28"/>
                  <a:pt x="f23" y="f5"/>
                  <a:pt x="f29" y="f5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0" y="f24"/>
                  <a:pt x="f29" y="f36"/>
                  <a:pt x="f34" y="f14"/>
                </a:cubicBezTo>
                <a:cubicBezTo>
                  <a:pt x="f6" y="f18"/>
                  <a:pt x="f37" y="f38"/>
                  <a:pt x="f39" y="f40"/>
                </a:cubicBezTo>
                <a:cubicBezTo>
                  <a:pt x="f41" y="f42"/>
                  <a:pt x="f25" y="f7"/>
                  <a:pt x="f43" y="f43"/>
                </a:cubicBezTo>
                <a:cubicBezTo>
                  <a:pt x="f10" y="f19"/>
                  <a:pt x="f20" y="f44"/>
                  <a:pt x="f24" y="f44"/>
                </a:cubicBezTo>
                <a:cubicBezTo>
                  <a:pt x="f31" y="f44"/>
                  <a:pt x="f5" y="f8"/>
                  <a:pt x="f5" y="f9"/>
                </a:cubicBezTo>
                <a:cubicBezTo>
                  <a:pt x="f31" y="f45"/>
                  <a:pt x="f33" y="f36"/>
                  <a:pt x="f36" y="f36"/>
                </a:cubicBezTo>
                <a:cubicBezTo>
                  <a:pt x="f11" y="f36"/>
                  <a:pt x="f9" y="f14"/>
                  <a:pt x="f8" y="f9"/>
                </a:cubicBezTo>
                <a:close/>
              </a:path>
            </a:pathLst>
          </a:custGeom>
          <a:solidFill>
            <a:srgbClr val="FBFCF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834284F1-E7E1-4DC5-8B99-9663D2D32032}"/>
              </a:ext>
            </a:extLst>
          </p:cNvPr>
          <p:cNvSpPr txBox="1"/>
          <p:nvPr/>
        </p:nvSpPr>
        <p:spPr>
          <a:xfrm>
            <a:off x="5165710" y="1418513"/>
            <a:ext cx="3145170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معتقدم که این الگو به زمان شما خواهد رسید.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a-IR" sz="1200" kern="0" dirty="0">
              <a:solidFill>
                <a:srgbClr val="FFFFFF"/>
              </a:solidFill>
              <a:latin typeface="Arial"/>
              <a:ea typeface="Arial"/>
              <a:cs typeface="B Nazanin" panose="00000400000000000000" pitchFamily="2" charset="-78"/>
            </a:endParaRP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معتقدم که این الگو به زمان شما خواهد رسید.</a:t>
            </a:r>
            <a:endParaRPr lang="en-US" sz="12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A41906BA-8159-4C60-BC4C-C015FC2E0F09}"/>
              </a:ext>
            </a:extLst>
          </p:cNvPr>
          <p:cNvSpPr txBox="1"/>
          <p:nvPr/>
        </p:nvSpPr>
        <p:spPr>
          <a:xfrm>
            <a:off x="5119725" y="3101823"/>
            <a:ext cx="3145170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معتقدم که این الگو به زمان شما خواهد رسید.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a-IR" sz="1200" kern="0" dirty="0">
              <a:solidFill>
                <a:srgbClr val="FFFFFF"/>
              </a:solidFill>
              <a:latin typeface="Arial"/>
              <a:ea typeface="Arial"/>
              <a:cs typeface="B Nazanin" panose="00000400000000000000" pitchFamily="2" charset="-78"/>
            </a:endParaRP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معتقدم که این الگو به زمان شما خواهد رسید.</a:t>
            </a:r>
            <a:endParaRPr lang="en-US" sz="12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440D5-1B8B-47AA-BD7D-3FD0267E598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lang="LID4096" dirty="0">
              <a:cs typeface="B Nazanin" panose="00000400000000000000" pitchFamily="2" charset="-78"/>
            </a:endParaRPr>
          </a:p>
        </p:txBody>
      </p:sp>
      <p:sp>
        <p:nvSpPr>
          <p:cNvPr id="4" name="막힌 원호 14">
            <a:extLst>
              <a:ext uri="{FF2B5EF4-FFF2-40B4-BE49-F238E27FC236}">
                <a16:creationId xmlns:a16="http://schemas.microsoft.com/office/drawing/2014/main" id="{5FCDCE5C-9F1F-46B2-9A95-99AD79DF9AE6}"/>
              </a:ext>
            </a:extLst>
          </p:cNvPr>
          <p:cNvSpPr/>
          <p:nvPr/>
        </p:nvSpPr>
        <p:spPr>
          <a:xfrm>
            <a:off x="2666582" y="928701"/>
            <a:ext cx="2937336" cy="2937336"/>
          </a:xfrm>
          <a:custGeom>
            <a:avLst>
              <a:gd name="f13" fmla="val 133"/>
              <a:gd name="f14" fmla="val 37"/>
              <a:gd name="f15" fmla="val 1399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1"/>
              <a:gd name="f13" fmla="val 133"/>
              <a:gd name="f14" fmla="val 37"/>
              <a:gd name="f15" fmla="val 1399"/>
              <a:gd name="f16" fmla="+- 0 0 -223"/>
              <a:gd name="f17" fmla="+- 0 0 -307"/>
              <a:gd name="f18" fmla="+- 0 0 -265"/>
              <a:gd name="f19" fmla="abs f7"/>
              <a:gd name="f20" fmla="abs f8"/>
              <a:gd name="f21" fmla="abs f9"/>
              <a:gd name="f22" fmla="val f10"/>
              <a:gd name="f23" fmla="val f15"/>
              <a:gd name="f24" fmla="+- 0 0 f13"/>
              <a:gd name="f25" fmla="+- 0 0 f14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4 f3 1"/>
              <a:gd name="f33" fmla="*/ f25 f3 1"/>
              <a:gd name="f34" fmla="*/ f26 1 f6"/>
              <a:gd name="f35" fmla="*/ f27 1 f6"/>
              <a:gd name="f36" fmla="*/ f28 1 f6"/>
              <a:gd name="f37" fmla="*/ f29 1 21600"/>
              <a:gd name="f38" fmla="*/ f30 1 21600"/>
              <a:gd name="f39" fmla="*/ 21600 f29 1"/>
              <a:gd name="f40" fmla="*/ 21600 f30 1"/>
              <a:gd name="f41" fmla="*/ f32 1 f6"/>
              <a:gd name="f42" fmla="*/ f33 1 f6"/>
              <a:gd name="f43" fmla="+- f34 0 f4"/>
              <a:gd name="f44" fmla="+- f35 0 f4"/>
              <a:gd name="f45" fmla="+- f36 0 f4"/>
              <a:gd name="f46" fmla="min f38 f37"/>
              <a:gd name="f47" fmla="*/ f39 1 f31"/>
              <a:gd name="f48" fmla="*/ f40 1 f31"/>
              <a:gd name="f49" fmla="+- f41 0 f4"/>
              <a:gd name="f50" fmla="+- f42 0 f4"/>
              <a:gd name="f51" fmla="val f47"/>
              <a:gd name="f52" fmla="val f48"/>
              <a:gd name="f53" fmla="+- 0 0 f49"/>
              <a:gd name="f54" fmla="+- 0 0 f50"/>
              <a:gd name="f55" fmla="+- f52 0 f22"/>
              <a:gd name="f56" fmla="+- f51 0 f22"/>
              <a:gd name="f57" fmla="val f53"/>
              <a:gd name="f58" fmla="val f54"/>
              <a:gd name="f59" fmla="*/ f55 1 2"/>
              <a:gd name="f60" fmla="*/ f56 1 2"/>
              <a:gd name="f61" fmla="min f56 f55"/>
              <a:gd name="f62" fmla="+- f58 0 f57"/>
              <a:gd name="f63" fmla="+- f57 f4 0"/>
              <a:gd name="f64" fmla="+- f58 f4 0"/>
              <a:gd name="f65" fmla="+- 21600000 0 f57"/>
              <a:gd name="f66" fmla="+- f4 0 f57"/>
              <a:gd name="f67" fmla="+- 27000000 0 f57"/>
              <a:gd name="f68" fmla="+- f3 0 f57"/>
              <a:gd name="f69" fmla="+- 32400000 0 f57"/>
              <a:gd name="f70" fmla="+- f5 0 f57"/>
              <a:gd name="f71" fmla="+- 37800000 0 f57"/>
              <a:gd name="f72" fmla="+- f22 f59 0"/>
              <a:gd name="f73" fmla="+- f22 f60 0"/>
              <a:gd name="f74" fmla="+- f62 21600000 0"/>
              <a:gd name="f75" fmla="*/ f63 f11 1"/>
              <a:gd name="f76" fmla="*/ f64 f11 1"/>
              <a:gd name="f77" fmla="*/ f61 f23 1"/>
              <a:gd name="f78" fmla="?: f66 f66 f67"/>
              <a:gd name="f79" fmla="?: f68 f68 f69"/>
              <a:gd name="f80" fmla="?: f70 f70 f71"/>
              <a:gd name="f81" fmla="*/ f60 f46 1"/>
              <a:gd name="f82" fmla="*/ f59 f46 1"/>
              <a:gd name="f83" fmla="?: f62 f62 f74"/>
              <a:gd name="f84" fmla="*/ f75 1 f3"/>
              <a:gd name="f85" fmla="*/ f76 1 f3"/>
              <a:gd name="f86" fmla="*/ f77 1 100000"/>
              <a:gd name="f87" fmla="*/ f73 f46 1"/>
              <a:gd name="f88" fmla="*/ f72 f46 1"/>
              <a:gd name="f89" fmla="+- 0 0 f83"/>
              <a:gd name="f90" fmla="+- 0 0 f84"/>
              <a:gd name="f91" fmla="+- 0 0 f85"/>
              <a:gd name="f92" fmla="+- f60 0 f86"/>
              <a:gd name="f93" fmla="+- f59 0 f86"/>
              <a:gd name="f94" fmla="+- f83 0 f65"/>
              <a:gd name="f95" fmla="+- f83 0 f78"/>
              <a:gd name="f96" fmla="+- f83 0 f79"/>
              <a:gd name="f97" fmla="+- f83 0 f80"/>
              <a:gd name="f98" fmla="+- 0 0 f90"/>
              <a:gd name="f99" fmla="+- 0 0 f91"/>
              <a:gd name="f100" fmla="*/ f92 f46 1"/>
              <a:gd name="f101" fmla="*/ f93 f46 1"/>
              <a:gd name="f102" fmla="*/ f98 f3 1"/>
              <a:gd name="f103" fmla="*/ f99 f3 1"/>
              <a:gd name="f104" fmla="*/ f102 1 f11"/>
              <a:gd name="f105" fmla="*/ f103 1 f11"/>
              <a:gd name="f106" fmla="+- f104 0 f4"/>
              <a:gd name="f107" fmla="+- f105 0 f4"/>
              <a:gd name="f108" fmla="sin 1 f106"/>
              <a:gd name="f109" fmla="cos 1 f106"/>
              <a:gd name="f110" fmla="sin 1 f107"/>
              <a:gd name="f111" fmla="cos 1 f107"/>
              <a:gd name="f112" fmla="+- 0 0 f108"/>
              <a:gd name="f113" fmla="+- 0 0 f109"/>
              <a:gd name="f114" fmla="+- 0 0 f110"/>
              <a:gd name="f115" fmla="+- 0 0 f111"/>
              <a:gd name="f116" fmla="+- 0 0 f112"/>
              <a:gd name="f117" fmla="+- 0 0 f113"/>
              <a:gd name="f118" fmla="+- 0 0 f114"/>
              <a:gd name="f119" fmla="+- 0 0 f115"/>
              <a:gd name="f120" fmla="*/ f116 f60 1"/>
              <a:gd name="f121" fmla="*/ f117 f59 1"/>
              <a:gd name="f122" fmla="*/ f118 f60 1"/>
              <a:gd name="f123" fmla="*/ f119 f59 1"/>
              <a:gd name="f124" fmla="*/ f118 f92 1"/>
              <a:gd name="f125" fmla="*/ f119 f93 1"/>
              <a:gd name="f126" fmla="*/ f116 f92 1"/>
              <a:gd name="f127" fmla="*/ f117 f93 1"/>
              <a:gd name="f128" fmla="+- 0 0 f121"/>
              <a:gd name="f129" fmla="+- 0 0 f120"/>
              <a:gd name="f130" fmla="+- 0 0 f123"/>
              <a:gd name="f131" fmla="+- 0 0 f122"/>
              <a:gd name="f132" fmla="+- 0 0 f125"/>
              <a:gd name="f133" fmla="+- 0 0 f124"/>
              <a:gd name="f134" fmla="+- 0 0 f127"/>
              <a:gd name="f135" fmla="+- 0 0 f126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at2 f136 f137"/>
              <a:gd name="f145" fmla="at2 f138 f139"/>
              <a:gd name="f146" fmla="at2 f140 f141"/>
              <a:gd name="f147" fmla="at2 f142 f143"/>
              <a:gd name="f148" fmla="+- f144 f4 0"/>
              <a:gd name="f149" fmla="+- f145 f4 0"/>
              <a:gd name="f150" fmla="+- f146 f4 0"/>
              <a:gd name="f151" fmla="+- f147 f4 0"/>
              <a:gd name="f152" fmla="*/ f148 f11 1"/>
              <a:gd name="f153" fmla="*/ f149 f11 1"/>
              <a:gd name="f154" fmla="*/ f150 f11 1"/>
              <a:gd name="f155" fmla="*/ f151 f11 1"/>
              <a:gd name="f156" fmla="*/ f152 1 f3"/>
              <a:gd name="f157" fmla="*/ f153 1 f3"/>
              <a:gd name="f158" fmla="*/ f154 1 f3"/>
              <a:gd name="f159" fmla="*/ f155 1 f3"/>
              <a:gd name="f160" fmla="+- 0 0 f156"/>
              <a:gd name="f161" fmla="+- 0 0 f157"/>
              <a:gd name="f162" fmla="+- 0 0 f158"/>
              <a:gd name="f163" fmla="+- 0 0 f159"/>
              <a:gd name="f164" fmla="val f160"/>
              <a:gd name="f165" fmla="val f161"/>
              <a:gd name="f166" fmla="val f162"/>
              <a:gd name="f167" fmla="val f163"/>
              <a:gd name="f168" fmla="+- 0 0 f164"/>
              <a:gd name="f169" fmla="+- 0 0 f165"/>
              <a:gd name="f170" fmla="+- 0 0 f166"/>
              <a:gd name="f171" fmla="+- 0 0 f167"/>
              <a:gd name="f172" fmla="*/ f168 f3 1"/>
              <a:gd name="f173" fmla="*/ f169 f3 1"/>
              <a:gd name="f174" fmla="*/ f170 f3 1"/>
              <a:gd name="f175" fmla="*/ f171 f3 1"/>
              <a:gd name="f176" fmla="*/ f172 1 f11"/>
              <a:gd name="f177" fmla="*/ f173 1 f11"/>
              <a:gd name="f178" fmla="*/ f174 1 f11"/>
              <a:gd name="f179" fmla="*/ f175 1 f11"/>
              <a:gd name="f180" fmla="+- f176 0 f4"/>
              <a:gd name="f181" fmla="+- f177 0 f4"/>
              <a:gd name="f182" fmla="+- f178 0 f4"/>
              <a:gd name="f183" fmla="+- f179 0 f4"/>
              <a:gd name="f184" fmla="cos 1 f180"/>
              <a:gd name="f185" fmla="sin 1 f180"/>
              <a:gd name="f186" fmla="cos 1 f181"/>
              <a:gd name="f187" fmla="sin 1 f181"/>
              <a:gd name="f188" fmla="cos 1 f182"/>
              <a:gd name="f189" fmla="sin 1 f182"/>
              <a:gd name="f190" fmla="cos 1 f183"/>
              <a:gd name="f191" fmla="sin 1 f183"/>
              <a:gd name="f192" fmla="+- 0 0 f184"/>
              <a:gd name="f193" fmla="+- 0 0 f185"/>
              <a:gd name="f194" fmla="+- 0 0 f186"/>
              <a:gd name="f195" fmla="+- 0 0 f187"/>
              <a:gd name="f196" fmla="+- 0 0 f188"/>
              <a:gd name="f197" fmla="+- 0 0 f189"/>
              <a:gd name="f198" fmla="+- 0 0 f190"/>
              <a:gd name="f199" fmla="+- 0 0 f191"/>
              <a:gd name="f200" fmla="*/ f12 f192 1"/>
              <a:gd name="f201" fmla="*/ f12 f193 1"/>
              <a:gd name="f202" fmla="*/ f12 f194 1"/>
              <a:gd name="f203" fmla="*/ f12 f195 1"/>
              <a:gd name="f204" fmla="*/ f12 f196 1"/>
              <a:gd name="f205" fmla="*/ f12 f197 1"/>
              <a:gd name="f206" fmla="*/ f12 f198 1"/>
              <a:gd name="f207" fmla="*/ f12 f199 1"/>
              <a:gd name="f208" fmla="*/ f200 f60 1"/>
              <a:gd name="f209" fmla="*/ f201 f59 1"/>
              <a:gd name="f210" fmla="*/ f202 f60 1"/>
              <a:gd name="f211" fmla="*/ f203 f59 1"/>
              <a:gd name="f212" fmla="*/ f204 f92 1"/>
              <a:gd name="f213" fmla="*/ f205 f93 1"/>
              <a:gd name="f214" fmla="*/ f206 f92 1"/>
              <a:gd name="f215" fmla="*/ f207 f93 1"/>
              <a:gd name="f216" fmla="+- f73 f208 0"/>
              <a:gd name="f217" fmla="+- f72 f209 0"/>
              <a:gd name="f218" fmla="+- f73 f210 0"/>
              <a:gd name="f219" fmla="+- f72 f211 0"/>
              <a:gd name="f220" fmla="+- f73 f212 0"/>
              <a:gd name="f221" fmla="+- f72 f213 0"/>
              <a:gd name="f222" fmla="+- f73 f214 0"/>
              <a:gd name="f223" fmla="+- f72 f215 0"/>
              <a:gd name="f224" fmla="max f216 f220"/>
              <a:gd name="f225" fmla="max f218 f222"/>
              <a:gd name="f226" fmla="max f217 f221"/>
              <a:gd name="f227" fmla="max f219 f223"/>
              <a:gd name="f228" fmla="min f216 f220"/>
              <a:gd name="f229" fmla="min f218 f222"/>
              <a:gd name="f230" fmla="min f217 f221"/>
              <a:gd name="f231" fmla="min f219 f223"/>
              <a:gd name="f232" fmla="+- f216 f222 0"/>
              <a:gd name="f233" fmla="+- f217 f223 0"/>
              <a:gd name="f234" fmla="+- f218 f220 0"/>
              <a:gd name="f235" fmla="+- f219 f221 0"/>
              <a:gd name="f236" fmla="*/ f216 f46 1"/>
              <a:gd name="f237" fmla="*/ f217 f46 1"/>
              <a:gd name="f238" fmla="*/ f220 f46 1"/>
              <a:gd name="f239" fmla="*/ f221 f46 1"/>
              <a:gd name="f240" fmla="max f224 f225"/>
              <a:gd name="f241" fmla="max f226 f227"/>
              <a:gd name="f242" fmla="min f228 f229"/>
              <a:gd name="f243" fmla="min f230 f231"/>
              <a:gd name="f244" fmla="*/ f232 1 2"/>
              <a:gd name="f245" fmla="*/ f233 1 2"/>
              <a:gd name="f246" fmla="*/ f234 1 2"/>
              <a:gd name="f247" fmla="*/ f235 1 2"/>
              <a:gd name="f248" fmla="?: f94 f51 f240"/>
              <a:gd name="f249" fmla="?: f95 f52 f241"/>
              <a:gd name="f250" fmla="?: f96 f22 f242"/>
              <a:gd name="f251" fmla="?: f97 f22 f243"/>
              <a:gd name="f252" fmla="*/ f244 f46 1"/>
              <a:gd name="f253" fmla="*/ f245 f46 1"/>
              <a:gd name="f254" fmla="*/ f246 f46 1"/>
              <a:gd name="f255" fmla="*/ f247 f46 1"/>
              <a:gd name="f256" fmla="*/ f250 f46 1"/>
              <a:gd name="f257" fmla="*/ f251 f46 1"/>
              <a:gd name="f258" fmla="*/ f248 f46 1"/>
              <a:gd name="f259" fmla="*/ f249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252" y="f253"/>
              </a:cxn>
              <a:cxn ang="f44">
                <a:pos x="f254" y="f255"/>
              </a:cxn>
              <a:cxn ang="f45">
                <a:pos x="f87" y="f88"/>
              </a:cxn>
            </a:cxnLst>
            <a:rect l="f256" t="f257" r="f258" b="f259"/>
            <a:pathLst>
              <a:path>
                <a:moveTo>
                  <a:pt x="f236" y="f237"/>
                </a:moveTo>
                <a:arcTo wR="f81" hR="f82" stAng="f57" swAng="f83"/>
                <a:lnTo>
                  <a:pt x="f238" y="f239"/>
                </a:lnTo>
                <a:arcTo wR="f100" hR="f101" stAng="f58" swAng="f89"/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85D91ED3-5409-4625-A4E0-A27E21ED87FA}"/>
              </a:ext>
            </a:extLst>
          </p:cNvPr>
          <p:cNvGrpSpPr/>
          <p:nvPr/>
        </p:nvGrpSpPr>
        <p:grpSpPr>
          <a:xfrm>
            <a:off x="5297027" y="911081"/>
            <a:ext cx="3152910" cy="1168283"/>
            <a:chOff x="5297027" y="911081"/>
            <a:chExt cx="3152910" cy="1168283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BB9DEB02-655B-47B6-91CF-DD2AA36B5CB9}"/>
                </a:ext>
              </a:extLst>
            </p:cNvPr>
            <p:cNvSpPr txBox="1"/>
            <p:nvPr/>
          </p:nvSpPr>
          <p:spPr>
            <a:xfrm>
              <a:off x="5297027" y="1179118"/>
              <a:ext cx="3152910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/>
            <a:p>
              <a:pPr lvl="0" algn="r" rtl="1"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sz="12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46B05D1B-F853-4212-9668-18404B2C3C6C}"/>
                </a:ext>
              </a:extLst>
            </p:cNvPr>
            <p:cNvSpPr txBox="1"/>
            <p:nvPr/>
          </p:nvSpPr>
          <p:spPr>
            <a:xfrm>
              <a:off x="5297027" y="911081"/>
              <a:ext cx="2883935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مطالب در اینجا</a:t>
              </a:r>
              <a:endParaRPr lang="en-US" sz="140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26">
            <a:extLst>
              <a:ext uri="{FF2B5EF4-FFF2-40B4-BE49-F238E27FC236}">
                <a16:creationId xmlns:a16="http://schemas.microsoft.com/office/drawing/2014/main" id="{BEC08454-33A5-4B45-BCF6-A0B9D3BB901E}"/>
              </a:ext>
            </a:extLst>
          </p:cNvPr>
          <p:cNvGrpSpPr/>
          <p:nvPr/>
        </p:nvGrpSpPr>
        <p:grpSpPr>
          <a:xfrm>
            <a:off x="6014164" y="2136871"/>
            <a:ext cx="2166798" cy="1283471"/>
            <a:chOff x="6014164" y="2136871"/>
            <a:chExt cx="2166798" cy="1283471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7130D46D-4157-4589-89C9-32ADA3615FB4}"/>
                </a:ext>
              </a:extLst>
            </p:cNvPr>
            <p:cNvSpPr txBox="1"/>
            <p:nvPr/>
          </p:nvSpPr>
          <p:spPr>
            <a:xfrm>
              <a:off x="6014164" y="2404679"/>
              <a:ext cx="2166798" cy="1015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sz="12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218818DF-3257-491E-B4B7-68B2AF93BE99}"/>
                </a:ext>
              </a:extLst>
            </p:cNvPr>
            <p:cNvSpPr txBox="1"/>
            <p:nvPr/>
          </p:nvSpPr>
          <p:spPr>
            <a:xfrm>
              <a:off x="6014164" y="2136871"/>
              <a:ext cx="208283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مطالب در اینجا</a:t>
              </a:r>
              <a:endParaRPr lang="en-US" sz="140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29">
            <a:extLst>
              <a:ext uri="{FF2B5EF4-FFF2-40B4-BE49-F238E27FC236}">
                <a16:creationId xmlns:a16="http://schemas.microsoft.com/office/drawing/2014/main" id="{707E233F-0FBB-40C4-A914-DC5EF1DC6E5A}"/>
              </a:ext>
            </a:extLst>
          </p:cNvPr>
          <p:cNvGrpSpPr/>
          <p:nvPr/>
        </p:nvGrpSpPr>
        <p:grpSpPr>
          <a:xfrm>
            <a:off x="5297027" y="3499409"/>
            <a:ext cx="2883935" cy="1136225"/>
            <a:chOff x="5297027" y="3499409"/>
            <a:chExt cx="2883935" cy="1136225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10839277-EA78-4609-8BD0-9ED81FEB5E48}"/>
                </a:ext>
              </a:extLst>
            </p:cNvPr>
            <p:cNvSpPr txBox="1"/>
            <p:nvPr/>
          </p:nvSpPr>
          <p:spPr>
            <a:xfrm>
              <a:off x="5297027" y="3735388"/>
              <a:ext cx="2883935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/>
            <a:p>
              <a:pPr lvl="0" algn="r" rtl="1"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sz="12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264C9D21-34A3-46A8-96B8-5179D79A460E}"/>
                </a:ext>
              </a:extLst>
            </p:cNvPr>
            <p:cNvSpPr txBox="1"/>
            <p:nvPr/>
          </p:nvSpPr>
          <p:spPr>
            <a:xfrm>
              <a:off x="5297027" y="3499409"/>
              <a:ext cx="2883935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مطالب در اینجا</a:t>
              </a:r>
              <a:endParaRPr lang="en-US" sz="140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1F5F9C4B-B643-4360-AB15-CA9FD8C9EED0}"/>
              </a:ext>
            </a:extLst>
          </p:cNvPr>
          <p:cNvGrpSpPr/>
          <p:nvPr/>
        </p:nvGrpSpPr>
        <p:grpSpPr>
          <a:xfrm>
            <a:off x="3187032" y="1071091"/>
            <a:ext cx="2609120" cy="2936522"/>
            <a:chOff x="3187032" y="1071091"/>
            <a:chExt cx="2609120" cy="2936522"/>
          </a:xfrm>
        </p:grpSpPr>
        <p:sp>
          <p:nvSpPr>
            <p:cNvPr id="15" name="Heart 3">
              <a:extLst>
                <a:ext uri="{FF2B5EF4-FFF2-40B4-BE49-F238E27FC236}">
                  <a16:creationId xmlns:a16="http://schemas.microsoft.com/office/drawing/2014/main" id="{F41FD407-294B-41D9-AB2D-921CA6E02466}"/>
                </a:ext>
              </a:extLst>
            </p:cNvPr>
            <p:cNvSpPr/>
            <p:nvPr/>
          </p:nvSpPr>
          <p:spPr>
            <a:xfrm>
              <a:off x="3909617" y="2083368"/>
              <a:ext cx="686952" cy="621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71393"/>
                <a:gd name="f4" fmla="val 3594045"/>
                <a:gd name="f5" fmla="val 2284446"/>
                <a:gd name="f6" fmla="val 942229"/>
                <a:gd name="f7" fmla="val 2231718"/>
                <a:gd name="f8" fmla="val 946666"/>
                <a:gd name="f9" fmla="val 2184212"/>
                <a:gd name="f10" fmla="val 981897"/>
                <a:gd name="f11" fmla="val 2166723"/>
                <a:gd name="f12" fmla="val 1035351"/>
                <a:gd name="f13" fmla="val 1818705"/>
                <a:gd name="f14" fmla="val 2099054"/>
                <a:gd name="f15" fmla="val 1630896"/>
                <a:gd name="f16" fmla="val 1461099"/>
                <a:gd name="f17" fmla="val 1625536"/>
                <a:gd name="f18" fmla="val 1442893"/>
                <a:gd name="f19" fmla="val 1616698"/>
                <a:gd name="f20" fmla="val 1426659"/>
                <a:gd name="f21" fmla="val 1605222"/>
                <a:gd name="f22" fmla="val 1412988"/>
                <a:gd name="f23" fmla="val 1592838"/>
                <a:gd name="f24" fmla="val 1372092"/>
                <a:gd name="f25" fmla="val 1559535"/>
                <a:gd name="f26" fmla="val 1339590"/>
                <a:gd name="f27" fmla="val 1515200"/>
                <a:gd name="f28" fmla="val 1327710"/>
                <a:gd name="f29" fmla="val 1442764"/>
                <a:gd name="f30" fmla="val 1308302"/>
                <a:gd name="f31" fmla="val 1368310"/>
                <a:gd name="f32" fmla="val 1351289"/>
                <a:gd name="f33" fmla="val 1348901"/>
                <a:gd name="f34" fmla="val 1423723"/>
                <a:gd name="f35" fmla="val 1175574"/>
                <a:gd name="f36" fmla="val 2070589"/>
                <a:gd name="f37" fmla="val 887391"/>
                <a:gd name="f38" fmla="val 812401"/>
                <a:gd name="f39" fmla="val 751610"/>
                <a:gd name="f40" fmla="val 2131382"/>
                <a:gd name="f41" fmla="val 2206372"/>
                <a:gd name="f42" fmla="val 751609"/>
                <a:gd name="f43" fmla="val 2281361"/>
                <a:gd name="f44" fmla="val 812402"/>
                <a:gd name="f45" fmla="val 2342153"/>
                <a:gd name="f46" fmla="val 2342154"/>
                <a:gd name="f47" fmla="val 1266160"/>
                <a:gd name="f48" fmla="val 1309243"/>
                <a:gd name="f49" fmla="val 1347639"/>
                <a:gd name="f50" fmla="val 2322088"/>
                <a:gd name="f51" fmla="val 1370869"/>
                <a:gd name="f52" fmla="val 2289485"/>
                <a:gd name="f53" fmla="val 1392914"/>
                <a:gd name="f54" fmla="val 2274134"/>
                <a:gd name="f55" fmla="val 1408463"/>
                <a:gd name="f56" fmla="val 2250677"/>
                <a:gd name="f57" fmla="val 1415910"/>
                <a:gd name="f58" fmla="val 2222885"/>
                <a:gd name="f59" fmla="val 1490320"/>
                <a:gd name="f60" fmla="val 1945186"/>
                <a:gd name="f61" fmla="val 1661817"/>
                <a:gd name="f62" fmla="val 2527729"/>
                <a:gd name="f63" fmla="val 1680716"/>
                <a:gd name="f64" fmla="val 2591927"/>
                <a:gd name="f65" fmla="val 1742866"/>
                <a:gd name="f66" fmla="val 2631605"/>
                <a:gd name="f67" fmla="val 1806849"/>
                <a:gd name="f68" fmla="val 2621696"/>
                <a:gd name="f69" fmla="val 1873057"/>
                <a:gd name="f70" fmla="val 2637495"/>
                <a:gd name="f71" fmla="val 1940784"/>
                <a:gd name="f72" fmla="val 2599243"/>
                <a:gd name="f73" fmla="val 1962449"/>
                <a:gd name="f74" fmla="val 2533025"/>
                <a:gd name="f75" fmla="val 2291633"/>
                <a:gd name="f76" fmla="val 1526890"/>
                <a:gd name="f77" fmla="val 2478124"/>
                <a:gd name="f78" fmla="val 2222886"/>
                <a:gd name="f79" fmla="val 2491725"/>
                <a:gd name="f80" fmla="val 2273643"/>
                <a:gd name="f81" fmla="val 2532355"/>
                <a:gd name="f82" fmla="val 2309941"/>
                <a:gd name="f83" fmla="val 2580723"/>
                <a:gd name="f84" fmla="val 2318869"/>
                <a:gd name="f85" fmla="val 2600453"/>
                <a:gd name="f86" fmla="val 2334375"/>
                <a:gd name="f87" fmla="val 2625460"/>
                <a:gd name="f88" fmla="val 2342152"/>
                <a:gd name="f89" fmla="val 2652283"/>
                <a:gd name="f90" fmla="val 3058108"/>
                <a:gd name="f91" fmla="val 3133099"/>
                <a:gd name="f92" fmla="val 3193891"/>
                <a:gd name="f93" fmla="val 2281360"/>
                <a:gd name="f94" fmla="val 2206371"/>
                <a:gd name="f95" fmla="val 3193890"/>
                <a:gd name="f96" fmla="val 2131381"/>
                <a:gd name="f97" fmla="val 2070588"/>
                <a:gd name="f98" fmla="val 2718460"/>
                <a:gd name="f99" fmla="val 2455970"/>
                <a:gd name="f100" fmla="val 1090961"/>
                <a:gd name="f101" fmla="val 2449895"/>
                <a:gd name="f102" fmla="val 1068289"/>
                <a:gd name="f103" fmla="val 2438427"/>
                <a:gd name="f104" fmla="val 1048501"/>
                <a:gd name="f105" fmla="val 2421928"/>
                <a:gd name="f106" fmla="val 1033927"/>
                <a:gd name="f107" fmla="val 2410672"/>
                <a:gd name="f108" fmla="val 994460"/>
                <a:gd name="f109" fmla="val 2379946"/>
                <a:gd name="f110" fmla="val 962248"/>
                <a:gd name="f111" fmla="val 2337996"/>
                <a:gd name="f112" fmla="val 948523"/>
                <a:gd name="f113" fmla="val 2320178"/>
                <a:gd name="f114" fmla="val 942693"/>
                <a:gd name="f115" fmla="val 2302022"/>
                <a:gd name="f116" fmla="val 940751"/>
                <a:gd name="f117" fmla="val 941190"/>
                <a:gd name="f118" fmla="val 119"/>
                <a:gd name="f119" fmla="val 1335246"/>
                <a:gd name="f120" fmla="val 6449"/>
                <a:gd name="f121" fmla="val 1754682"/>
                <a:gd name="f122" fmla="val 267656"/>
                <a:gd name="f123" fmla="val 1985697"/>
                <a:gd name="f124" fmla="val 864700"/>
                <a:gd name="f125" fmla="val 2807082"/>
                <a:gd name="f126" fmla="val -1258124"/>
                <a:gd name="f127" fmla="val 6010484"/>
                <a:gd name="f128" fmla="val -907119"/>
                <a:gd name="f129" fmla="val 1632328"/>
                <a:gd name="f130" fmla="val -65842"/>
                <a:gd name="f131" fmla="val -16059"/>
                <a:gd name="f132" fmla="*/ f0 1 3971393"/>
                <a:gd name="f133" fmla="*/ f1 1 3594045"/>
                <a:gd name="f134" fmla="val f2"/>
                <a:gd name="f135" fmla="val f3"/>
                <a:gd name="f136" fmla="val f4"/>
                <a:gd name="f137" fmla="+- f136 0 f134"/>
                <a:gd name="f138" fmla="+- f135 0 f134"/>
                <a:gd name="f139" fmla="*/ f138 1 3971393"/>
                <a:gd name="f140" fmla="*/ f137 1 3594045"/>
                <a:gd name="f141" fmla="*/ f134 1 f139"/>
                <a:gd name="f142" fmla="*/ f135 1 f139"/>
                <a:gd name="f143" fmla="*/ f134 1 f140"/>
                <a:gd name="f144" fmla="*/ f136 1 f140"/>
                <a:gd name="f145" fmla="*/ f141 f132 1"/>
                <a:gd name="f146" fmla="*/ f142 f132 1"/>
                <a:gd name="f147" fmla="*/ f144 f133 1"/>
                <a:gd name="f148" fmla="*/ f143 f1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5" t="f148" r="f146" b="f147"/>
              <a:pathLst>
                <a:path w="3971393" h="359404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lnTo>
                    <a:pt x="f37" y="f36"/>
                  </a:lnTo>
                  <a:cubicBezTo>
                    <a:pt x="f38" y="f36"/>
                    <a:pt x="f39" y="f40"/>
                    <a:pt x="f39" y="f41"/>
                  </a:cubicBezTo>
                  <a:cubicBezTo>
                    <a:pt x="f42" y="f43"/>
                    <a:pt x="f44" y="f45"/>
                    <a:pt x="f37" y="f46"/>
                  </a:cubicBezTo>
                  <a:lnTo>
                    <a:pt x="f47" y="f46"/>
                  </a:lnTo>
                  <a:cubicBezTo>
                    <a:pt x="f48" y="f45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lnTo>
                    <a:pt x="f59" y="f60"/>
                  </a:lnTo>
                  <a:lnTo>
                    <a:pt x="f61" y="f62"/>
                  </a:ln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5" y="f76"/>
                  </a:lnTo>
                  <a:lnTo>
                    <a:pt x="f77" y="f78"/>
                  </a:ln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45"/>
                  </a:cubicBezTo>
                  <a:lnTo>
                    <a:pt x="f90" y="f45"/>
                  </a:lnTo>
                  <a:cubicBezTo>
                    <a:pt x="f91" y="f45"/>
                    <a:pt x="f92" y="f93"/>
                    <a:pt x="f92" y="f94"/>
                  </a:cubicBezTo>
                  <a:cubicBezTo>
                    <a:pt x="f95" y="f96"/>
                    <a:pt x="f91" y="f36"/>
                    <a:pt x="f90" y="f97"/>
                  </a:cubicBezTo>
                  <a:lnTo>
                    <a:pt x="f98" y="f36"/>
                  </a:lnTo>
                  <a:lnTo>
                    <a:pt x="f99" y="f100"/>
                  </a:ln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5" y="f6"/>
                  </a:cubicBezTo>
                  <a:close/>
                  <a:moveTo>
                    <a:pt x="f117" y="f118"/>
                  </a:move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4"/>
                    <a:pt x="f123" y="f4"/>
                  </a:cubicBezTo>
                  <a:cubicBezTo>
                    <a:pt x="f128" y="f129"/>
                    <a:pt x="f130" y="f131"/>
                    <a:pt x="f117" y="f11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B Nazanin" panose="00000400000000000000" pitchFamily="2" charset="-78"/>
              </a:endParaRP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6B658BDB-C3F5-4DF1-9B2C-33D533F45E4E}"/>
                </a:ext>
              </a:extLst>
            </p:cNvPr>
            <p:cNvSpPr txBox="1"/>
            <p:nvPr/>
          </p:nvSpPr>
          <p:spPr>
            <a:xfrm>
              <a:off x="3187032" y="2734732"/>
              <a:ext cx="1810036" cy="707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t" anchorCtr="1" compatLnSpc="1">
              <a:spAutoFit/>
            </a:bodyPr>
            <a:lstStyle/>
            <a:p>
              <a:pPr lvl="0" algn="ct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00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مطالب را اضافه کنید</a:t>
              </a:r>
            </a:p>
            <a:p>
              <a:pPr lvl="0" algn="ct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00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  اینجا</a:t>
              </a:r>
              <a:endParaRPr lang="en-US" sz="200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타원 2">
              <a:extLst>
                <a:ext uri="{FF2B5EF4-FFF2-40B4-BE49-F238E27FC236}">
                  <a16:creationId xmlns:a16="http://schemas.microsoft.com/office/drawing/2014/main" id="{27F03D7B-5998-41F5-A4D0-CD19DDE44266}"/>
                </a:ext>
              </a:extLst>
            </p:cNvPr>
            <p:cNvSpPr/>
            <p:nvPr/>
          </p:nvSpPr>
          <p:spPr>
            <a:xfrm>
              <a:off x="4562773" y="3473549"/>
              <a:ext cx="534064" cy="53406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7A8C8E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B Nazanin" panose="00000400000000000000" pitchFamily="2" charset="-78"/>
              </a:endParaRPr>
            </a:p>
          </p:txBody>
        </p:sp>
        <p:sp>
          <p:nvSpPr>
            <p:cNvPr id="18" name="타원 29">
              <a:extLst>
                <a:ext uri="{FF2B5EF4-FFF2-40B4-BE49-F238E27FC236}">
                  <a16:creationId xmlns:a16="http://schemas.microsoft.com/office/drawing/2014/main" id="{8A754B16-65EB-4CAC-A8A7-475551CA33B8}"/>
                </a:ext>
              </a:extLst>
            </p:cNvPr>
            <p:cNvSpPr/>
            <p:nvPr/>
          </p:nvSpPr>
          <p:spPr>
            <a:xfrm>
              <a:off x="5262088" y="2314995"/>
              <a:ext cx="534064" cy="53406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75BDA7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B Nazanin" panose="00000400000000000000" pitchFamily="2" charset="-78"/>
              </a:endParaRPr>
            </a:p>
          </p:txBody>
        </p:sp>
        <p:sp>
          <p:nvSpPr>
            <p:cNvPr id="19" name="타원 30">
              <a:extLst>
                <a:ext uri="{FF2B5EF4-FFF2-40B4-BE49-F238E27FC236}">
                  <a16:creationId xmlns:a16="http://schemas.microsoft.com/office/drawing/2014/main" id="{40073A8C-FCC6-4EEC-A9E7-F93431341DF0}"/>
                </a:ext>
              </a:extLst>
            </p:cNvPr>
            <p:cNvSpPr/>
            <p:nvPr/>
          </p:nvSpPr>
          <p:spPr>
            <a:xfrm>
              <a:off x="4548838" y="1071091"/>
              <a:ext cx="534064" cy="53406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58B6C0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B Nazanin" panose="00000400000000000000" pitchFamily="2" charset="-78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C3BE7DA-E317-4D25-A025-4A69940E0996}"/>
                </a:ext>
              </a:extLst>
            </p:cNvPr>
            <p:cNvSpPr/>
            <p:nvPr/>
          </p:nvSpPr>
          <p:spPr>
            <a:xfrm>
              <a:off x="4675775" y="1249454"/>
              <a:ext cx="308061" cy="2236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6"/>
                <a:gd name="f7" fmla="val 1340"/>
                <a:gd name="f8" fmla="val 1289"/>
                <a:gd name="f9" fmla="val 20"/>
                <a:gd name="f10" fmla="val 1353"/>
                <a:gd name="f11" fmla="val 1418"/>
                <a:gd name="f12" fmla="val 21"/>
                <a:gd name="f13" fmla="val 1484"/>
                <a:gd name="f14" fmla="val 27"/>
                <a:gd name="f15" fmla="val 1547"/>
                <a:gd name="f16" fmla="val 36"/>
                <a:gd name="f17" fmla="val 1609"/>
                <a:gd name="f18" fmla="val 47"/>
                <a:gd name="f19" fmla="val 1669"/>
                <a:gd name="f20" fmla="val 61"/>
                <a:gd name="f21" fmla="val 1722"/>
                <a:gd name="f22" fmla="val 78"/>
                <a:gd name="f23" fmla="val 1771"/>
                <a:gd name="f24" fmla="val 100"/>
                <a:gd name="f25" fmla="val 1813"/>
                <a:gd name="f26" fmla="val 123"/>
                <a:gd name="f27" fmla="val 151"/>
                <a:gd name="f28" fmla="val 1840"/>
                <a:gd name="f29" fmla="val 191"/>
                <a:gd name="f30" fmla="val 1827"/>
                <a:gd name="f31" fmla="val 229"/>
                <a:gd name="f32" fmla="val 1809"/>
                <a:gd name="f33" fmla="val 263"/>
                <a:gd name="f34" fmla="val 1787"/>
                <a:gd name="f35" fmla="val 294"/>
                <a:gd name="f36" fmla="val 1762"/>
                <a:gd name="f37" fmla="val 320"/>
                <a:gd name="f38" fmla="val 1717"/>
                <a:gd name="f39" fmla="val 356"/>
                <a:gd name="f40" fmla="val 1673"/>
                <a:gd name="f41" fmla="val 385"/>
                <a:gd name="f42" fmla="val 1633"/>
                <a:gd name="f43" fmla="val 409"/>
                <a:gd name="f44" fmla="val 1595"/>
                <a:gd name="f45" fmla="val 429"/>
                <a:gd name="f46" fmla="val 1560"/>
                <a:gd name="f47" fmla="val 447"/>
                <a:gd name="f48" fmla="val 1526"/>
                <a:gd name="f49" fmla="val 463"/>
                <a:gd name="f50" fmla="val 1493"/>
                <a:gd name="f51" fmla="val 480"/>
                <a:gd name="f52" fmla="val 1462"/>
                <a:gd name="f53" fmla="val 498"/>
                <a:gd name="f54" fmla="val 1431"/>
                <a:gd name="f55" fmla="val 520"/>
                <a:gd name="f56" fmla="val 1402"/>
                <a:gd name="f57" fmla="val 547"/>
                <a:gd name="f58" fmla="val 1380"/>
                <a:gd name="f59" fmla="val 565"/>
                <a:gd name="f60" fmla="val 581"/>
                <a:gd name="f61" fmla="val 1322"/>
                <a:gd name="f62" fmla="val 594"/>
                <a:gd name="f63" fmla="val 605"/>
                <a:gd name="f64" fmla="val 1257"/>
                <a:gd name="f65" fmla="val 609"/>
                <a:gd name="f66" fmla="val 1226"/>
                <a:gd name="f67" fmla="val 1198"/>
                <a:gd name="f68" fmla="val 596"/>
                <a:gd name="f69" fmla="val 1177"/>
                <a:gd name="f70" fmla="val 578"/>
                <a:gd name="f71" fmla="val 1157"/>
                <a:gd name="f72" fmla="val 554"/>
                <a:gd name="f73" fmla="val 1140"/>
                <a:gd name="f74" fmla="val 527"/>
                <a:gd name="f75" fmla="val 1126"/>
                <a:gd name="f76" fmla="val 1115"/>
                <a:gd name="f77" fmla="val 471"/>
                <a:gd name="f78" fmla="val 1107"/>
                <a:gd name="f79" fmla="val 1102"/>
                <a:gd name="f80" fmla="val 431"/>
                <a:gd name="f81" fmla="val 1097"/>
                <a:gd name="f82" fmla="val 405"/>
                <a:gd name="f83" fmla="val 1091"/>
                <a:gd name="f84" fmla="val 371"/>
                <a:gd name="f85" fmla="val 1089"/>
                <a:gd name="f86" fmla="val 327"/>
                <a:gd name="f87" fmla="val 281"/>
                <a:gd name="f88" fmla="val 232"/>
                <a:gd name="f89" fmla="val 1095"/>
                <a:gd name="f90" fmla="val 183"/>
                <a:gd name="f91" fmla="val 140"/>
                <a:gd name="f92" fmla="val 1106"/>
                <a:gd name="f93" fmla="val 129"/>
                <a:gd name="f94" fmla="val 1113"/>
                <a:gd name="f95" fmla="val 114"/>
                <a:gd name="f96" fmla="val 1124"/>
                <a:gd name="f97" fmla="val 98"/>
                <a:gd name="f98" fmla="val 1138"/>
                <a:gd name="f99" fmla="val 80"/>
                <a:gd name="f100" fmla="val 1158"/>
                <a:gd name="f101" fmla="val 63"/>
                <a:gd name="f102" fmla="val 1184"/>
                <a:gd name="f103" fmla="val 1213"/>
                <a:gd name="f104" fmla="val 32"/>
                <a:gd name="f105" fmla="val 1249"/>
                <a:gd name="f106" fmla="val 23"/>
                <a:gd name="f107" fmla="val 606"/>
                <a:gd name="f108" fmla="val 653"/>
                <a:gd name="f109" fmla="val 702"/>
                <a:gd name="f110" fmla="val 3"/>
                <a:gd name="f111" fmla="val 749"/>
                <a:gd name="f112" fmla="val 9"/>
                <a:gd name="f113" fmla="val 797"/>
                <a:gd name="f114" fmla="val 18"/>
                <a:gd name="f115" fmla="val 840"/>
                <a:gd name="f116" fmla="val 31"/>
                <a:gd name="f117" fmla="val 882"/>
                <a:gd name="f118" fmla="val 45"/>
                <a:gd name="f119" fmla="val 918"/>
                <a:gd name="f120" fmla="val 951"/>
                <a:gd name="f121" fmla="val 85"/>
                <a:gd name="f122" fmla="val 978"/>
                <a:gd name="f123" fmla="val 111"/>
                <a:gd name="f124" fmla="val 998"/>
                <a:gd name="f125" fmla="val 138"/>
                <a:gd name="f126" fmla="val 1009"/>
                <a:gd name="f127" fmla="val 171"/>
                <a:gd name="f128" fmla="val 1018"/>
                <a:gd name="f129" fmla="val 1020"/>
                <a:gd name="f130" fmla="val 289"/>
                <a:gd name="f131" fmla="val 345"/>
                <a:gd name="f132" fmla="val 401"/>
                <a:gd name="f133" fmla="val 1026"/>
                <a:gd name="f134" fmla="val 456"/>
                <a:gd name="f135" fmla="val 1035"/>
                <a:gd name="f136" fmla="val 481"/>
                <a:gd name="f137" fmla="val 1049"/>
                <a:gd name="f138" fmla="val 511"/>
                <a:gd name="f139" fmla="val 1064"/>
                <a:gd name="f140" fmla="val 540"/>
                <a:gd name="f141" fmla="val 1077"/>
                <a:gd name="f142" fmla="val 569"/>
                <a:gd name="f143" fmla="val 1086"/>
                <a:gd name="f144" fmla="val 600"/>
                <a:gd name="f145" fmla="val 1087"/>
                <a:gd name="f146" fmla="val 631"/>
                <a:gd name="f147" fmla="val 1078"/>
                <a:gd name="f148" fmla="val 663"/>
                <a:gd name="f149" fmla="val 1071"/>
                <a:gd name="f150" fmla="val 678"/>
                <a:gd name="f151" fmla="val 1060"/>
                <a:gd name="f152" fmla="val 694"/>
                <a:gd name="f153" fmla="val 1047"/>
                <a:gd name="f154" fmla="val 712"/>
                <a:gd name="f155" fmla="val 1029"/>
                <a:gd name="f156" fmla="val 731"/>
                <a:gd name="f157" fmla="val 1007"/>
                <a:gd name="f158" fmla="val 754"/>
                <a:gd name="f159" fmla="val 977"/>
                <a:gd name="f160" fmla="val 778"/>
                <a:gd name="f161" fmla="val 940"/>
                <a:gd name="f162" fmla="val 807"/>
                <a:gd name="f163" fmla="val 895"/>
                <a:gd name="f164" fmla="val 833"/>
                <a:gd name="f165" fmla="val 874"/>
                <a:gd name="f166" fmla="val 780"/>
                <a:gd name="f167" fmla="val 907"/>
                <a:gd name="f168" fmla="val 735"/>
                <a:gd name="f169" fmla="val 941"/>
                <a:gd name="f170" fmla="val 695"/>
                <a:gd name="f171" fmla="val 658"/>
                <a:gd name="f172" fmla="val 1016"/>
                <a:gd name="f173" fmla="val 624"/>
                <a:gd name="f174" fmla="val 589"/>
                <a:gd name="f175" fmla="val 564"/>
                <a:gd name="f176" fmla="val 1147"/>
                <a:gd name="f177" fmla="val 531"/>
                <a:gd name="f178" fmla="val 1185"/>
                <a:gd name="f179" fmla="val 497"/>
                <a:gd name="f180" fmla="val 1221"/>
                <a:gd name="f181" fmla="val 458"/>
                <a:gd name="f182" fmla="val 1252"/>
                <a:gd name="f183" fmla="val 420"/>
                <a:gd name="f184" fmla="val 1280"/>
                <a:gd name="f185" fmla="val 382"/>
                <a:gd name="f186" fmla="val 1303"/>
                <a:gd name="f187" fmla="val 344"/>
                <a:gd name="f188" fmla="val 1320"/>
                <a:gd name="f189" fmla="val 307"/>
                <a:gd name="f190" fmla="val 1332"/>
                <a:gd name="f191" fmla="val 275"/>
                <a:gd name="f192" fmla="val 246"/>
                <a:gd name="f193" fmla="val 220"/>
                <a:gd name="f194" fmla="val 1331"/>
                <a:gd name="f195" fmla="val 195"/>
                <a:gd name="f196" fmla="val 1314"/>
                <a:gd name="f197" fmla="val 169"/>
                <a:gd name="f198" fmla="val 1287"/>
                <a:gd name="f199" fmla="val 144"/>
                <a:gd name="f200" fmla="val 1251"/>
                <a:gd name="f201" fmla="val 118"/>
                <a:gd name="f202" fmla="val 1207"/>
                <a:gd name="f203" fmla="val 93"/>
                <a:gd name="f204" fmla="val 1156"/>
                <a:gd name="f205" fmla="val 71"/>
                <a:gd name="f206" fmla="val 1100"/>
                <a:gd name="f207" fmla="val 51"/>
                <a:gd name="f208" fmla="val 1040"/>
                <a:gd name="f209" fmla="val 33"/>
                <a:gd name="f210" fmla="val 974"/>
                <a:gd name="f211" fmla="val 905"/>
                <a:gd name="f212" fmla="val 7"/>
                <a:gd name="f213" fmla="val 832"/>
                <a:gd name="f214" fmla="val 2"/>
                <a:gd name="f215" fmla="val 760"/>
                <a:gd name="f216" fmla="val 687"/>
                <a:gd name="f217" fmla="val 4"/>
                <a:gd name="f218" fmla="val 612"/>
                <a:gd name="f219" fmla="val 11"/>
                <a:gd name="f220" fmla="val 467"/>
                <a:gd name="f221" fmla="val 49"/>
                <a:gd name="f222" fmla="val 398"/>
                <a:gd name="f223" fmla="val 77"/>
                <a:gd name="f224" fmla="val 332"/>
                <a:gd name="f225" fmla="val 113"/>
                <a:gd name="f226" fmla="val 271"/>
                <a:gd name="f227" fmla="val 158"/>
                <a:gd name="f228" fmla="val 214"/>
                <a:gd name="f229" fmla="val 211"/>
                <a:gd name="f230" fmla="val 161"/>
                <a:gd name="f231" fmla="val 264"/>
                <a:gd name="f232" fmla="val 120"/>
                <a:gd name="f233" fmla="val 313"/>
                <a:gd name="f234" fmla="val 364"/>
                <a:gd name="f235" fmla="val 60"/>
                <a:gd name="f236" fmla="val 413"/>
                <a:gd name="f237" fmla="val 41"/>
                <a:gd name="f238" fmla="val 460"/>
                <a:gd name="f239" fmla="val 509"/>
                <a:gd name="f240" fmla="val 16"/>
                <a:gd name="f241" fmla="val 558"/>
                <a:gd name="f242" fmla="+- 0 0 -90"/>
                <a:gd name="f243" fmla="*/ f3 1 1846"/>
                <a:gd name="f244" fmla="*/ f4 1 1340"/>
                <a:gd name="f245" fmla="val f5"/>
                <a:gd name="f246" fmla="val f6"/>
                <a:gd name="f247" fmla="val f7"/>
                <a:gd name="f248" fmla="*/ f242 f0 1"/>
                <a:gd name="f249" fmla="+- f247 0 f245"/>
                <a:gd name="f250" fmla="+- f246 0 f245"/>
                <a:gd name="f251" fmla="*/ f248 1 f2"/>
                <a:gd name="f252" fmla="*/ f250 1 1846"/>
                <a:gd name="f253" fmla="*/ f249 1 1340"/>
                <a:gd name="f254" fmla="*/ 1418 f250 1"/>
                <a:gd name="f255" fmla="*/ 21 f249 1"/>
                <a:gd name="f256" fmla="*/ 1609 f250 1"/>
                <a:gd name="f257" fmla="*/ 47 f249 1"/>
                <a:gd name="f258" fmla="*/ 1771 f250 1"/>
                <a:gd name="f259" fmla="*/ 100 f249 1"/>
                <a:gd name="f260" fmla="*/ 1840 f250 1"/>
                <a:gd name="f261" fmla="*/ 191 f249 1"/>
                <a:gd name="f262" fmla="*/ 1787 f250 1"/>
                <a:gd name="f263" fmla="*/ 294 f249 1"/>
                <a:gd name="f264" fmla="*/ 1673 f250 1"/>
                <a:gd name="f265" fmla="*/ 385 f249 1"/>
                <a:gd name="f266" fmla="*/ 1560 f250 1"/>
                <a:gd name="f267" fmla="*/ 447 f249 1"/>
                <a:gd name="f268" fmla="*/ 1462 f250 1"/>
                <a:gd name="f269" fmla="*/ 498 f249 1"/>
                <a:gd name="f270" fmla="*/ 1380 f250 1"/>
                <a:gd name="f271" fmla="*/ 565 f249 1"/>
                <a:gd name="f272" fmla="*/ 1289 f250 1"/>
                <a:gd name="f273" fmla="*/ 605 f249 1"/>
                <a:gd name="f274" fmla="*/ 1198 f250 1"/>
                <a:gd name="f275" fmla="*/ 596 f249 1"/>
                <a:gd name="f276" fmla="*/ 1140 f250 1"/>
                <a:gd name="f277" fmla="*/ 527 f249 1"/>
                <a:gd name="f278" fmla="*/ 1107 f250 1"/>
                <a:gd name="f279" fmla="*/ 1091 f250 1"/>
                <a:gd name="f280" fmla="*/ 371 f249 1"/>
                <a:gd name="f281" fmla="*/ 232 f249 1"/>
                <a:gd name="f282" fmla="*/ 1106 f250 1"/>
                <a:gd name="f283" fmla="*/ 129 f249 1"/>
                <a:gd name="f284" fmla="*/ 1138 f250 1"/>
                <a:gd name="f285" fmla="*/ 80 f249 1"/>
                <a:gd name="f286" fmla="*/ 1213 f250 1"/>
                <a:gd name="f287" fmla="*/ 32 f249 1"/>
                <a:gd name="f288" fmla="*/ 606 f250 1"/>
                <a:gd name="f289" fmla="*/ 0 f249 1"/>
                <a:gd name="f290" fmla="*/ 749 f250 1"/>
                <a:gd name="f291" fmla="*/ 9 f249 1"/>
                <a:gd name="f292" fmla="*/ 882 f250 1"/>
                <a:gd name="f293" fmla="*/ 45 f249 1"/>
                <a:gd name="f294" fmla="*/ 978 f250 1"/>
                <a:gd name="f295" fmla="*/ 111 f249 1"/>
                <a:gd name="f296" fmla="*/ 1018 f250 1"/>
                <a:gd name="f297" fmla="*/ 229 f249 1"/>
                <a:gd name="f298" fmla="*/ 401 f249 1"/>
                <a:gd name="f299" fmla="*/ 1049 f250 1"/>
                <a:gd name="f300" fmla="*/ 511 f249 1"/>
                <a:gd name="f301" fmla="*/ 1086 f250 1"/>
                <a:gd name="f302" fmla="*/ 600 f249 1"/>
                <a:gd name="f303" fmla="*/ 1071 f250 1"/>
                <a:gd name="f304" fmla="*/ 678 f249 1"/>
                <a:gd name="f305" fmla="*/ 1029 f250 1"/>
                <a:gd name="f306" fmla="*/ 731 f249 1"/>
                <a:gd name="f307" fmla="*/ 940 f250 1"/>
                <a:gd name="f308" fmla="*/ 807 f249 1"/>
                <a:gd name="f309" fmla="*/ 780 f250 1"/>
                <a:gd name="f310" fmla="*/ 907 f249 1"/>
                <a:gd name="f311" fmla="*/ 658 f250 1"/>
                <a:gd name="f312" fmla="*/ 1016 f249 1"/>
                <a:gd name="f313" fmla="*/ 564 f250 1"/>
                <a:gd name="f314" fmla="*/ 1147 f249 1"/>
                <a:gd name="f315" fmla="*/ 458 f250 1"/>
                <a:gd name="f316" fmla="*/ 1252 f249 1"/>
                <a:gd name="f317" fmla="*/ 344 f250 1"/>
                <a:gd name="f318" fmla="*/ 1320 f249 1"/>
                <a:gd name="f319" fmla="*/ 246 f250 1"/>
                <a:gd name="f320" fmla="*/ 1340 f249 1"/>
                <a:gd name="f321" fmla="*/ 169 f250 1"/>
                <a:gd name="f322" fmla="*/ 1287 f249 1"/>
                <a:gd name="f323" fmla="*/ 93 f250 1"/>
                <a:gd name="f324" fmla="*/ 1156 f249 1"/>
                <a:gd name="f325" fmla="*/ 33 f250 1"/>
                <a:gd name="f326" fmla="*/ 974 f249 1"/>
                <a:gd name="f327" fmla="*/ 2 f250 1"/>
                <a:gd name="f328" fmla="*/ 760 f249 1"/>
                <a:gd name="f329" fmla="*/ 11 f250 1"/>
                <a:gd name="f330" fmla="*/ 540 f249 1"/>
                <a:gd name="f331" fmla="*/ 77 f250 1"/>
                <a:gd name="f332" fmla="*/ 332 f249 1"/>
                <a:gd name="f333" fmla="*/ 211 f250 1"/>
                <a:gd name="f334" fmla="*/ 161 f249 1"/>
                <a:gd name="f335" fmla="*/ 364 f250 1"/>
                <a:gd name="f336" fmla="*/ 60 f249 1"/>
                <a:gd name="f337" fmla="*/ 509 f250 1"/>
                <a:gd name="f338" fmla="*/ 16 f249 1"/>
                <a:gd name="f339" fmla="+- f251 0 f1"/>
                <a:gd name="f340" fmla="*/ f254 1 1846"/>
                <a:gd name="f341" fmla="*/ f255 1 1340"/>
                <a:gd name="f342" fmla="*/ f256 1 1846"/>
                <a:gd name="f343" fmla="*/ f257 1 1340"/>
                <a:gd name="f344" fmla="*/ f258 1 1846"/>
                <a:gd name="f345" fmla="*/ f259 1 1340"/>
                <a:gd name="f346" fmla="*/ f260 1 1846"/>
                <a:gd name="f347" fmla="*/ f261 1 1340"/>
                <a:gd name="f348" fmla="*/ f262 1 1846"/>
                <a:gd name="f349" fmla="*/ f263 1 1340"/>
                <a:gd name="f350" fmla="*/ f264 1 1846"/>
                <a:gd name="f351" fmla="*/ f265 1 1340"/>
                <a:gd name="f352" fmla="*/ f266 1 1846"/>
                <a:gd name="f353" fmla="*/ f267 1 1340"/>
                <a:gd name="f354" fmla="*/ f268 1 1846"/>
                <a:gd name="f355" fmla="*/ f269 1 1340"/>
                <a:gd name="f356" fmla="*/ f270 1 1846"/>
                <a:gd name="f357" fmla="*/ f271 1 1340"/>
                <a:gd name="f358" fmla="*/ f272 1 1846"/>
                <a:gd name="f359" fmla="*/ f273 1 1340"/>
                <a:gd name="f360" fmla="*/ f274 1 1846"/>
                <a:gd name="f361" fmla="*/ f275 1 1340"/>
                <a:gd name="f362" fmla="*/ f276 1 1846"/>
                <a:gd name="f363" fmla="*/ f277 1 1340"/>
                <a:gd name="f364" fmla="*/ f278 1 1846"/>
                <a:gd name="f365" fmla="*/ f279 1 1846"/>
                <a:gd name="f366" fmla="*/ f280 1 1340"/>
                <a:gd name="f367" fmla="*/ f281 1 1340"/>
                <a:gd name="f368" fmla="*/ f282 1 1846"/>
                <a:gd name="f369" fmla="*/ f283 1 1340"/>
                <a:gd name="f370" fmla="*/ f284 1 1846"/>
                <a:gd name="f371" fmla="*/ f285 1 1340"/>
                <a:gd name="f372" fmla="*/ f286 1 1846"/>
                <a:gd name="f373" fmla="*/ f287 1 1340"/>
                <a:gd name="f374" fmla="*/ f288 1 1846"/>
                <a:gd name="f375" fmla="*/ f289 1 1340"/>
                <a:gd name="f376" fmla="*/ f290 1 1846"/>
                <a:gd name="f377" fmla="*/ f291 1 1340"/>
                <a:gd name="f378" fmla="*/ f292 1 1846"/>
                <a:gd name="f379" fmla="*/ f293 1 1340"/>
                <a:gd name="f380" fmla="*/ f294 1 1846"/>
                <a:gd name="f381" fmla="*/ f295 1 1340"/>
                <a:gd name="f382" fmla="*/ f296 1 1846"/>
                <a:gd name="f383" fmla="*/ f297 1 1340"/>
                <a:gd name="f384" fmla="*/ f298 1 1340"/>
                <a:gd name="f385" fmla="*/ f299 1 1846"/>
                <a:gd name="f386" fmla="*/ f300 1 1340"/>
                <a:gd name="f387" fmla="*/ f301 1 1846"/>
                <a:gd name="f388" fmla="*/ f302 1 1340"/>
                <a:gd name="f389" fmla="*/ f303 1 1846"/>
                <a:gd name="f390" fmla="*/ f304 1 1340"/>
                <a:gd name="f391" fmla="*/ f305 1 1846"/>
                <a:gd name="f392" fmla="*/ f306 1 1340"/>
                <a:gd name="f393" fmla="*/ f307 1 1846"/>
                <a:gd name="f394" fmla="*/ f308 1 1340"/>
                <a:gd name="f395" fmla="*/ f309 1 1846"/>
                <a:gd name="f396" fmla="*/ f310 1 1340"/>
                <a:gd name="f397" fmla="*/ f311 1 1846"/>
                <a:gd name="f398" fmla="*/ f312 1 1340"/>
                <a:gd name="f399" fmla="*/ f313 1 1846"/>
                <a:gd name="f400" fmla="*/ f314 1 1340"/>
                <a:gd name="f401" fmla="*/ f315 1 1846"/>
                <a:gd name="f402" fmla="*/ f316 1 1340"/>
                <a:gd name="f403" fmla="*/ f317 1 1846"/>
                <a:gd name="f404" fmla="*/ f318 1 1340"/>
                <a:gd name="f405" fmla="*/ f319 1 1846"/>
                <a:gd name="f406" fmla="*/ f320 1 1340"/>
                <a:gd name="f407" fmla="*/ f321 1 1846"/>
                <a:gd name="f408" fmla="*/ f322 1 1340"/>
                <a:gd name="f409" fmla="*/ f323 1 1846"/>
                <a:gd name="f410" fmla="*/ f324 1 1340"/>
                <a:gd name="f411" fmla="*/ f325 1 1846"/>
                <a:gd name="f412" fmla="*/ f326 1 1340"/>
                <a:gd name="f413" fmla="*/ f327 1 1846"/>
                <a:gd name="f414" fmla="*/ f328 1 1340"/>
                <a:gd name="f415" fmla="*/ f329 1 1846"/>
                <a:gd name="f416" fmla="*/ f330 1 1340"/>
                <a:gd name="f417" fmla="*/ f331 1 1846"/>
                <a:gd name="f418" fmla="*/ f332 1 1340"/>
                <a:gd name="f419" fmla="*/ f333 1 1846"/>
                <a:gd name="f420" fmla="*/ f334 1 1340"/>
                <a:gd name="f421" fmla="*/ f335 1 1846"/>
                <a:gd name="f422" fmla="*/ f336 1 1340"/>
                <a:gd name="f423" fmla="*/ f337 1 1846"/>
                <a:gd name="f424" fmla="*/ f338 1 1340"/>
                <a:gd name="f425" fmla="*/ 0 1 f252"/>
                <a:gd name="f426" fmla="*/ f246 1 f252"/>
                <a:gd name="f427" fmla="*/ 0 1 f253"/>
                <a:gd name="f428" fmla="*/ f247 1 f253"/>
                <a:gd name="f429" fmla="*/ f340 1 f252"/>
                <a:gd name="f430" fmla="*/ f341 1 f253"/>
                <a:gd name="f431" fmla="*/ f342 1 f252"/>
                <a:gd name="f432" fmla="*/ f343 1 f253"/>
                <a:gd name="f433" fmla="*/ f344 1 f252"/>
                <a:gd name="f434" fmla="*/ f345 1 f253"/>
                <a:gd name="f435" fmla="*/ f346 1 f252"/>
                <a:gd name="f436" fmla="*/ f347 1 f253"/>
                <a:gd name="f437" fmla="*/ f348 1 f252"/>
                <a:gd name="f438" fmla="*/ f349 1 f253"/>
                <a:gd name="f439" fmla="*/ f350 1 f252"/>
                <a:gd name="f440" fmla="*/ f351 1 f253"/>
                <a:gd name="f441" fmla="*/ f352 1 f252"/>
                <a:gd name="f442" fmla="*/ f353 1 f253"/>
                <a:gd name="f443" fmla="*/ f354 1 f252"/>
                <a:gd name="f444" fmla="*/ f355 1 f253"/>
                <a:gd name="f445" fmla="*/ f356 1 f252"/>
                <a:gd name="f446" fmla="*/ f357 1 f253"/>
                <a:gd name="f447" fmla="*/ f358 1 f252"/>
                <a:gd name="f448" fmla="*/ f359 1 f253"/>
                <a:gd name="f449" fmla="*/ f360 1 f252"/>
                <a:gd name="f450" fmla="*/ f361 1 f253"/>
                <a:gd name="f451" fmla="*/ f362 1 f252"/>
                <a:gd name="f452" fmla="*/ f363 1 f253"/>
                <a:gd name="f453" fmla="*/ f364 1 f252"/>
                <a:gd name="f454" fmla="*/ f365 1 f252"/>
                <a:gd name="f455" fmla="*/ f366 1 f253"/>
                <a:gd name="f456" fmla="*/ f367 1 f253"/>
                <a:gd name="f457" fmla="*/ f368 1 f252"/>
                <a:gd name="f458" fmla="*/ f369 1 f253"/>
                <a:gd name="f459" fmla="*/ f370 1 f252"/>
                <a:gd name="f460" fmla="*/ f371 1 f253"/>
                <a:gd name="f461" fmla="*/ f372 1 f252"/>
                <a:gd name="f462" fmla="*/ f373 1 f253"/>
                <a:gd name="f463" fmla="*/ f374 1 f252"/>
                <a:gd name="f464" fmla="*/ f375 1 f253"/>
                <a:gd name="f465" fmla="*/ f376 1 f252"/>
                <a:gd name="f466" fmla="*/ f377 1 f253"/>
                <a:gd name="f467" fmla="*/ f378 1 f252"/>
                <a:gd name="f468" fmla="*/ f379 1 f253"/>
                <a:gd name="f469" fmla="*/ f380 1 f252"/>
                <a:gd name="f470" fmla="*/ f381 1 f253"/>
                <a:gd name="f471" fmla="*/ f382 1 f252"/>
                <a:gd name="f472" fmla="*/ f383 1 f253"/>
                <a:gd name="f473" fmla="*/ f384 1 f253"/>
                <a:gd name="f474" fmla="*/ f385 1 f252"/>
                <a:gd name="f475" fmla="*/ f386 1 f253"/>
                <a:gd name="f476" fmla="*/ f387 1 f252"/>
                <a:gd name="f477" fmla="*/ f388 1 f253"/>
                <a:gd name="f478" fmla="*/ f389 1 f252"/>
                <a:gd name="f479" fmla="*/ f390 1 f253"/>
                <a:gd name="f480" fmla="*/ f391 1 f252"/>
                <a:gd name="f481" fmla="*/ f392 1 f253"/>
                <a:gd name="f482" fmla="*/ f393 1 f252"/>
                <a:gd name="f483" fmla="*/ f394 1 f253"/>
                <a:gd name="f484" fmla="*/ f395 1 f252"/>
                <a:gd name="f485" fmla="*/ f396 1 f253"/>
                <a:gd name="f486" fmla="*/ f397 1 f252"/>
                <a:gd name="f487" fmla="*/ f398 1 f253"/>
                <a:gd name="f488" fmla="*/ f399 1 f252"/>
                <a:gd name="f489" fmla="*/ f400 1 f253"/>
                <a:gd name="f490" fmla="*/ f401 1 f252"/>
                <a:gd name="f491" fmla="*/ f402 1 f253"/>
                <a:gd name="f492" fmla="*/ f403 1 f252"/>
                <a:gd name="f493" fmla="*/ f404 1 f253"/>
                <a:gd name="f494" fmla="*/ f405 1 f252"/>
                <a:gd name="f495" fmla="*/ f406 1 f253"/>
                <a:gd name="f496" fmla="*/ f407 1 f252"/>
                <a:gd name="f497" fmla="*/ f408 1 f253"/>
                <a:gd name="f498" fmla="*/ f409 1 f252"/>
                <a:gd name="f499" fmla="*/ f410 1 f253"/>
                <a:gd name="f500" fmla="*/ f411 1 f252"/>
                <a:gd name="f501" fmla="*/ f412 1 f253"/>
                <a:gd name="f502" fmla="*/ f413 1 f252"/>
                <a:gd name="f503" fmla="*/ f414 1 f253"/>
                <a:gd name="f504" fmla="*/ f415 1 f252"/>
                <a:gd name="f505" fmla="*/ f416 1 f253"/>
                <a:gd name="f506" fmla="*/ f417 1 f252"/>
                <a:gd name="f507" fmla="*/ f418 1 f253"/>
                <a:gd name="f508" fmla="*/ f419 1 f252"/>
                <a:gd name="f509" fmla="*/ f420 1 f253"/>
                <a:gd name="f510" fmla="*/ f421 1 f252"/>
                <a:gd name="f511" fmla="*/ f422 1 f253"/>
                <a:gd name="f512" fmla="*/ f423 1 f252"/>
                <a:gd name="f513" fmla="*/ f424 1 f253"/>
                <a:gd name="f514" fmla="*/ f425 f243 1"/>
                <a:gd name="f515" fmla="*/ f426 f243 1"/>
                <a:gd name="f516" fmla="*/ f428 f244 1"/>
                <a:gd name="f517" fmla="*/ f427 f244 1"/>
                <a:gd name="f518" fmla="*/ f429 f243 1"/>
                <a:gd name="f519" fmla="*/ f430 f244 1"/>
                <a:gd name="f520" fmla="*/ f431 f243 1"/>
                <a:gd name="f521" fmla="*/ f432 f244 1"/>
                <a:gd name="f522" fmla="*/ f433 f243 1"/>
                <a:gd name="f523" fmla="*/ f434 f244 1"/>
                <a:gd name="f524" fmla="*/ f435 f243 1"/>
                <a:gd name="f525" fmla="*/ f436 f244 1"/>
                <a:gd name="f526" fmla="*/ f437 f243 1"/>
                <a:gd name="f527" fmla="*/ f438 f244 1"/>
                <a:gd name="f528" fmla="*/ f439 f243 1"/>
                <a:gd name="f529" fmla="*/ f440 f244 1"/>
                <a:gd name="f530" fmla="*/ f441 f243 1"/>
                <a:gd name="f531" fmla="*/ f442 f244 1"/>
                <a:gd name="f532" fmla="*/ f443 f243 1"/>
                <a:gd name="f533" fmla="*/ f444 f244 1"/>
                <a:gd name="f534" fmla="*/ f445 f243 1"/>
                <a:gd name="f535" fmla="*/ f446 f244 1"/>
                <a:gd name="f536" fmla="*/ f447 f243 1"/>
                <a:gd name="f537" fmla="*/ f448 f244 1"/>
                <a:gd name="f538" fmla="*/ f449 f243 1"/>
                <a:gd name="f539" fmla="*/ f450 f244 1"/>
                <a:gd name="f540" fmla="*/ f451 f243 1"/>
                <a:gd name="f541" fmla="*/ f452 f244 1"/>
                <a:gd name="f542" fmla="*/ f453 f243 1"/>
                <a:gd name="f543" fmla="*/ f454 f243 1"/>
                <a:gd name="f544" fmla="*/ f455 f244 1"/>
                <a:gd name="f545" fmla="*/ f456 f244 1"/>
                <a:gd name="f546" fmla="*/ f457 f243 1"/>
                <a:gd name="f547" fmla="*/ f458 f244 1"/>
                <a:gd name="f548" fmla="*/ f459 f243 1"/>
                <a:gd name="f549" fmla="*/ f460 f244 1"/>
                <a:gd name="f550" fmla="*/ f461 f243 1"/>
                <a:gd name="f551" fmla="*/ f462 f244 1"/>
                <a:gd name="f552" fmla="*/ f463 f243 1"/>
                <a:gd name="f553" fmla="*/ f464 f244 1"/>
                <a:gd name="f554" fmla="*/ f465 f243 1"/>
                <a:gd name="f555" fmla="*/ f466 f244 1"/>
                <a:gd name="f556" fmla="*/ f467 f243 1"/>
                <a:gd name="f557" fmla="*/ f468 f244 1"/>
                <a:gd name="f558" fmla="*/ f469 f243 1"/>
                <a:gd name="f559" fmla="*/ f470 f244 1"/>
                <a:gd name="f560" fmla="*/ f471 f243 1"/>
                <a:gd name="f561" fmla="*/ f472 f244 1"/>
                <a:gd name="f562" fmla="*/ f473 f244 1"/>
                <a:gd name="f563" fmla="*/ f474 f243 1"/>
                <a:gd name="f564" fmla="*/ f475 f244 1"/>
                <a:gd name="f565" fmla="*/ f476 f243 1"/>
                <a:gd name="f566" fmla="*/ f477 f244 1"/>
                <a:gd name="f567" fmla="*/ f478 f243 1"/>
                <a:gd name="f568" fmla="*/ f479 f244 1"/>
                <a:gd name="f569" fmla="*/ f480 f243 1"/>
                <a:gd name="f570" fmla="*/ f481 f244 1"/>
                <a:gd name="f571" fmla="*/ f482 f243 1"/>
                <a:gd name="f572" fmla="*/ f483 f244 1"/>
                <a:gd name="f573" fmla="*/ f484 f243 1"/>
                <a:gd name="f574" fmla="*/ f485 f244 1"/>
                <a:gd name="f575" fmla="*/ f486 f243 1"/>
                <a:gd name="f576" fmla="*/ f487 f244 1"/>
                <a:gd name="f577" fmla="*/ f488 f243 1"/>
                <a:gd name="f578" fmla="*/ f489 f244 1"/>
                <a:gd name="f579" fmla="*/ f490 f243 1"/>
                <a:gd name="f580" fmla="*/ f491 f244 1"/>
                <a:gd name="f581" fmla="*/ f492 f243 1"/>
                <a:gd name="f582" fmla="*/ f493 f244 1"/>
                <a:gd name="f583" fmla="*/ f494 f243 1"/>
                <a:gd name="f584" fmla="*/ f495 f244 1"/>
                <a:gd name="f585" fmla="*/ f496 f243 1"/>
                <a:gd name="f586" fmla="*/ f497 f244 1"/>
                <a:gd name="f587" fmla="*/ f498 f243 1"/>
                <a:gd name="f588" fmla="*/ f499 f244 1"/>
                <a:gd name="f589" fmla="*/ f500 f243 1"/>
                <a:gd name="f590" fmla="*/ f501 f244 1"/>
                <a:gd name="f591" fmla="*/ f502 f243 1"/>
                <a:gd name="f592" fmla="*/ f503 f244 1"/>
                <a:gd name="f593" fmla="*/ f504 f243 1"/>
                <a:gd name="f594" fmla="*/ f505 f244 1"/>
                <a:gd name="f595" fmla="*/ f506 f243 1"/>
                <a:gd name="f596" fmla="*/ f507 f244 1"/>
                <a:gd name="f597" fmla="*/ f508 f243 1"/>
                <a:gd name="f598" fmla="*/ f509 f244 1"/>
                <a:gd name="f599" fmla="*/ f510 f243 1"/>
                <a:gd name="f600" fmla="*/ f511 f244 1"/>
                <a:gd name="f601" fmla="*/ f512 f243 1"/>
                <a:gd name="f602" fmla="*/ f513 f2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9">
                  <a:pos x="f518" y="f519"/>
                </a:cxn>
                <a:cxn ang="f339">
                  <a:pos x="f520" y="f521"/>
                </a:cxn>
                <a:cxn ang="f339">
                  <a:pos x="f522" y="f523"/>
                </a:cxn>
                <a:cxn ang="f339">
                  <a:pos x="f524" y="f525"/>
                </a:cxn>
                <a:cxn ang="f339">
                  <a:pos x="f526" y="f527"/>
                </a:cxn>
                <a:cxn ang="f339">
                  <a:pos x="f528" y="f529"/>
                </a:cxn>
                <a:cxn ang="f339">
                  <a:pos x="f530" y="f531"/>
                </a:cxn>
                <a:cxn ang="f339">
                  <a:pos x="f532" y="f533"/>
                </a:cxn>
                <a:cxn ang="f339">
                  <a:pos x="f534" y="f535"/>
                </a:cxn>
                <a:cxn ang="f339">
                  <a:pos x="f536" y="f537"/>
                </a:cxn>
                <a:cxn ang="f339">
                  <a:pos x="f538" y="f539"/>
                </a:cxn>
                <a:cxn ang="f339">
                  <a:pos x="f540" y="f541"/>
                </a:cxn>
                <a:cxn ang="f339">
                  <a:pos x="f542" y="f531"/>
                </a:cxn>
                <a:cxn ang="f339">
                  <a:pos x="f543" y="f544"/>
                </a:cxn>
                <a:cxn ang="f339">
                  <a:pos x="f543" y="f545"/>
                </a:cxn>
                <a:cxn ang="f339">
                  <a:pos x="f546" y="f547"/>
                </a:cxn>
                <a:cxn ang="f339">
                  <a:pos x="f548" y="f549"/>
                </a:cxn>
                <a:cxn ang="f339">
                  <a:pos x="f550" y="f551"/>
                </a:cxn>
                <a:cxn ang="f339">
                  <a:pos x="f552" y="f553"/>
                </a:cxn>
                <a:cxn ang="f339">
                  <a:pos x="f554" y="f555"/>
                </a:cxn>
                <a:cxn ang="f339">
                  <a:pos x="f556" y="f557"/>
                </a:cxn>
                <a:cxn ang="f339">
                  <a:pos x="f558" y="f559"/>
                </a:cxn>
                <a:cxn ang="f339">
                  <a:pos x="f560" y="f561"/>
                </a:cxn>
                <a:cxn ang="f339">
                  <a:pos x="f560" y="f562"/>
                </a:cxn>
                <a:cxn ang="f339">
                  <a:pos x="f563" y="f564"/>
                </a:cxn>
                <a:cxn ang="f339">
                  <a:pos x="f565" y="f566"/>
                </a:cxn>
                <a:cxn ang="f339">
                  <a:pos x="f567" y="f568"/>
                </a:cxn>
                <a:cxn ang="f339">
                  <a:pos x="f569" y="f570"/>
                </a:cxn>
                <a:cxn ang="f339">
                  <a:pos x="f571" y="f572"/>
                </a:cxn>
                <a:cxn ang="f339">
                  <a:pos x="f573" y="f574"/>
                </a:cxn>
                <a:cxn ang="f339">
                  <a:pos x="f575" y="f576"/>
                </a:cxn>
                <a:cxn ang="f339">
                  <a:pos x="f577" y="f578"/>
                </a:cxn>
                <a:cxn ang="f339">
                  <a:pos x="f579" y="f580"/>
                </a:cxn>
                <a:cxn ang="f339">
                  <a:pos x="f581" y="f582"/>
                </a:cxn>
                <a:cxn ang="f339">
                  <a:pos x="f583" y="f584"/>
                </a:cxn>
                <a:cxn ang="f339">
                  <a:pos x="f585" y="f586"/>
                </a:cxn>
                <a:cxn ang="f339">
                  <a:pos x="f587" y="f588"/>
                </a:cxn>
                <a:cxn ang="f339">
                  <a:pos x="f589" y="f590"/>
                </a:cxn>
                <a:cxn ang="f339">
                  <a:pos x="f591" y="f592"/>
                </a:cxn>
                <a:cxn ang="f339">
                  <a:pos x="f593" y="f594"/>
                </a:cxn>
                <a:cxn ang="f339">
                  <a:pos x="f595" y="f596"/>
                </a:cxn>
                <a:cxn ang="f339">
                  <a:pos x="f597" y="f598"/>
                </a:cxn>
                <a:cxn ang="f339">
                  <a:pos x="f599" y="f600"/>
                </a:cxn>
                <a:cxn ang="f339">
                  <a:pos x="f601" y="f602"/>
                </a:cxn>
              </a:cxnLst>
              <a:rect l="f514" t="f517" r="f515" b="f516"/>
              <a:pathLst>
                <a:path w="1846" h="1340">
                  <a:moveTo>
                    <a:pt x="f8" y="f9"/>
                  </a:moveTo>
                  <a:lnTo>
                    <a:pt x="f10" y="f9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10" y="f60"/>
                  </a:lnTo>
                  <a:lnTo>
                    <a:pt x="f61" y="f62"/>
                  </a:lnTo>
                  <a:lnTo>
                    <a:pt x="f8" y="f63"/>
                  </a:lnTo>
                  <a:lnTo>
                    <a:pt x="f64" y="f65"/>
                  </a:lnTo>
                  <a:lnTo>
                    <a:pt x="f66" y="f63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53"/>
                  </a:lnTo>
                  <a:lnTo>
                    <a:pt x="f76" y="f77"/>
                  </a:lnTo>
                  <a:lnTo>
                    <a:pt x="f78" y="f47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5" y="f87"/>
                  </a:lnTo>
                  <a:lnTo>
                    <a:pt x="f83" y="f88"/>
                  </a:lnTo>
                  <a:lnTo>
                    <a:pt x="f89" y="f90"/>
                  </a:lnTo>
                  <a:lnTo>
                    <a:pt x="f79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8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8" y="f9"/>
                  </a:lnTo>
                  <a:close/>
                  <a:moveTo>
                    <a:pt x="f107" y="f5"/>
                  </a:moveTo>
                  <a:lnTo>
                    <a:pt x="f108" y="f5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01"/>
                  </a:lnTo>
                  <a:lnTo>
                    <a:pt x="f120" y="f121"/>
                  </a:lnTo>
                  <a:lnTo>
                    <a:pt x="f122" y="f123"/>
                  </a:lnTo>
                  <a:lnTo>
                    <a:pt x="f124" y="f125"/>
                  </a:lnTo>
                  <a:lnTo>
                    <a:pt x="f126" y="f127"/>
                  </a:lnTo>
                  <a:lnTo>
                    <a:pt x="f128" y="f31"/>
                  </a:lnTo>
                  <a:lnTo>
                    <a:pt x="f129" y="f130"/>
                  </a:lnTo>
                  <a:lnTo>
                    <a:pt x="f128" y="f131"/>
                  </a:lnTo>
                  <a:lnTo>
                    <a:pt x="f128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58"/>
                  </a:lnTo>
                  <a:lnTo>
                    <a:pt x="f159" y="f160"/>
                  </a:lnTo>
                  <a:lnTo>
                    <a:pt x="f161" y="f162"/>
                  </a:lnTo>
                  <a:lnTo>
                    <a:pt x="f163" y="f115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22"/>
                  </a:lnTo>
                  <a:lnTo>
                    <a:pt x="f171" y="f172"/>
                  </a:lnTo>
                  <a:lnTo>
                    <a:pt x="f173" y="f151"/>
                  </a:lnTo>
                  <a:lnTo>
                    <a:pt x="f174" y="f78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lnTo>
                    <a:pt x="f187" y="f188"/>
                  </a:lnTo>
                  <a:lnTo>
                    <a:pt x="f189" y="f190"/>
                  </a:lnTo>
                  <a:lnTo>
                    <a:pt x="f191" y="f7"/>
                  </a:lnTo>
                  <a:lnTo>
                    <a:pt x="f192" y="f7"/>
                  </a:lnTo>
                  <a:lnTo>
                    <a:pt x="f193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9" y="f200"/>
                  </a:lnTo>
                  <a:lnTo>
                    <a:pt x="f201" y="f202"/>
                  </a:lnTo>
                  <a:lnTo>
                    <a:pt x="f203" y="f204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209" y="f210"/>
                  </a:lnTo>
                  <a:lnTo>
                    <a:pt x="f114" y="f211"/>
                  </a:lnTo>
                  <a:lnTo>
                    <a:pt x="f212" y="f213"/>
                  </a:lnTo>
                  <a:lnTo>
                    <a:pt x="f214" y="f215"/>
                  </a:lnTo>
                  <a:lnTo>
                    <a:pt x="f5" y="f216"/>
                  </a:lnTo>
                  <a:lnTo>
                    <a:pt x="f217" y="f218"/>
                  </a:lnTo>
                  <a:lnTo>
                    <a:pt x="f219" y="f140"/>
                  </a:lnTo>
                  <a:lnTo>
                    <a:pt x="f14" y="f220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228"/>
                  </a:lnTo>
                  <a:lnTo>
                    <a:pt x="f229" y="f230"/>
                  </a:lnTo>
                  <a:lnTo>
                    <a:pt x="f231" y="f232"/>
                  </a:lnTo>
                  <a:lnTo>
                    <a:pt x="f233" y="f121"/>
                  </a:lnTo>
                  <a:lnTo>
                    <a:pt x="f234" y="f235"/>
                  </a:lnTo>
                  <a:lnTo>
                    <a:pt x="f236" y="f237"/>
                  </a:lnTo>
                  <a:lnTo>
                    <a:pt x="f238" y="f14"/>
                  </a:lnTo>
                  <a:lnTo>
                    <a:pt x="f239" y="f240"/>
                  </a:lnTo>
                  <a:lnTo>
                    <a:pt x="f241" y="f212"/>
                  </a:lnTo>
                  <a:lnTo>
                    <a:pt x="f107" y="f5"/>
                  </a:lnTo>
                  <a:close/>
                </a:path>
              </a:pathLst>
            </a:custGeom>
            <a:solidFill>
              <a:srgbClr val="58B6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C2834518-1213-46C5-81D9-A2BCD804F702}"/>
                </a:ext>
              </a:extLst>
            </p:cNvPr>
            <p:cNvSpPr/>
            <p:nvPr/>
          </p:nvSpPr>
          <p:spPr>
            <a:xfrm>
              <a:off x="5390927" y="2450006"/>
              <a:ext cx="279550" cy="286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85"/>
                <a:gd name="f7" fmla="val 3876"/>
                <a:gd name="f8" fmla="val 1245"/>
                <a:gd name="f9" fmla="val 1753"/>
                <a:gd name="f10" fmla="val 4"/>
                <a:gd name="f11" fmla="val 56"/>
                <a:gd name="f12" fmla="val 1754"/>
                <a:gd name="f13" fmla="val 114"/>
                <a:gd name="f14" fmla="val 1756"/>
                <a:gd name="f15" fmla="val 174"/>
                <a:gd name="f16" fmla="val 1760"/>
                <a:gd name="f17" fmla="val 238"/>
                <a:gd name="f18" fmla="val 1765"/>
                <a:gd name="f19" fmla="val 302"/>
                <a:gd name="f20" fmla="val 1771"/>
                <a:gd name="f21" fmla="val 367"/>
                <a:gd name="f22" fmla="val 1780"/>
                <a:gd name="f23" fmla="val 433"/>
                <a:gd name="f24" fmla="val 1791"/>
                <a:gd name="f25" fmla="val 494"/>
                <a:gd name="f26" fmla="val 1804"/>
                <a:gd name="f27" fmla="val 556"/>
                <a:gd name="f28" fmla="val 1818"/>
                <a:gd name="f29" fmla="val 614"/>
                <a:gd name="f30" fmla="val 1836"/>
                <a:gd name="f31" fmla="val 669"/>
                <a:gd name="f32" fmla="val 1854"/>
                <a:gd name="f33" fmla="val 718"/>
                <a:gd name="f34" fmla="val 1878"/>
                <a:gd name="f35" fmla="val 760"/>
                <a:gd name="f36" fmla="val 1902"/>
                <a:gd name="f37" fmla="val 796"/>
                <a:gd name="f38" fmla="val 1931"/>
                <a:gd name="f39" fmla="val 825"/>
                <a:gd name="f40" fmla="val 1962"/>
                <a:gd name="f41" fmla="val 844"/>
                <a:gd name="f42" fmla="val 2000"/>
                <a:gd name="f43" fmla="val 856"/>
                <a:gd name="f44" fmla="val 2038"/>
                <a:gd name="f45" fmla="val 858"/>
                <a:gd name="f46" fmla="val 2076"/>
                <a:gd name="f47" fmla="val 851"/>
                <a:gd name="f48" fmla="val 2113"/>
                <a:gd name="f49" fmla="val 838"/>
                <a:gd name="f50" fmla="val 2147"/>
                <a:gd name="f51" fmla="val 822"/>
                <a:gd name="f52" fmla="val 2180"/>
                <a:gd name="f53" fmla="val 802"/>
                <a:gd name="f54" fmla="val 2211"/>
                <a:gd name="f55" fmla="val 782"/>
                <a:gd name="f56" fmla="val 2240"/>
                <a:gd name="f57" fmla="val 764"/>
                <a:gd name="f58" fmla="val 2265"/>
                <a:gd name="f59" fmla="val 747"/>
                <a:gd name="f60" fmla="val 2320"/>
                <a:gd name="f61" fmla="val 722"/>
                <a:gd name="f62" fmla="val 2384"/>
                <a:gd name="f63" fmla="val 696"/>
                <a:gd name="f64" fmla="val 2454"/>
                <a:gd name="f65" fmla="val 673"/>
                <a:gd name="f66" fmla="val 2531"/>
                <a:gd name="f67" fmla="val 653"/>
                <a:gd name="f68" fmla="val 2609"/>
                <a:gd name="f69" fmla="val 640"/>
                <a:gd name="f70" fmla="val 2693"/>
                <a:gd name="f71" fmla="val 633"/>
                <a:gd name="f72" fmla="val 2774"/>
                <a:gd name="f73" fmla="val 636"/>
                <a:gd name="f74" fmla="val 2856"/>
                <a:gd name="f75" fmla="val 649"/>
                <a:gd name="f76" fmla="val 2954"/>
                <a:gd name="f77" fmla="val 674"/>
                <a:gd name="f78" fmla="val 3047"/>
                <a:gd name="f79" fmla="val 709"/>
                <a:gd name="f80" fmla="val 3136"/>
                <a:gd name="f81" fmla="val 751"/>
                <a:gd name="f82" fmla="val 3220"/>
                <a:gd name="f83" fmla="val 800"/>
                <a:gd name="f84" fmla="val 3298"/>
                <a:gd name="f85" fmla="val 3373"/>
                <a:gd name="f86" fmla="val 918"/>
                <a:gd name="f87" fmla="val 3440"/>
                <a:gd name="f88" fmla="val 985"/>
                <a:gd name="f89" fmla="val 3502"/>
                <a:gd name="f90" fmla="val 1056"/>
                <a:gd name="f91" fmla="val 3556"/>
                <a:gd name="f92" fmla="val 1133"/>
                <a:gd name="f93" fmla="val 3604"/>
                <a:gd name="f94" fmla="val 1213"/>
                <a:gd name="f95" fmla="val 3645"/>
                <a:gd name="f96" fmla="val 1296"/>
                <a:gd name="f97" fmla="val 3678"/>
                <a:gd name="f98" fmla="val 1384"/>
                <a:gd name="f99" fmla="val 3704"/>
                <a:gd name="f100" fmla="val 1473"/>
                <a:gd name="f101" fmla="val 3724"/>
                <a:gd name="f102" fmla="val 1567"/>
                <a:gd name="f103" fmla="val 3744"/>
                <a:gd name="f104" fmla="val 1665"/>
                <a:gd name="f105" fmla="val 3762"/>
                <a:gd name="f106" fmla="val 1769"/>
                <a:gd name="f107" fmla="val 3776"/>
                <a:gd name="f108" fmla="val 1871"/>
                <a:gd name="f109" fmla="val 3784"/>
                <a:gd name="f110" fmla="val 1974"/>
                <a:gd name="f111" fmla="val 2078"/>
                <a:gd name="f112" fmla="val 3780"/>
                <a:gd name="f113" fmla="val 2182"/>
                <a:gd name="f114" fmla="val 3771"/>
                <a:gd name="f115" fmla="val 2284"/>
                <a:gd name="f116" fmla="val 3756"/>
                <a:gd name="f117" fmla="val 2380"/>
                <a:gd name="f118" fmla="val 3736"/>
                <a:gd name="f119" fmla="val 2473"/>
                <a:gd name="f120" fmla="val 3713"/>
                <a:gd name="f121" fmla="val 2560"/>
                <a:gd name="f122" fmla="val 3674"/>
                <a:gd name="f123" fmla="val 2671"/>
                <a:gd name="f124" fmla="val 3631"/>
                <a:gd name="f125" fmla="val 3582"/>
                <a:gd name="f126" fmla="val 2873"/>
                <a:gd name="f127" fmla="val 3527"/>
                <a:gd name="f128" fmla="val 2964"/>
                <a:gd name="f129" fmla="val 3467"/>
                <a:gd name="f130" fmla="val 3049"/>
                <a:gd name="f131" fmla="val 3404"/>
                <a:gd name="f132" fmla="val 3129"/>
                <a:gd name="f133" fmla="val 3338"/>
                <a:gd name="f134" fmla="val 3204"/>
                <a:gd name="f135" fmla="val 3269"/>
                <a:gd name="f136" fmla="val 3271"/>
                <a:gd name="f137" fmla="val 3198"/>
                <a:gd name="f138" fmla="val 3334"/>
                <a:gd name="f139" fmla="val 3124"/>
                <a:gd name="f140" fmla="val 3393"/>
                <a:gd name="f141" fmla="val 3445"/>
                <a:gd name="f142" fmla="val 2974"/>
                <a:gd name="f143" fmla="val 3493"/>
                <a:gd name="f144" fmla="val 2900"/>
                <a:gd name="f145" fmla="val 3536"/>
                <a:gd name="f146" fmla="val 2825"/>
                <a:gd name="f147" fmla="val 3576"/>
                <a:gd name="f148" fmla="val 2751"/>
                <a:gd name="f149" fmla="val 3611"/>
                <a:gd name="f150" fmla="val 2680"/>
                <a:gd name="f151" fmla="val 3640"/>
                <a:gd name="f152" fmla="val 3667"/>
                <a:gd name="f153" fmla="val 2542"/>
                <a:gd name="f154" fmla="val 3689"/>
                <a:gd name="f155" fmla="val 2476"/>
                <a:gd name="f156" fmla="val 3709"/>
                <a:gd name="f157" fmla="val 2391"/>
                <a:gd name="f158" fmla="val 3727"/>
                <a:gd name="f159" fmla="val 2300"/>
                <a:gd name="f160" fmla="val 3738"/>
                <a:gd name="f161" fmla="val 2209"/>
                <a:gd name="f162" fmla="val 3742"/>
                <a:gd name="f163" fmla="val 2116"/>
                <a:gd name="f164" fmla="val 3740"/>
                <a:gd name="f165" fmla="val 2025"/>
                <a:gd name="f166" fmla="val 3733"/>
                <a:gd name="f167" fmla="val 1933"/>
                <a:gd name="f168" fmla="val 3720"/>
                <a:gd name="f169" fmla="val 1845"/>
                <a:gd name="f170" fmla="val 3682"/>
                <a:gd name="f171" fmla="val 1678"/>
                <a:gd name="f172" fmla="val 3660"/>
                <a:gd name="f173" fmla="val 1602"/>
                <a:gd name="f174" fmla="val 3634"/>
                <a:gd name="f175" fmla="val 1533"/>
                <a:gd name="f176" fmla="val 3607"/>
                <a:gd name="f177" fmla="val 1438"/>
                <a:gd name="f178" fmla="val 3565"/>
                <a:gd name="f179" fmla="val 1347"/>
                <a:gd name="f180" fmla="val 3518"/>
                <a:gd name="f181" fmla="val 1262"/>
                <a:gd name="f182" fmla="val 3469"/>
                <a:gd name="f183" fmla="val 1176"/>
                <a:gd name="f184" fmla="val 3416"/>
                <a:gd name="f185" fmla="val 1093"/>
                <a:gd name="f186" fmla="val 3364"/>
                <a:gd name="f187" fmla="val 1005"/>
                <a:gd name="f188" fmla="val 3309"/>
                <a:gd name="f189" fmla="val 913"/>
                <a:gd name="f190" fmla="val 3256"/>
                <a:gd name="f191" fmla="val 898"/>
                <a:gd name="f192" fmla="val 3247"/>
                <a:gd name="f193" fmla="val 880"/>
                <a:gd name="f194" fmla="val 3236"/>
                <a:gd name="f195" fmla="val 862"/>
                <a:gd name="f196" fmla="val 3225"/>
                <a:gd name="f197" fmla="val 842"/>
                <a:gd name="f198" fmla="val 3214"/>
                <a:gd name="f199" fmla="val 820"/>
                <a:gd name="f200" fmla="val 798"/>
                <a:gd name="f201" fmla="val 3193"/>
                <a:gd name="f202" fmla="val 776"/>
                <a:gd name="f203" fmla="val 3184"/>
                <a:gd name="f204" fmla="val 753"/>
                <a:gd name="f205" fmla="val 3174"/>
                <a:gd name="f206" fmla="val 729"/>
                <a:gd name="f207" fmla="val 3167"/>
                <a:gd name="f208" fmla="val 705"/>
                <a:gd name="f209" fmla="val 3164"/>
                <a:gd name="f210" fmla="val 682"/>
                <a:gd name="f211" fmla="val 3162"/>
                <a:gd name="f212" fmla="val 658"/>
                <a:gd name="f213" fmla="val 3169"/>
                <a:gd name="f214" fmla="val 613"/>
                <a:gd name="f215" fmla="val 3178"/>
                <a:gd name="f216" fmla="val 591"/>
                <a:gd name="f217" fmla="val 571"/>
                <a:gd name="f218" fmla="val 3213"/>
                <a:gd name="f219" fmla="val 553"/>
                <a:gd name="f220" fmla="val 534"/>
                <a:gd name="f221" fmla="val 3267"/>
                <a:gd name="f222" fmla="val 518"/>
                <a:gd name="f223" fmla="val 3304"/>
                <a:gd name="f224" fmla="val 504"/>
                <a:gd name="f225" fmla="val 3347"/>
                <a:gd name="f226" fmla="val 491"/>
                <a:gd name="f227" fmla="val 3396"/>
                <a:gd name="f228" fmla="val 482"/>
                <a:gd name="f229" fmla="val 3454"/>
                <a:gd name="f230" fmla="val 473"/>
                <a:gd name="f231" fmla="val 3522"/>
                <a:gd name="f232" fmla="val 467"/>
                <a:gd name="f233" fmla="val 3596"/>
                <a:gd name="f234" fmla="val 465"/>
                <a:gd name="f235" fmla="val 3680"/>
                <a:gd name="f236" fmla="val 3773"/>
                <a:gd name="f237" fmla="val 469"/>
                <a:gd name="f238" fmla="val 382"/>
                <a:gd name="f239" fmla="val 3873"/>
                <a:gd name="f240" fmla="val 291"/>
                <a:gd name="f241" fmla="val 3865"/>
                <a:gd name="f242" fmla="val 200"/>
                <a:gd name="f243" fmla="val 3862"/>
                <a:gd name="f244" fmla="val 107"/>
                <a:gd name="f245" fmla="val 16"/>
                <a:gd name="f246" fmla="val 3869"/>
                <a:gd name="f247" fmla="val 3840"/>
                <a:gd name="f248" fmla="val 11"/>
                <a:gd name="f249" fmla="val 3793"/>
                <a:gd name="f250" fmla="val 5"/>
                <a:gd name="f251" fmla="val 2"/>
                <a:gd name="f252" fmla="val 3618"/>
                <a:gd name="f253" fmla="val 3553"/>
                <a:gd name="f254" fmla="val 3484"/>
                <a:gd name="f255" fmla="val 9"/>
                <a:gd name="f256" fmla="val 3413"/>
                <a:gd name="f257" fmla="val 3342"/>
                <a:gd name="f258" fmla="val 29"/>
                <a:gd name="f259" fmla="val 44"/>
                <a:gd name="f260" fmla="val 3196"/>
                <a:gd name="f261" fmla="val 64"/>
                <a:gd name="f262" fmla="val 3125"/>
                <a:gd name="f263" fmla="val 85"/>
                <a:gd name="f264" fmla="val 3056"/>
                <a:gd name="f265" fmla="val 113"/>
                <a:gd name="f266" fmla="val 2989"/>
                <a:gd name="f267" fmla="val 145"/>
                <a:gd name="f268" fmla="val 2925"/>
                <a:gd name="f269" fmla="val 182"/>
                <a:gd name="f270" fmla="val 2867"/>
                <a:gd name="f271" fmla="val 224"/>
                <a:gd name="f272" fmla="val 2813"/>
                <a:gd name="f273" fmla="val 271"/>
                <a:gd name="f274" fmla="val 2765"/>
                <a:gd name="f275" fmla="val 324"/>
                <a:gd name="f276" fmla="val 2724"/>
                <a:gd name="f277" fmla="val 2689"/>
                <a:gd name="f278" fmla="val 429"/>
                <a:gd name="f279" fmla="val 2667"/>
                <a:gd name="f280" fmla="val 474"/>
                <a:gd name="f281" fmla="val 2654"/>
                <a:gd name="f282" fmla="val 516"/>
                <a:gd name="f283" fmla="val 2649"/>
                <a:gd name="f284" fmla="val 2647"/>
                <a:gd name="f285" fmla="val 594"/>
                <a:gd name="f286" fmla="val 2653"/>
                <a:gd name="f287" fmla="val 2662"/>
                <a:gd name="f288" fmla="val 2673"/>
                <a:gd name="f289" fmla="val 714"/>
                <a:gd name="f290" fmla="val 2684"/>
                <a:gd name="f291" fmla="val 758"/>
                <a:gd name="f292" fmla="val 2698"/>
                <a:gd name="f293" fmla="val 805"/>
                <a:gd name="f294" fmla="val 2709"/>
                <a:gd name="f295" fmla="val 2720"/>
                <a:gd name="f296" fmla="val 971"/>
                <a:gd name="f297" fmla="val 2734"/>
                <a:gd name="f298" fmla="val 1082"/>
                <a:gd name="f299" fmla="val 2738"/>
                <a:gd name="f300" fmla="val 1189"/>
                <a:gd name="f301" fmla="val 2733"/>
                <a:gd name="f302" fmla="val 1291"/>
                <a:gd name="f303" fmla="val 2718"/>
                <a:gd name="f304" fmla="val 1387"/>
                <a:gd name="f305" fmla="val 2694"/>
                <a:gd name="f306" fmla="val 1478"/>
                <a:gd name="f307" fmla="val 2664"/>
                <a:gd name="f308" fmla="val 1562"/>
                <a:gd name="f309" fmla="val 2625"/>
                <a:gd name="f310" fmla="val 1640"/>
                <a:gd name="f311" fmla="val 2580"/>
                <a:gd name="f312" fmla="val 1711"/>
                <a:gd name="f313" fmla="val 2527"/>
                <a:gd name="f314" fmla="val 1773"/>
                <a:gd name="f315" fmla="val 2471"/>
                <a:gd name="f316" fmla="val 1827"/>
                <a:gd name="f317" fmla="val 2409"/>
                <a:gd name="f318" fmla="val 1873"/>
                <a:gd name="f319" fmla="val 2342"/>
                <a:gd name="f320" fmla="val 1909"/>
                <a:gd name="f321" fmla="val 2273"/>
                <a:gd name="f322" fmla="val 2213"/>
                <a:gd name="f323" fmla="val 1947"/>
                <a:gd name="f324" fmla="val 2149"/>
                <a:gd name="f325" fmla="val 2084"/>
                <a:gd name="f326" fmla="val 1973"/>
                <a:gd name="f327" fmla="val 1993"/>
                <a:gd name="f328" fmla="val 1971"/>
                <a:gd name="f329" fmla="val 1904"/>
                <a:gd name="f330" fmla="val 1942"/>
                <a:gd name="f331" fmla="val 1736"/>
                <a:gd name="f332" fmla="val 1916"/>
                <a:gd name="f333" fmla="val 1658"/>
                <a:gd name="f334" fmla="val 1884"/>
                <a:gd name="f335" fmla="val 1585"/>
                <a:gd name="f336" fmla="val 1518"/>
                <a:gd name="f337" fmla="val 1458"/>
                <a:gd name="f338" fmla="val 1404"/>
                <a:gd name="f339" fmla="val 1714"/>
                <a:gd name="f340" fmla="val 1356"/>
                <a:gd name="f341" fmla="val 1669"/>
                <a:gd name="f342" fmla="val 1316"/>
                <a:gd name="f343" fmla="val 1618"/>
                <a:gd name="f344" fmla="val 1278"/>
                <a:gd name="f345" fmla="val 1564"/>
                <a:gd name="f346" fmla="val 1238"/>
                <a:gd name="f347" fmla="val 1513"/>
                <a:gd name="f348" fmla="val 1198"/>
                <a:gd name="f349" fmla="val 1464"/>
                <a:gd name="f350" fmla="val 1156"/>
                <a:gd name="f351" fmla="val 1422"/>
                <a:gd name="f352" fmla="val 1107"/>
                <a:gd name="f353" fmla="val 1358"/>
                <a:gd name="f354" fmla="val 1000"/>
                <a:gd name="f355" fmla="val 1334"/>
                <a:gd name="f356" fmla="val 938"/>
                <a:gd name="f357" fmla="val 874"/>
                <a:gd name="f358" fmla="val 1300"/>
                <a:gd name="f359" fmla="val 807"/>
                <a:gd name="f360" fmla="val 1285"/>
                <a:gd name="f361" fmla="val 736"/>
                <a:gd name="f362" fmla="val 1273"/>
                <a:gd name="f363" fmla="val 664"/>
                <a:gd name="f364" fmla="val 589"/>
                <a:gd name="f365" fmla="val 1260"/>
                <a:gd name="f366" fmla="val 585"/>
                <a:gd name="f367" fmla="val 1258"/>
                <a:gd name="f368" fmla="val 574"/>
                <a:gd name="f369" fmla="val 1256"/>
                <a:gd name="f370" fmla="val 1253"/>
                <a:gd name="f371" fmla="val 522"/>
                <a:gd name="f372" fmla="val 1251"/>
                <a:gd name="f373" fmla="val 485"/>
                <a:gd name="f374" fmla="val 1247"/>
                <a:gd name="f375" fmla="val 442"/>
                <a:gd name="f376" fmla="val 1244"/>
                <a:gd name="f377" fmla="val 394"/>
                <a:gd name="f378" fmla="val 1240"/>
                <a:gd name="f379" fmla="val 345"/>
                <a:gd name="f380" fmla="val 1236"/>
                <a:gd name="f381" fmla="val 293"/>
                <a:gd name="f382" fmla="val 1234"/>
                <a:gd name="f383" fmla="val 185"/>
                <a:gd name="f384" fmla="val 134"/>
                <a:gd name="f385" fmla="val 40"/>
                <a:gd name="f386" fmla="+- 0 0 -90"/>
                <a:gd name="f387" fmla="*/ f3 1 3785"/>
                <a:gd name="f388" fmla="*/ f4 1 3876"/>
                <a:gd name="f389" fmla="val f5"/>
                <a:gd name="f390" fmla="val f6"/>
                <a:gd name="f391" fmla="val f7"/>
                <a:gd name="f392" fmla="*/ f386 f0 1"/>
                <a:gd name="f393" fmla="+- f391 0 f389"/>
                <a:gd name="f394" fmla="+- f390 0 f389"/>
                <a:gd name="f395" fmla="*/ f392 1 f2"/>
                <a:gd name="f396" fmla="*/ f394 1 3785"/>
                <a:gd name="f397" fmla="*/ f393 1 3876"/>
                <a:gd name="f398" fmla="*/ 1754 f394 1"/>
                <a:gd name="f399" fmla="*/ 114 f393 1"/>
                <a:gd name="f400" fmla="*/ 1771 f394 1"/>
                <a:gd name="f401" fmla="*/ 367 f393 1"/>
                <a:gd name="f402" fmla="*/ 1818 f394 1"/>
                <a:gd name="f403" fmla="*/ 614 f393 1"/>
                <a:gd name="f404" fmla="*/ 1902 f394 1"/>
                <a:gd name="f405" fmla="*/ 796 f393 1"/>
                <a:gd name="f406" fmla="*/ 2038 f394 1"/>
                <a:gd name="f407" fmla="*/ 858 f393 1"/>
                <a:gd name="f408" fmla="*/ 2180 f394 1"/>
                <a:gd name="f409" fmla="*/ 802 f393 1"/>
                <a:gd name="f410" fmla="*/ 2320 f394 1"/>
                <a:gd name="f411" fmla="*/ 722 f393 1"/>
                <a:gd name="f412" fmla="*/ 2609 f394 1"/>
                <a:gd name="f413" fmla="*/ 640 f393 1"/>
                <a:gd name="f414" fmla="*/ 2954 f394 1"/>
                <a:gd name="f415" fmla="*/ 674 f393 1"/>
                <a:gd name="f416" fmla="*/ 3298 f394 1"/>
                <a:gd name="f417" fmla="*/ 856 f393 1"/>
                <a:gd name="f418" fmla="*/ 3556 f394 1"/>
                <a:gd name="f419" fmla="*/ 1133 f393 1"/>
                <a:gd name="f420" fmla="*/ 3704 f394 1"/>
                <a:gd name="f421" fmla="*/ 1473 f393 1"/>
                <a:gd name="f422" fmla="*/ 3776 f394 1"/>
                <a:gd name="f423" fmla="*/ 1871 f393 1"/>
                <a:gd name="f424" fmla="*/ 3771 f394 1"/>
                <a:gd name="f425" fmla="*/ 2284 f393 1"/>
                <a:gd name="f426" fmla="*/ 3674 f394 1"/>
                <a:gd name="f427" fmla="*/ 2671 f393 1"/>
                <a:gd name="f428" fmla="*/ 3467 f394 1"/>
                <a:gd name="f429" fmla="*/ 3049 f393 1"/>
                <a:gd name="f430" fmla="*/ 3198 f394 1"/>
                <a:gd name="f431" fmla="*/ 3334 f393 1"/>
                <a:gd name="f432" fmla="*/ 2900 f394 1"/>
                <a:gd name="f433" fmla="*/ 3536 f393 1"/>
                <a:gd name="f434" fmla="*/ 3667 f393 1"/>
                <a:gd name="f435" fmla="*/ 2300 f394 1"/>
                <a:gd name="f436" fmla="*/ 3738 f393 1"/>
                <a:gd name="f437" fmla="*/ 1933 f394 1"/>
                <a:gd name="f438" fmla="*/ 3720 f393 1"/>
                <a:gd name="f439" fmla="*/ 1602 f394 1"/>
                <a:gd name="f440" fmla="*/ 3634 f393 1"/>
                <a:gd name="f441" fmla="*/ 1262 f394 1"/>
                <a:gd name="f442" fmla="*/ 3469 f393 1"/>
                <a:gd name="f443" fmla="*/ 913 f394 1"/>
                <a:gd name="f444" fmla="*/ 3256 f393 1"/>
                <a:gd name="f445" fmla="*/ 842 f394 1"/>
                <a:gd name="f446" fmla="*/ 3214 f393 1"/>
                <a:gd name="f447" fmla="*/ 753 f394 1"/>
                <a:gd name="f448" fmla="*/ 3174 f393 1"/>
                <a:gd name="f449" fmla="*/ 658 f394 1"/>
                <a:gd name="f450" fmla="*/ 3164 f393 1"/>
                <a:gd name="f451" fmla="*/ 571 f394 1"/>
                <a:gd name="f452" fmla="*/ 3213 f393 1"/>
                <a:gd name="f453" fmla="*/ 504 f394 1"/>
                <a:gd name="f454" fmla="*/ 3347 f393 1"/>
                <a:gd name="f455" fmla="*/ 467 f394 1"/>
                <a:gd name="f456" fmla="*/ 3596 f393 1"/>
                <a:gd name="f457" fmla="*/ 382 f394 1"/>
                <a:gd name="f458" fmla="*/ 3873 f393 1"/>
                <a:gd name="f459" fmla="*/ 16 f394 1"/>
                <a:gd name="f460" fmla="*/ 3869 f393 1"/>
                <a:gd name="f461" fmla="*/ 2 f394 1"/>
                <a:gd name="f462" fmla="*/ 3682 f393 1"/>
                <a:gd name="f463" fmla="*/ 9 f394 1"/>
                <a:gd name="f464" fmla="*/ 3413 f393 1"/>
                <a:gd name="f465" fmla="*/ 64 f394 1"/>
                <a:gd name="f466" fmla="*/ 3125 f393 1"/>
                <a:gd name="f467" fmla="*/ 182 f394 1"/>
                <a:gd name="f468" fmla="*/ 2867 f393 1"/>
                <a:gd name="f469" fmla="*/ 2689 f393 1"/>
                <a:gd name="f470" fmla="*/ 556 f394 1"/>
                <a:gd name="f471" fmla="*/ 2647 f393 1"/>
                <a:gd name="f472" fmla="*/ 714 f394 1"/>
                <a:gd name="f473" fmla="*/ 2684 f393 1"/>
                <a:gd name="f474" fmla="*/ 971 f394 1"/>
                <a:gd name="f475" fmla="*/ 2734 f393 1"/>
                <a:gd name="f476" fmla="*/ 1387 f394 1"/>
                <a:gd name="f477" fmla="*/ 2694 f393 1"/>
                <a:gd name="f478" fmla="*/ 1711 f394 1"/>
                <a:gd name="f479" fmla="*/ 2527 f393 1"/>
                <a:gd name="f480" fmla="*/ 1909 f394 1"/>
                <a:gd name="f481" fmla="*/ 2273 f393 1"/>
                <a:gd name="f482" fmla="*/ 1973 f394 1"/>
                <a:gd name="f483" fmla="*/ 1993 f393 1"/>
                <a:gd name="f484" fmla="*/ 1916 f394 1"/>
                <a:gd name="f485" fmla="*/ 1658 f393 1"/>
                <a:gd name="f486" fmla="*/ 1760 f394 1"/>
                <a:gd name="f487" fmla="*/ 1404 f393 1"/>
                <a:gd name="f488" fmla="*/ 1564 f394 1"/>
                <a:gd name="f489" fmla="*/ 1238 f393 1"/>
                <a:gd name="f490" fmla="*/ 1056 f393 1"/>
                <a:gd name="f491" fmla="*/ 1300 f394 1"/>
                <a:gd name="f492" fmla="*/ 807 f393 1"/>
                <a:gd name="f493" fmla="*/ 1260 f394 1"/>
                <a:gd name="f494" fmla="*/ 585 f393 1"/>
                <a:gd name="f495" fmla="*/ 1251 f394 1"/>
                <a:gd name="f496" fmla="*/ 485 f393 1"/>
                <a:gd name="f497" fmla="*/ 1236 f394 1"/>
                <a:gd name="f498" fmla="*/ 293 f393 1"/>
                <a:gd name="f499" fmla="*/ 85 f393 1"/>
                <a:gd name="f500" fmla="+- f395 0 f1"/>
                <a:gd name="f501" fmla="*/ f398 1 3785"/>
                <a:gd name="f502" fmla="*/ f399 1 3876"/>
                <a:gd name="f503" fmla="*/ f400 1 3785"/>
                <a:gd name="f504" fmla="*/ f401 1 3876"/>
                <a:gd name="f505" fmla="*/ f402 1 3785"/>
                <a:gd name="f506" fmla="*/ f403 1 3876"/>
                <a:gd name="f507" fmla="*/ f404 1 3785"/>
                <a:gd name="f508" fmla="*/ f405 1 3876"/>
                <a:gd name="f509" fmla="*/ f406 1 3785"/>
                <a:gd name="f510" fmla="*/ f407 1 3876"/>
                <a:gd name="f511" fmla="*/ f408 1 3785"/>
                <a:gd name="f512" fmla="*/ f409 1 3876"/>
                <a:gd name="f513" fmla="*/ f410 1 3785"/>
                <a:gd name="f514" fmla="*/ f411 1 3876"/>
                <a:gd name="f515" fmla="*/ f412 1 3785"/>
                <a:gd name="f516" fmla="*/ f413 1 3876"/>
                <a:gd name="f517" fmla="*/ f414 1 3785"/>
                <a:gd name="f518" fmla="*/ f415 1 3876"/>
                <a:gd name="f519" fmla="*/ f416 1 3785"/>
                <a:gd name="f520" fmla="*/ f417 1 3876"/>
                <a:gd name="f521" fmla="*/ f418 1 3785"/>
                <a:gd name="f522" fmla="*/ f419 1 3876"/>
                <a:gd name="f523" fmla="*/ f420 1 3785"/>
                <a:gd name="f524" fmla="*/ f421 1 3876"/>
                <a:gd name="f525" fmla="*/ f422 1 3785"/>
                <a:gd name="f526" fmla="*/ f423 1 3876"/>
                <a:gd name="f527" fmla="*/ f424 1 3785"/>
                <a:gd name="f528" fmla="*/ f425 1 3876"/>
                <a:gd name="f529" fmla="*/ f426 1 3785"/>
                <a:gd name="f530" fmla="*/ f427 1 3876"/>
                <a:gd name="f531" fmla="*/ f428 1 3785"/>
                <a:gd name="f532" fmla="*/ f429 1 3876"/>
                <a:gd name="f533" fmla="*/ f430 1 3785"/>
                <a:gd name="f534" fmla="*/ f431 1 3876"/>
                <a:gd name="f535" fmla="*/ f432 1 3785"/>
                <a:gd name="f536" fmla="*/ f433 1 3876"/>
                <a:gd name="f537" fmla="*/ f434 1 3876"/>
                <a:gd name="f538" fmla="*/ f435 1 3785"/>
                <a:gd name="f539" fmla="*/ f436 1 3876"/>
                <a:gd name="f540" fmla="*/ f437 1 3785"/>
                <a:gd name="f541" fmla="*/ f438 1 3876"/>
                <a:gd name="f542" fmla="*/ f439 1 3785"/>
                <a:gd name="f543" fmla="*/ f440 1 3876"/>
                <a:gd name="f544" fmla="*/ f441 1 3785"/>
                <a:gd name="f545" fmla="*/ f442 1 3876"/>
                <a:gd name="f546" fmla="*/ f443 1 3785"/>
                <a:gd name="f547" fmla="*/ f444 1 3876"/>
                <a:gd name="f548" fmla="*/ f445 1 3785"/>
                <a:gd name="f549" fmla="*/ f446 1 3876"/>
                <a:gd name="f550" fmla="*/ f447 1 3785"/>
                <a:gd name="f551" fmla="*/ f448 1 3876"/>
                <a:gd name="f552" fmla="*/ f449 1 3785"/>
                <a:gd name="f553" fmla="*/ f450 1 3876"/>
                <a:gd name="f554" fmla="*/ f451 1 3785"/>
                <a:gd name="f555" fmla="*/ f452 1 3876"/>
                <a:gd name="f556" fmla="*/ f453 1 3785"/>
                <a:gd name="f557" fmla="*/ f454 1 3876"/>
                <a:gd name="f558" fmla="*/ f455 1 3785"/>
                <a:gd name="f559" fmla="*/ f456 1 3876"/>
                <a:gd name="f560" fmla="*/ f457 1 3785"/>
                <a:gd name="f561" fmla="*/ f458 1 3876"/>
                <a:gd name="f562" fmla="*/ f459 1 3785"/>
                <a:gd name="f563" fmla="*/ f460 1 3876"/>
                <a:gd name="f564" fmla="*/ f461 1 3785"/>
                <a:gd name="f565" fmla="*/ f462 1 3876"/>
                <a:gd name="f566" fmla="*/ f463 1 3785"/>
                <a:gd name="f567" fmla="*/ f464 1 3876"/>
                <a:gd name="f568" fmla="*/ f465 1 3785"/>
                <a:gd name="f569" fmla="*/ f466 1 3876"/>
                <a:gd name="f570" fmla="*/ f467 1 3785"/>
                <a:gd name="f571" fmla="*/ f468 1 3876"/>
                <a:gd name="f572" fmla="*/ f469 1 3876"/>
                <a:gd name="f573" fmla="*/ f470 1 3785"/>
                <a:gd name="f574" fmla="*/ f471 1 3876"/>
                <a:gd name="f575" fmla="*/ f472 1 3785"/>
                <a:gd name="f576" fmla="*/ f473 1 3876"/>
                <a:gd name="f577" fmla="*/ f474 1 3785"/>
                <a:gd name="f578" fmla="*/ f475 1 3876"/>
                <a:gd name="f579" fmla="*/ f476 1 3785"/>
                <a:gd name="f580" fmla="*/ f477 1 3876"/>
                <a:gd name="f581" fmla="*/ f478 1 3785"/>
                <a:gd name="f582" fmla="*/ f479 1 3876"/>
                <a:gd name="f583" fmla="*/ f480 1 3785"/>
                <a:gd name="f584" fmla="*/ f481 1 3876"/>
                <a:gd name="f585" fmla="*/ f482 1 3785"/>
                <a:gd name="f586" fmla="*/ f483 1 3876"/>
                <a:gd name="f587" fmla="*/ f484 1 3785"/>
                <a:gd name="f588" fmla="*/ f485 1 3876"/>
                <a:gd name="f589" fmla="*/ f486 1 3785"/>
                <a:gd name="f590" fmla="*/ f487 1 3876"/>
                <a:gd name="f591" fmla="*/ f488 1 3785"/>
                <a:gd name="f592" fmla="*/ f489 1 3876"/>
                <a:gd name="f593" fmla="*/ f490 1 3876"/>
                <a:gd name="f594" fmla="*/ f491 1 3785"/>
                <a:gd name="f595" fmla="*/ f492 1 3876"/>
                <a:gd name="f596" fmla="*/ f493 1 3785"/>
                <a:gd name="f597" fmla="*/ f494 1 3876"/>
                <a:gd name="f598" fmla="*/ f495 1 3785"/>
                <a:gd name="f599" fmla="*/ f496 1 3876"/>
                <a:gd name="f600" fmla="*/ f497 1 3785"/>
                <a:gd name="f601" fmla="*/ f498 1 3876"/>
                <a:gd name="f602" fmla="*/ f499 1 3876"/>
                <a:gd name="f603" fmla="*/ 0 1 f396"/>
                <a:gd name="f604" fmla="*/ f390 1 f396"/>
                <a:gd name="f605" fmla="*/ 0 1 f397"/>
                <a:gd name="f606" fmla="*/ f391 1 f397"/>
                <a:gd name="f607" fmla="*/ f501 1 f396"/>
                <a:gd name="f608" fmla="*/ f502 1 f397"/>
                <a:gd name="f609" fmla="*/ f503 1 f396"/>
                <a:gd name="f610" fmla="*/ f504 1 f397"/>
                <a:gd name="f611" fmla="*/ f505 1 f396"/>
                <a:gd name="f612" fmla="*/ f506 1 f397"/>
                <a:gd name="f613" fmla="*/ f507 1 f396"/>
                <a:gd name="f614" fmla="*/ f508 1 f397"/>
                <a:gd name="f615" fmla="*/ f509 1 f396"/>
                <a:gd name="f616" fmla="*/ f510 1 f397"/>
                <a:gd name="f617" fmla="*/ f511 1 f396"/>
                <a:gd name="f618" fmla="*/ f512 1 f397"/>
                <a:gd name="f619" fmla="*/ f513 1 f396"/>
                <a:gd name="f620" fmla="*/ f514 1 f397"/>
                <a:gd name="f621" fmla="*/ f515 1 f396"/>
                <a:gd name="f622" fmla="*/ f516 1 f397"/>
                <a:gd name="f623" fmla="*/ f517 1 f396"/>
                <a:gd name="f624" fmla="*/ f518 1 f397"/>
                <a:gd name="f625" fmla="*/ f519 1 f396"/>
                <a:gd name="f626" fmla="*/ f520 1 f397"/>
                <a:gd name="f627" fmla="*/ f521 1 f396"/>
                <a:gd name="f628" fmla="*/ f522 1 f397"/>
                <a:gd name="f629" fmla="*/ f523 1 f396"/>
                <a:gd name="f630" fmla="*/ f524 1 f397"/>
                <a:gd name="f631" fmla="*/ f525 1 f396"/>
                <a:gd name="f632" fmla="*/ f526 1 f397"/>
                <a:gd name="f633" fmla="*/ f527 1 f396"/>
                <a:gd name="f634" fmla="*/ f528 1 f397"/>
                <a:gd name="f635" fmla="*/ f529 1 f396"/>
                <a:gd name="f636" fmla="*/ f530 1 f397"/>
                <a:gd name="f637" fmla="*/ f531 1 f396"/>
                <a:gd name="f638" fmla="*/ f532 1 f397"/>
                <a:gd name="f639" fmla="*/ f533 1 f396"/>
                <a:gd name="f640" fmla="*/ f534 1 f397"/>
                <a:gd name="f641" fmla="*/ f535 1 f396"/>
                <a:gd name="f642" fmla="*/ f536 1 f397"/>
                <a:gd name="f643" fmla="*/ f537 1 f397"/>
                <a:gd name="f644" fmla="*/ f538 1 f396"/>
                <a:gd name="f645" fmla="*/ f539 1 f397"/>
                <a:gd name="f646" fmla="*/ f540 1 f396"/>
                <a:gd name="f647" fmla="*/ f541 1 f397"/>
                <a:gd name="f648" fmla="*/ f542 1 f396"/>
                <a:gd name="f649" fmla="*/ f543 1 f397"/>
                <a:gd name="f650" fmla="*/ f544 1 f396"/>
                <a:gd name="f651" fmla="*/ f545 1 f397"/>
                <a:gd name="f652" fmla="*/ f546 1 f396"/>
                <a:gd name="f653" fmla="*/ f547 1 f397"/>
                <a:gd name="f654" fmla="*/ f548 1 f396"/>
                <a:gd name="f655" fmla="*/ f549 1 f397"/>
                <a:gd name="f656" fmla="*/ f550 1 f396"/>
                <a:gd name="f657" fmla="*/ f551 1 f397"/>
                <a:gd name="f658" fmla="*/ f552 1 f396"/>
                <a:gd name="f659" fmla="*/ f553 1 f397"/>
                <a:gd name="f660" fmla="*/ f554 1 f396"/>
                <a:gd name="f661" fmla="*/ f555 1 f397"/>
                <a:gd name="f662" fmla="*/ f556 1 f396"/>
                <a:gd name="f663" fmla="*/ f557 1 f397"/>
                <a:gd name="f664" fmla="*/ f558 1 f396"/>
                <a:gd name="f665" fmla="*/ f559 1 f397"/>
                <a:gd name="f666" fmla="*/ f560 1 f396"/>
                <a:gd name="f667" fmla="*/ f561 1 f397"/>
                <a:gd name="f668" fmla="*/ f562 1 f396"/>
                <a:gd name="f669" fmla="*/ f563 1 f397"/>
                <a:gd name="f670" fmla="*/ f564 1 f396"/>
                <a:gd name="f671" fmla="*/ f565 1 f397"/>
                <a:gd name="f672" fmla="*/ f566 1 f396"/>
                <a:gd name="f673" fmla="*/ f567 1 f397"/>
                <a:gd name="f674" fmla="*/ f568 1 f396"/>
                <a:gd name="f675" fmla="*/ f569 1 f397"/>
                <a:gd name="f676" fmla="*/ f570 1 f396"/>
                <a:gd name="f677" fmla="*/ f571 1 f397"/>
                <a:gd name="f678" fmla="*/ f572 1 f397"/>
                <a:gd name="f679" fmla="*/ f573 1 f396"/>
                <a:gd name="f680" fmla="*/ f574 1 f397"/>
                <a:gd name="f681" fmla="*/ f575 1 f396"/>
                <a:gd name="f682" fmla="*/ f576 1 f397"/>
                <a:gd name="f683" fmla="*/ f577 1 f396"/>
                <a:gd name="f684" fmla="*/ f578 1 f397"/>
                <a:gd name="f685" fmla="*/ f579 1 f396"/>
                <a:gd name="f686" fmla="*/ f580 1 f397"/>
                <a:gd name="f687" fmla="*/ f581 1 f396"/>
                <a:gd name="f688" fmla="*/ f582 1 f397"/>
                <a:gd name="f689" fmla="*/ f583 1 f396"/>
                <a:gd name="f690" fmla="*/ f584 1 f397"/>
                <a:gd name="f691" fmla="*/ f585 1 f396"/>
                <a:gd name="f692" fmla="*/ f586 1 f397"/>
                <a:gd name="f693" fmla="*/ f587 1 f396"/>
                <a:gd name="f694" fmla="*/ f588 1 f397"/>
                <a:gd name="f695" fmla="*/ f589 1 f396"/>
                <a:gd name="f696" fmla="*/ f590 1 f397"/>
                <a:gd name="f697" fmla="*/ f591 1 f396"/>
                <a:gd name="f698" fmla="*/ f592 1 f397"/>
                <a:gd name="f699" fmla="*/ f593 1 f397"/>
                <a:gd name="f700" fmla="*/ f594 1 f396"/>
                <a:gd name="f701" fmla="*/ f595 1 f397"/>
                <a:gd name="f702" fmla="*/ f596 1 f396"/>
                <a:gd name="f703" fmla="*/ f597 1 f397"/>
                <a:gd name="f704" fmla="*/ f598 1 f396"/>
                <a:gd name="f705" fmla="*/ f599 1 f397"/>
                <a:gd name="f706" fmla="*/ f600 1 f396"/>
                <a:gd name="f707" fmla="*/ f601 1 f397"/>
                <a:gd name="f708" fmla="*/ f602 1 f397"/>
                <a:gd name="f709" fmla="*/ f603 f387 1"/>
                <a:gd name="f710" fmla="*/ f604 f387 1"/>
                <a:gd name="f711" fmla="*/ f606 f388 1"/>
                <a:gd name="f712" fmla="*/ f605 f388 1"/>
                <a:gd name="f713" fmla="*/ f607 f387 1"/>
                <a:gd name="f714" fmla="*/ f608 f388 1"/>
                <a:gd name="f715" fmla="*/ f609 f387 1"/>
                <a:gd name="f716" fmla="*/ f610 f388 1"/>
                <a:gd name="f717" fmla="*/ f611 f387 1"/>
                <a:gd name="f718" fmla="*/ f612 f388 1"/>
                <a:gd name="f719" fmla="*/ f613 f387 1"/>
                <a:gd name="f720" fmla="*/ f614 f388 1"/>
                <a:gd name="f721" fmla="*/ f615 f387 1"/>
                <a:gd name="f722" fmla="*/ f616 f388 1"/>
                <a:gd name="f723" fmla="*/ f617 f387 1"/>
                <a:gd name="f724" fmla="*/ f618 f388 1"/>
                <a:gd name="f725" fmla="*/ f619 f387 1"/>
                <a:gd name="f726" fmla="*/ f620 f388 1"/>
                <a:gd name="f727" fmla="*/ f621 f387 1"/>
                <a:gd name="f728" fmla="*/ f622 f388 1"/>
                <a:gd name="f729" fmla="*/ f623 f387 1"/>
                <a:gd name="f730" fmla="*/ f624 f388 1"/>
                <a:gd name="f731" fmla="*/ f625 f387 1"/>
                <a:gd name="f732" fmla="*/ f626 f388 1"/>
                <a:gd name="f733" fmla="*/ f627 f387 1"/>
                <a:gd name="f734" fmla="*/ f628 f388 1"/>
                <a:gd name="f735" fmla="*/ f629 f387 1"/>
                <a:gd name="f736" fmla="*/ f630 f388 1"/>
                <a:gd name="f737" fmla="*/ f631 f387 1"/>
                <a:gd name="f738" fmla="*/ f632 f388 1"/>
                <a:gd name="f739" fmla="*/ f633 f387 1"/>
                <a:gd name="f740" fmla="*/ f634 f388 1"/>
                <a:gd name="f741" fmla="*/ f635 f387 1"/>
                <a:gd name="f742" fmla="*/ f636 f388 1"/>
                <a:gd name="f743" fmla="*/ f637 f387 1"/>
                <a:gd name="f744" fmla="*/ f638 f388 1"/>
                <a:gd name="f745" fmla="*/ f639 f387 1"/>
                <a:gd name="f746" fmla="*/ f640 f388 1"/>
                <a:gd name="f747" fmla="*/ f641 f387 1"/>
                <a:gd name="f748" fmla="*/ f642 f388 1"/>
                <a:gd name="f749" fmla="*/ f643 f388 1"/>
                <a:gd name="f750" fmla="*/ f644 f387 1"/>
                <a:gd name="f751" fmla="*/ f645 f388 1"/>
                <a:gd name="f752" fmla="*/ f646 f387 1"/>
                <a:gd name="f753" fmla="*/ f647 f388 1"/>
                <a:gd name="f754" fmla="*/ f648 f387 1"/>
                <a:gd name="f755" fmla="*/ f649 f388 1"/>
                <a:gd name="f756" fmla="*/ f650 f387 1"/>
                <a:gd name="f757" fmla="*/ f651 f388 1"/>
                <a:gd name="f758" fmla="*/ f652 f387 1"/>
                <a:gd name="f759" fmla="*/ f653 f388 1"/>
                <a:gd name="f760" fmla="*/ f654 f387 1"/>
                <a:gd name="f761" fmla="*/ f655 f388 1"/>
                <a:gd name="f762" fmla="*/ f656 f387 1"/>
                <a:gd name="f763" fmla="*/ f657 f388 1"/>
                <a:gd name="f764" fmla="*/ f658 f387 1"/>
                <a:gd name="f765" fmla="*/ f659 f388 1"/>
                <a:gd name="f766" fmla="*/ f660 f387 1"/>
                <a:gd name="f767" fmla="*/ f661 f388 1"/>
                <a:gd name="f768" fmla="*/ f662 f387 1"/>
                <a:gd name="f769" fmla="*/ f663 f388 1"/>
                <a:gd name="f770" fmla="*/ f664 f387 1"/>
                <a:gd name="f771" fmla="*/ f665 f388 1"/>
                <a:gd name="f772" fmla="*/ f666 f387 1"/>
                <a:gd name="f773" fmla="*/ f667 f388 1"/>
                <a:gd name="f774" fmla="*/ f668 f387 1"/>
                <a:gd name="f775" fmla="*/ f669 f388 1"/>
                <a:gd name="f776" fmla="*/ f670 f387 1"/>
                <a:gd name="f777" fmla="*/ f671 f388 1"/>
                <a:gd name="f778" fmla="*/ f672 f387 1"/>
                <a:gd name="f779" fmla="*/ f673 f388 1"/>
                <a:gd name="f780" fmla="*/ f674 f387 1"/>
                <a:gd name="f781" fmla="*/ f675 f388 1"/>
                <a:gd name="f782" fmla="*/ f676 f387 1"/>
                <a:gd name="f783" fmla="*/ f677 f388 1"/>
                <a:gd name="f784" fmla="*/ f678 f388 1"/>
                <a:gd name="f785" fmla="*/ f679 f387 1"/>
                <a:gd name="f786" fmla="*/ f680 f388 1"/>
                <a:gd name="f787" fmla="*/ f681 f387 1"/>
                <a:gd name="f788" fmla="*/ f682 f388 1"/>
                <a:gd name="f789" fmla="*/ f683 f387 1"/>
                <a:gd name="f790" fmla="*/ f684 f388 1"/>
                <a:gd name="f791" fmla="*/ f685 f387 1"/>
                <a:gd name="f792" fmla="*/ f686 f388 1"/>
                <a:gd name="f793" fmla="*/ f687 f387 1"/>
                <a:gd name="f794" fmla="*/ f688 f388 1"/>
                <a:gd name="f795" fmla="*/ f689 f387 1"/>
                <a:gd name="f796" fmla="*/ f690 f388 1"/>
                <a:gd name="f797" fmla="*/ f691 f387 1"/>
                <a:gd name="f798" fmla="*/ f692 f388 1"/>
                <a:gd name="f799" fmla="*/ f693 f387 1"/>
                <a:gd name="f800" fmla="*/ f694 f388 1"/>
                <a:gd name="f801" fmla="*/ f695 f387 1"/>
                <a:gd name="f802" fmla="*/ f696 f388 1"/>
                <a:gd name="f803" fmla="*/ f697 f387 1"/>
                <a:gd name="f804" fmla="*/ f698 f388 1"/>
                <a:gd name="f805" fmla="*/ f699 f388 1"/>
                <a:gd name="f806" fmla="*/ f700 f387 1"/>
                <a:gd name="f807" fmla="*/ f701 f388 1"/>
                <a:gd name="f808" fmla="*/ f702 f387 1"/>
                <a:gd name="f809" fmla="*/ f703 f388 1"/>
                <a:gd name="f810" fmla="*/ f704 f387 1"/>
                <a:gd name="f811" fmla="*/ f705 f388 1"/>
                <a:gd name="f812" fmla="*/ f706 f387 1"/>
                <a:gd name="f813" fmla="*/ f707 f388 1"/>
                <a:gd name="f814" fmla="*/ f708 f3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0">
                  <a:pos x="f713" y="f714"/>
                </a:cxn>
                <a:cxn ang="f500">
                  <a:pos x="f715" y="f716"/>
                </a:cxn>
                <a:cxn ang="f500">
                  <a:pos x="f717" y="f718"/>
                </a:cxn>
                <a:cxn ang="f500">
                  <a:pos x="f719" y="f720"/>
                </a:cxn>
                <a:cxn ang="f500">
                  <a:pos x="f721" y="f722"/>
                </a:cxn>
                <a:cxn ang="f500">
                  <a:pos x="f723" y="f724"/>
                </a:cxn>
                <a:cxn ang="f500">
                  <a:pos x="f725" y="f726"/>
                </a:cxn>
                <a:cxn ang="f500">
                  <a:pos x="f727" y="f728"/>
                </a:cxn>
                <a:cxn ang="f500">
                  <a:pos x="f729" y="f730"/>
                </a:cxn>
                <a:cxn ang="f500">
                  <a:pos x="f731" y="f732"/>
                </a:cxn>
                <a:cxn ang="f500">
                  <a:pos x="f733" y="f734"/>
                </a:cxn>
                <a:cxn ang="f500">
                  <a:pos x="f735" y="f736"/>
                </a:cxn>
                <a:cxn ang="f500">
                  <a:pos x="f737" y="f738"/>
                </a:cxn>
                <a:cxn ang="f500">
                  <a:pos x="f739" y="f740"/>
                </a:cxn>
                <a:cxn ang="f500">
                  <a:pos x="f741" y="f742"/>
                </a:cxn>
                <a:cxn ang="f500">
                  <a:pos x="f743" y="f744"/>
                </a:cxn>
                <a:cxn ang="f500">
                  <a:pos x="f745" y="f746"/>
                </a:cxn>
                <a:cxn ang="f500">
                  <a:pos x="f747" y="f748"/>
                </a:cxn>
                <a:cxn ang="f500">
                  <a:pos x="f727" y="f749"/>
                </a:cxn>
                <a:cxn ang="f500">
                  <a:pos x="f750" y="f751"/>
                </a:cxn>
                <a:cxn ang="f500">
                  <a:pos x="f752" y="f753"/>
                </a:cxn>
                <a:cxn ang="f500">
                  <a:pos x="f754" y="f755"/>
                </a:cxn>
                <a:cxn ang="f500">
                  <a:pos x="f756" y="f757"/>
                </a:cxn>
                <a:cxn ang="f500">
                  <a:pos x="f758" y="f759"/>
                </a:cxn>
                <a:cxn ang="f500">
                  <a:pos x="f760" y="f761"/>
                </a:cxn>
                <a:cxn ang="f500">
                  <a:pos x="f762" y="f763"/>
                </a:cxn>
                <a:cxn ang="f500">
                  <a:pos x="f764" y="f765"/>
                </a:cxn>
                <a:cxn ang="f500">
                  <a:pos x="f766" y="f767"/>
                </a:cxn>
                <a:cxn ang="f500">
                  <a:pos x="f768" y="f769"/>
                </a:cxn>
                <a:cxn ang="f500">
                  <a:pos x="f770" y="f771"/>
                </a:cxn>
                <a:cxn ang="f500">
                  <a:pos x="f772" y="f773"/>
                </a:cxn>
                <a:cxn ang="f500">
                  <a:pos x="f774" y="f775"/>
                </a:cxn>
                <a:cxn ang="f500">
                  <a:pos x="f776" y="f777"/>
                </a:cxn>
                <a:cxn ang="f500">
                  <a:pos x="f778" y="f779"/>
                </a:cxn>
                <a:cxn ang="f500">
                  <a:pos x="f780" y="f781"/>
                </a:cxn>
                <a:cxn ang="f500">
                  <a:pos x="f782" y="f783"/>
                </a:cxn>
                <a:cxn ang="f500">
                  <a:pos x="f772" y="f784"/>
                </a:cxn>
                <a:cxn ang="f500">
                  <a:pos x="f785" y="f786"/>
                </a:cxn>
                <a:cxn ang="f500">
                  <a:pos x="f787" y="f788"/>
                </a:cxn>
                <a:cxn ang="f500">
                  <a:pos x="f789" y="f790"/>
                </a:cxn>
                <a:cxn ang="f500">
                  <a:pos x="f791" y="f792"/>
                </a:cxn>
                <a:cxn ang="f500">
                  <a:pos x="f793" y="f794"/>
                </a:cxn>
                <a:cxn ang="f500">
                  <a:pos x="f795" y="f796"/>
                </a:cxn>
                <a:cxn ang="f500">
                  <a:pos x="f797" y="f798"/>
                </a:cxn>
                <a:cxn ang="f500">
                  <a:pos x="f799" y="f800"/>
                </a:cxn>
                <a:cxn ang="f500">
                  <a:pos x="f801" y="f802"/>
                </a:cxn>
                <a:cxn ang="f500">
                  <a:pos x="f803" y="f804"/>
                </a:cxn>
                <a:cxn ang="f500">
                  <a:pos x="f791" y="f805"/>
                </a:cxn>
                <a:cxn ang="f500">
                  <a:pos x="f806" y="f807"/>
                </a:cxn>
                <a:cxn ang="f500">
                  <a:pos x="f808" y="f809"/>
                </a:cxn>
                <a:cxn ang="f500">
                  <a:pos x="f810" y="f811"/>
                </a:cxn>
                <a:cxn ang="f500">
                  <a:pos x="f812" y="f813"/>
                </a:cxn>
                <a:cxn ang="f500">
                  <a:pos x="f812" y="f814"/>
                </a:cxn>
              </a:cxnLst>
              <a:rect l="f709" t="f712" r="f710" b="f711"/>
              <a:pathLst>
                <a:path w="3785" h="387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43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6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120" y="f121"/>
                  </a:lnTo>
                  <a:lnTo>
                    <a:pt x="f122" y="f123"/>
                  </a:lnTo>
                  <a:lnTo>
                    <a:pt x="f124" y="f72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30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68" y="f152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58"/>
                  </a:lnTo>
                  <a:lnTo>
                    <a:pt x="f159" y="f160"/>
                  </a:lnTo>
                  <a:lnTo>
                    <a:pt x="f161" y="f162"/>
                  </a:ln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lnTo>
                    <a:pt x="f169" y="f99"/>
                  </a:lnTo>
                  <a:lnTo>
                    <a:pt x="f16" y="f170"/>
                  </a:lnTo>
                  <a:lnTo>
                    <a:pt x="f171" y="f172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lnTo>
                    <a:pt x="f187" y="f188"/>
                  </a:lnTo>
                  <a:lnTo>
                    <a:pt x="f189" y="f190"/>
                  </a:lnTo>
                  <a:lnTo>
                    <a:pt x="f191" y="f192"/>
                  </a:lnTo>
                  <a:lnTo>
                    <a:pt x="f193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9" y="f134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204" y="f205"/>
                  </a:lnTo>
                  <a:lnTo>
                    <a:pt x="f206" y="f207"/>
                  </a:lnTo>
                  <a:lnTo>
                    <a:pt x="f208" y="f209"/>
                  </a:lnTo>
                  <a:lnTo>
                    <a:pt x="f210" y="f211"/>
                  </a:lnTo>
                  <a:lnTo>
                    <a:pt x="f212" y="f209"/>
                  </a:lnTo>
                  <a:lnTo>
                    <a:pt x="f73" y="f213"/>
                  </a:lnTo>
                  <a:lnTo>
                    <a:pt x="f214" y="f215"/>
                  </a:lnTo>
                  <a:lnTo>
                    <a:pt x="f216" y="f201"/>
                  </a:lnTo>
                  <a:lnTo>
                    <a:pt x="f217" y="f218"/>
                  </a:lnTo>
                  <a:lnTo>
                    <a:pt x="f219" y="f194"/>
                  </a:lnTo>
                  <a:lnTo>
                    <a:pt x="f220" y="f221"/>
                  </a:lnTo>
                  <a:lnTo>
                    <a:pt x="f222" y="f223"/>
                  </a:lnTo>
                  <a:lnTo>
                    <a:pt x="f224" y="f225"/>
                  </a:lnTo>
                  <a:lnTo>
                    <a:pt x="f226" y="f227"/>
                  </a:lnTo>
                  <a:lnTo>
                    <a:pt x="f228" y="f229"/>
                  </a:lnTo>
                  <a:lnTo>
                    <a:pt x="f230" y="f231"/>
                  </a:lnTo>
                  <a:lnTo>
                    <a:pt x="f232" y="f233"/>
                  </a:lnTo>
                  <a:lnTo>
                    <a:pt x="f234" y="f235"/>
                  </a:lnTo>
                  <a:lnTo>
                    <a:pt x="f234" y="f236"/>
                  </a:lnTo>
                  <a:lnTo>
                    <a:pt x="f237" y="f7"/>
                  </a:lnTo>
                  <a:lnTo>
                    <a:pt x="f238" y="f239"/>
                  </a:lnTo>
                  <a:lnTo>
                    <a:pt x="f240" y="f241"/>
                  </a:lnTo>
                  <a:lnTo>
                    <a:pt x="f242" y="f243"/>
                  </a:lnTo>
                  <a:lnTo>
                    <a:pt x="f244" y="f243"/>
                  </a:lnTo>
                  <a:lnTo>
                    <a:pt x="f245" y="f246"/>
                  </a:lnTo>
                  <a:lnTo>
                    <a:pt x="f245" y="f247"/>
                  </a:lnTo>
                  <a:lnTo>
                    <a:pt x="f248" y="f249"/>
                  </a:lnTo>
                  <a:lnTo>
                    <a:pt x="f250" y="f164"/>
                  </a:lnTo>
                  <a:lnTo>
                    <a:pt x="f251" y="f170"/>
                  </a:lnTo>
                  <a:lnTo>
                    <a:pt x="f5" y="f252"/>
                  </a:lnTo>
                  <a:lnTo>
                    <a:pt x="f5" y="f253"/>
                  </a:lnTo>
                  <a:lnTo>
                    <a:pt x="f10" y="f254"/>
                  </a:lnTo>
                  <a:lnTo>
                    <a:pt x="f255" y="f256"/>
                  </a:lnTo>
                  <a:lnTo>
                    <a:pt x="f245" y="f257"/>
                  </a:lnTo>
                  <a:lnTo>
                    <a:pt x="f258" y="f135"/>
                  </a:lnTo>
                  <a:lnTo>
                    <a:pt x="f259" y="f260"/>
                  </a:lnTo>
                  <a:lnTo>
                    <a:pt x="f261" y="f262"/>
                  </a:lnTo>
                  <a:lnTo>
                    <a:pt x="f263" y="f264"/>
                  </a:lnTo>
                  <a:lnTo>
                    <a:pt x="f265" y="f266"/>
                  </a:lnTo>
                  <a:lnTo>
                    <a:pt x="f267" y="f268"/>
                  </a:lnTo>
                  <a:lnTo>
                    <a:pt x="f269" y="f270"/>
                  </a:lnTo>
                  <a:lnTo>
                    <a:pt x="f271" y="f272"/>
                  </a:lnTo>
                  <a:lnTo>
                    <a:pt x="f273" y="f274"/>
                  </a:lnTo>
                  <a:lnTo>
                    <a:pt x="f275" y="f276"/>
                  </a:lnTo>
                  <a:lnTo>
                    <a:pt x="f238" y="f277"/>
                  </a:lnTo>
                  <a:lnTo>
                    <a:pt x="f278" y="f279"/>
                  </a:lnTo>
                  <a:lnTo>
                    <a:pt x="f280" y="f281"/>
                  </a:lnTo>
                  <a:lnTo>
                    <a:pt x="f282" y="f283"/>
                  </a:lnTo>
                  <a:lnTo>
                    <a:pt x="f27" y="f284"/>
                  </a:lnTo>
                  <a:lnTo>
                    <a:pt x="f285" y="f286"/>
                  </a:lnTo>
                  <a:lnTo>
                    <a:pt x="f71" y="f287"/>
                  </a:lnTo>
                  <a:lnTo>
                    <a:pt x="f65" y="f288"/>
                  </a:lnTo>
                  <a:lnTo>
                    <a:pt x="f289" y="f290"/>
                  </a:lnTo>
                  <a:lnTo>
                    <a:pt x="f291" y="f292"/>
                  </a:lnTo>
                  <a:lnTo>
                    <a:pt x="f293" y="f294"/>
                  </a:lnTo>
                  <a:lnTo>
                    <a:pt x="f43" y="f295"/>
                  </a:lnTo>
                  <a:lnTo>
                    <a:pt x="f296" y="f297"/>
                  </a:lnTo>
                  <a:lnTo>
                    <a:pt x="f298" y="f299"/>
                  </a:lnTo>
                  <a:lnTo>
                    <a:pt x="f300" y="f301"/>
                  </a:lnTo>
                  <a:lnTo>
                    <a:pt x="f302" y="f303"/>
                  </a:lnTo>
                  <a:lnTo>
                    <a:pt x="f304" y="f305"/>
                  </a:lnTo>
                  <a:lnTo>
                    <a:pt x="f306" y="f307"/>
                  </a:lnTo>
                  <a:lnTo>
                    <a:pt x="f308" y="f309"/>
                  </a:lnTo>
                  <a:lnTo>
                    <a:pt x="f310" y="f311"/>
                  </a:lnTo>
                  <a:lnTo>
                    <a:pt x="f312" y="f313"/>
                  </a:lnTo>
                  <a:lnTo>
                    <a:pt x="f314" y="f315"/>
                  </a:lnTo>
                  <a:lnTo>
                    <a:pt x="f316" y="f317"/>
                  </a:lnTo>
                  <a:lnTo>
                    <a:pt x="f318" y="f319"/>
                  </a:lnTo>
                  <a:lnTo>
                    <a:pt x="f320" y="f321"/>
                  </a:lnTo>
                  <a:lnTo>
                    <a:pt x="f38" y="f322"/>
                  </a:lnTo>
                  <a:lnTo>
                    <a:pt x="f323" y="f324"/>
                  </a:lnTo>
                  <a:lnTo>
                    <a:pt x="f40" y="f325"/>
                  </a:lnTo>
                  <a:lnTo>
                    <a:pt x="f326" y="f327"/>
                  </a:lnTo>
                  <a:lnTo>
                    <a:pt x="f328" y="f329"/>
                  </a:lnTo>
                  <a:lnTo>
                    <a:pt x="f40" y="f28"/>
                  </a:lnTo>
                  <a:lnTo>
                    <a:pt x="f330" y="f331"/>
                  </a:lnTo>
                  <a:lnTo>
                    <a:pt x="f332" y="f333"/>
                  </a:lnTo>
                  <a:lnTo>
                    <a:pt x="f334" y="f335"/>
                  </a:lnTo>
                  <a:lnTo>
                    <a:pt x="f169" y="f336"/>
                  </a:lnTo>
                  <a:lnTo>
                    <a:pt x="f26" y="f337"/>
                  </a:lnTo>
                  <a:lnTo>
                    <a:pt x="f16" y="f338"/>
                  </a:lnTo>
                  <a:lnTo>
                    <a:pt x="f339" y="f340"/>
                  </a:lnTo>
                  <a:lnTo>
                    <a:pt x="f341" y="f342"/>
                  </a:lnTo>
                  <a:lnTo>
                    <a:pt x="f343" y="f344"/>
                  </a:lnTo>
                  <a:lnTo>
                    <a:pt x="f345" y="f346"/>
                  </a:lnTo>
                  <a:lnTo>
                    <a:pt x="f347" y="f348"/>
                  </a:lnTo>
                  <a:lnTo>
                    <a:pt x="f349" y="f350"/>
                  </a:lnTo>
                  <a:lnTo>
                    <a:pt x="f351" y="f352"/>
                  </a:lnTo>
                  <a:lnTo>
                    <a:pt x="f304" y="f90"/>
                  </a:lnTo>
                  <a:lnTo>
                    <a:pt x="f353" y="f354"/>
                  </a:lnTo>
                  <a:lnTo>
                    <a:pt x="f355" y="f356"/>
                  </a:lnTo>
                  <a:lnTo>
                    <a:pt x="f342" y="f357"/>
                  </a:lnTo>
                  <a:lnTo>
                    <a:pt x="f358" y="f359"/>
                  </a:lnTo>
                  <a:lnTo>
                    <a:pt x="f360" y="f361"/>
                  </a:lnTo>
                  <a:lnTo>
                    <a:pt x="f362" y="f363"/>
                  </a:lnTo>
                  <a:lnTo>
                    <a:pt x="f181" y="f364"/>
                  </a:lnTo>
                  <a:lnTo>
                    <a:pt x="f365" y="f366"/>
                  </a:lnTo>
                  <a:lnTo>
                    <a:pt x="f367" y="f368"/>
                  </a:lnTo>
                  <a:lnTo>
                    <a:pt x="f369" y="f219"/>
                  </a:lnTo>
                  <a:lnTo>
                    <a:pt x="f370" y="f371"/>
                  </a:lnTo>
                  <a:lnTo>
                    <a:pt x="f372" y="f373"/>
                  </a:lnTo>
                  <a:lnTo>
                    <a:pt x="f374" y="f375"/>
                  </a:lnTo>
                  <a:lnTo>
                    <a:pt x="f376" y="f377"/>
                  </a:lnTo>
                  <a:lnTo>
                    <a:pt x="f378" y="f379"/>
                  </a:lnTo>
                  <a:lnTo>
                    <a:pt x="f380" y="f381"/>
                  </a:lnTo>
                  <a:lnTo>
                    <a:pt x="f382" y="f17"/>
                  </a:lnTo>
                  <a:lnTo>
                    <a:pt x="f382" y="f383"/>
                  </a:lnTo>
                  <a:lnTo>
                    <a:pt x="f382" y="f384"/>
                  </a:lnTo>
                  <a:lnTo>
                    <a:pt x="f380" y="f263"/>
                  </a:lnTo>
                  <a:lnTo>
                    <a:pt x="f378" y="f38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75BDA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3C4AB48-5352-4DA8-B0DF-BD01AAF06BDB}"/>
                </a:ext>
              </a:extLst>
            </p:cNvPr>
            <p:cNvSpPr/>
            <p:nvPr/>
          </p:nvSpPr>
          <p:spPr>
            <a:xfrm>
              <a:off x="4703134" y="3611953"/>
              <a:ext cx="253334" cy="25818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776"/>
                <a:gd name="f8" fmla="val 1881"/>
                <a:gd name="f9" fmla="val 914"/>
                <a:gd name="f10" fmla="val 940"/>
                <a:gd name="f11" fmla="val 3"/>
                <a:gd name="f12" fmla="val 965"/>
                <a:gd name="f13" fmla="val 10"/>
                <a:gd name="f14" fmla="val 987"/>
                <a:gd name="f15" fmla="val 23"/>
                <a:gd name="f16" fmla="val 991"/>
                <a:gd name="f17" fmla="val 81"/>
                <a:gd name="f18" fmla="val 994"/>
                <a:gd name="f19" fmla="val 147"/>
                <a:gd name="f20" fmla="val 220"/>
                <a:gd name="f21" fmla="val 296"/>
                <a:gd name="f22" fmla="val 376"/>
                <a:gd name="f23" fmla="val 458"/>
                <a:gd name="f24" fmla="val 536"/>
                <a:gd name="f25" fmla="val 612"/>
                <a:gd name="f26" fmla="val 1020"/>
                <a:gd name="f27" fmla="val 629"/>
                <a:gd name="f28" fmla="val 1040"/>
                <a:gd name="f29" fmla="val 641"/>
                <a:gd name="f30" fmla="val 1056"/>
                <a:gd name="f31" fmla="val 652"/>
                <a:gd name="f32" fmla="val 1071"/>
                <a:gd name="f33" fmla="val 663"/>
                <a:gd name="f34" fmla="val 1085"/>
                <a:gd name="f35" fmla="val 674"/>
                <a:gd name="f36" fmla="val 1100"/>
                <a:gd name="f37" fmla="val 689"/>
                <a:gd name="f38" fmla="val 1122"/>
                <a:gd name="f39" fmla="val 1145"/>
                <a:gd name="f40" fmla="val 580"/>
                <a:gd name="f41" fmla="val 1171"/>
                <a:gd name="f42" fmla="val 543"/>
                <a:gd name="f43" fmla="val 1196"/>
                <a:gd name="f44" fmla="val 516"/>
                <a:gd name="f45" fmla="val 1223"/>
                <a:gd name="f46" fmla="val 498"/>
                <a:gd name="f47" fmla="val 1252"/>
                <a:gd name="f48" fmla="val 490"/>
                <a:gd name="f49" fmla="val 1282"/>
                <a:gd name="f50" fmla="val 494"/>
                <a:gd name="f51" fmla="val 1314"/>
                <a:gd name="f52" fmla="val 505"/>
                <a:gd name="f53" fmla="val 1345"/>
                <a:gd name="f54" fmla="val 525"/>
                <a:gd name="f55" fmla="val 1380"/>
                <a:gd name="f56" fmla="val 556"/>
                <a:gd name="f57" fmla="val 1414"/>
                <a:gd name="f58" fmla="val 594"/>
                <a:gd name="f59" fmla="val 1451"/>
                <a:gd name="f60" fmla="val 640"/>
                <a:gd name="f61" fmla="val 1491"/>
                <a:gd name="f62" fmla="val 683"/>
                <a:gd name="f63" fmla="val 1527"/>
                <a:gd name="f64" fmla="val 729"/>
                <a:gd name="f65" fmla="val 1558"/>
                <a:gd name="f66" fmla="val 778"/>
                <a:gd name="f67" fmla="val 1585"/>
                <a:gd name="f68" fmla="val 832"/>
                <a:gd name="f69" fmla="val 1611"/>
                <a:gd name="f70" fmla="val 890"/>
                <a:gd name="f71" fmla="val 1634"/>
                <a:gd name="f72" fmla="val 956"/>
                <a:gd name="f73" fmla="val 1656"/>
                <a:gd name="f74" fmla="val 1027"/>
                <a:gd name="f75" fmla="val 1678"/>
                <a:gd name="f76" fmla="val 1107"/>
                <a:gd name="f77" fmla="val 1700"/>
                <a:gd name="f78" fmla="val 1722"/>
                <a:gd name="f79" fmla="val 1294"/>
                <a:gd name="f80" fmla="val 1747"/>
                <a:gd name="f81" fmla="val 1403"/>
                <a:gd name="f82" fmla="val 1756"/>
                <a:gd name="f83" fmla="val 1450"/>
                <a:gd name="f84" fmla="val 1765"/>
                <a:gd name="f85" fmla="val 1500"/>
                <a:gd name="f86" fmla="val 1771"/>
                <a:gd name="f87" fmla="val 1549"/>
                <a:gd name="f88" fmla="val 1774"/>
                <a:gd name="f89" fmla="val 1598"/>
                <a:gd name="f90" fmla="val 1645"/>
                <a:gd name="f91" fmla="val 1690"/>
                <a:gd name="f92" fmla="val 1767"/>
                <a:gd name="f93" fmla="val 1734"/>
                <a:gd name="f94" fmla="val 1742"/>
                <a:gd name="f95" fmla="val 1809"/>
                <a:gd name="f96" fmla="val 1838"/>
                <a:gd name="f97" fmla="val 1694"/>
                <a:gd name="f98" fmla="val 1860"/>
                <a:gd name="f99" fmla="val 1674"/>
                <a:gd name="f100" fmla="val 1869"/>
                <a:gd name="f101" fmla="val 1649"/>
                <a:gd name="f102" fmla="val 1622"/>
                <a:gd name="f103" fmla="val 1863"/>
                <a:gd name="f104" fmla="val 1591"/>
                <a:gd name="f105" fmla="val 1854"/>
                <a:gd name="f106" fmla="val 1840"/>
                <a:gd name="f107" fmla="val 1821"/>
                <a:gd name="f108" fmla="val 1494"/>
                <a:gd name="f109" fmla="val 1801"/>
                <a:gd name="f110" fmla="val 1462"/>
                <a:gd name="f111" fmla="val 1781"/>
                <a:gd name="f112" fmla="val 1432"/>
                <a:gd name="f113" fmla="val 1760"/>
                <a:gd name="f114" fmla="val 1405"/>
                <a:gd name="f115" fmla="val 1740"/>
                <a:gd name="f116" fmla="val 1382"/>
                <a:gd name="f117" fmla="val 1723"/>
                <a:gd name="f118" fmla="val 1362"/>
                <a:gd name="f119" fmla="val 1707"/>
                <a:gd name="f120" fmla="val 1347"/>
                <a:gd name="f121" fmla="val 1696"/>
                <a:gd name="f122" fmla="val 1305"/>
                <a:gd name="f123" fmla="val 1663"/>
                <a:gd name="f124" fmla="val 1260"/>
                <a:gd name="f125" fmla="val 1632"/>
                <a:gd name="f126" fmla="val 1212"/>
                <a:gd name="f127" fmla="val 1605"/>
                <a:gd name="f128" fmla="val 1163"/>
                <a:gd name="f129" fmla="val 1580"/>
                <a:gd name="f130" fmla="val 1114"/>
                <a:gd name="f131" fmla="val 1554"/>
                <a:gd name="f132" fmla="val 1031"/>
                <a:gd name="f133" fmla="val 1000"/>
                <a:gd name="f134" fmla="val 1469"/>
                <a:gd name="f135" fmla="val 1420"/>
                <a:gd name="f136" fmla="val 985"/>
                <a:gd name="f137" fmla="val 1372"/>
                <a:gd name="f138" fmla="val 989"/>
                <a:gd name="f139" fmla="val 1327"/>
                <a:gd name="f140" fmla="val 996"/>
                <a:gd name="f141" fmla="val 1285"/>
                <a:gd name="f142" fmla="val 1003"/>
                <a:gd name="f143" fmla="val 1247"/>
                <a:gd name="f144" fmla="val 1011"/>
                <a:gd name="f145" fmla="val 1014"/>
                <a:gd name="f146" fmla="val 1176"/>
                <a:gd name="f147" fmla="val 1009"/>
                <a:gd name="f148" fmla="val 1143"/>
                <a:gd name="f149" fmla="val 1002"/>
                <a:gd name="f150" fmla="val 1089"/>
                <a:gd name="f151" fmla="val 1036"/>
                <a:gd name="f152" fmla="val 992"/>
                <a:gd name="f153" fmla="val 938"/>
                <a:gd name="f154" fmla="val 1018"/>
                <a:gd name="f155" fmla="val 896"/>
                <a:gd name="f156" fmla="val 1034"/>
                <a:gd name="f157" fmla="val 858"/>
                <a:gd name="f158" fmla="val 1051"/>
                <a:gd name="f159" fmla="val 825"/>
                <a:gd name="f160" fmla="val 810"/>
                <a:gd name="f161" fmla="val 1025"/>
                <a:gd name="f162" fmla="val 794"/>
                <a:gd name="f163" fmla="val 776"/>
                <a:gd name="f164" fmla="val 758"/>
                <a:gd name="f165" fmla="val 963"/>
                <a:gd name="f166" fmla="val 743"/>
                <a:gd name="f167" fmla="val 931"/>
                <a:gd name="f168" fmla="val 891"/>
                <a:gd name="f169" fmla="val 720"/>
                <a:gd name="f170" fmla="val 856"/>
                <a:gd name="f171" fmla="val 732"/>
                <a:gd name="f172" fmla="val 829"/>
                <a:gd name="f173" fmla="val 805"/>
                <a:gd name="f174" fmla="val 756"/>
                <a:gd name="f175" fmla="val 787"/>
                <a:gd name="f176" fmla="val 770"/>
                <a:gd name="f177" fmla="val 769"/>
                <a:gd name="f178" fmla="val 789"/>
                <a:gd name="f179" fmla="val 751"/>
                <a:gd name="f180" fmla="val 727"/>
                <a:gd name="f181" fmla="val 840"/>
                <a:gd name="f182" fmla="val 740"/>
                <a:gd name="f183" fmla="val 874"/>
                <a:gd name="f184" fmla="val 752"/>
                <a:gd name="f185" fmla="val 909"/>
                <a:gd name="f186" fmla="val 765"/>
                <a:gd name="f187" fmla="val 945"/>
                <a:gd name="f188" fmla="val 774"/>
                <a:gd name="f189" fmla="val 983"/>
                <a:gd name="f190" fmla="val 1021"/>
                <a:gd name="f191" fmla="val 762"/>
                <a:gd name="f192" fmla="val 1120"/>
                <a:gd name="f193" fmla="val 754"/>
                <a:gd name="f194" fmla="val 1149"/>
                <a:gd name="f195" fmla="val 1183"/>
                <a:gd name="f196" fmla="val 1220"/>
                <a:gd name="f197" fmla="val 760"/>
                <a:gd name="f198" fmla="val 1256"/>
                <a:gd name="f199" fmla="val 767"/>
                <a:gd name="f200" fmla="val 1292"/>
                <a:gd name="f201" fmla="val 1330"/>
                <a:gd name="f202" fmla="val 782"/>
                <a:gd name="f203" fmla="val 1365"/>
                <a:gd name="f204" fmla="val 785"/>
                <a:gd name="f205" fmla="val 1400"/>
                <a:gd name="f206" fmla="val 783"/>
                <a:gd name="f207" fmla="val 1461"/>
                <a:gd name="f208" fmla="val 1489"/>
                <a:gd name="f209" fmla="val 651"/>
                <a:gd name="f210" fmla="val 1556"/>
                <a:gd name="f211" fmla="val 540"/>
                <a:gd name="f212" fmla="val 1621"/>
                <a:gd name="f213" fmla="val 431"/>
                <a:gd name="f214" fmla="val 1689"/>
                <a:gd name="f215" fmla="val 416"/>
                <a:gd name="f216" fmla="val 396"/>
                <a:gd name="f217" fmla="val 1716"/>
                <a:gd name="f218" fmla="val 371"/>
                <a:gd name="f219" fmla="val 1736"/>
                <a:gd name="f220" fmla="val 343"/>
                <a:gd name="f221" fmla="val 1758"/>
                <a:gd name="f222" fmla="val 314"/>
                <a:gd name="f223" fmla="val 283"/>
                <a:gd name="f224" fmla="val 1805"/>
                <a:gd name="f225" fmla="val 252"/>
                <a:gd name="f226" fmla="val 1827"/>
                <a:gd name="f227" fmla="val 222"/>
                <a:gd name="f228" fmla="val 1847"/>
                <a:gd name="f229" fmla="val 192"/>
                <a:gd name="f230" fmla="val 167"/>
                <a:gd name="f231" fmla="val 1874"/>
                <a:gd name="f232" fmla="val 143"/>
                <a:gd name="f233" fmla="val 123"/>
                <a:gd name="f234" fmla="val 1880"/>
                <a:gd name="f235" fmla="val 92"/>
                <a:gd name="f236" fmla="val 1872"/>
                <a:gd name="f237" fmla="val 69"/>
                <a:gd name="f238" fmla="val 1856"/>
                <a:gd name="f239" fmla="val 47"/>
                <a:gd name="f240" fmla="val 1832"/>
                <a:gd name="f241" fmla="val 31"/>
                <a:gd name="f242" fmla="val 1803"/>
                <a:gd name="f243" fmla="val 18"/>
                <a:gd name="f244" fmla="val 1769"/>
                <a:gd name="f245" fmla="val 9"/>
                <a:gd name="f246" fmla="val 1730"/>
                <a:gd name="f247" fmla="val 1647"/>
                <a:gd name="f248" fmla="val 1601"/>
                <a:gd name="f249" fmla="val 2"/>
                <a:gd name="f250" fmla="val 5"/>
                <a:gd name="f251" fmla="val 1512"/>
                <a:gd name="f252" fmla="val 1470"/>
                <a:gd name="f253" fmla="val 16"/>
                <a:gd name="f254" fmla="val 1429"/>
                <a:gd name="f255" fmla="val 1392"/>
                <a:gd name="f256" fmla="val 72"/>
                <a:gd name="f257" fmla="val 100"/>
                <a:gd name="f258" fmla="val 1087"/>
                <a:gd name="f259" fmla="val 129"/>
                <a:gd name="f260" fmla="val 162"/>
                <a:gd name="f261" fmla="val 912"/>
                <a:gd name="f262" fmla="val 194"/>
                <a:gd name="f263" fmla="val 834"/>
                <a:gd name="f264" fmla="val 231"/>
                <a:gd name="f265" fmla="val 269"/>
                <a:gd name="f266" fmla="val 707"/>
                <a:gd name="f267" fmla="val 311"/>
                <a:gd name="f268" fmla="val 656"/>
                <a:gd name="f269" fmla="val 327"/>
                <a:gd name="f270" fmla="val 634"/>
                <a:gd name="f271" fmla="val 610"/>
                <a:gd name="f272" fmla="val 587"/>
                <a:gd name="f273" fmla="val 378"/>
                <a:gd name="f274" fmla="val 563"/>
                <a:gd name="f275" fmla="val 398"/>
                <a:gd name="f276" fmla="val 541"/>
                <a:gd name="f277" fmla="val 420"/>
                <a:gd name="f278" fmla="val 521"/>
                <a:gd name="f279" fmla="val 443"/>
                <a:gd name="f280" fmla="val 471"/>
                <a:gd name="f281" fmla="val 492"/>
                <a:gd name="f282" fmla="val 502"/>
                <a:gd name="f283" fmla="val 487"/>
                <a:gd name="f284" fmla="val 534"/>
                <a:gd name="f285" fmla="val 489"/>
                <a:gd name="f286" fmla="val 562"/>
                <a:gd name="f287" fmla="val 510"/>
                <a:gd name="f288" fmla="val 582"/>
                <a:gd name="f289" fmla="val 538"/>
                <a:gd name="f290" fmla="val 596"/>
                <a:gd name="f291" fmla="val 567"/>
                <a:gd name="f292" fmla="val 611"/>
                <a:gd name="f293" fmla="val 598"/>
                <a:gd name="f294" fmla="val 623"/>
                <a:gd name="f295" fmla="val 638"/>
                <a:gd name="f296" fmla="val 660"/>
                <a:gd name="f297" fmla="val 654"/>
                <a:gd name="f298" fmla="val 672"/>
                <a:gd name="f299" fmla="val 712"/>
                <a:gd name="f300" fmla="val 671"/>
                <a:gd name="f301" fmla="val 716"/>
                <a:gd name="f302" fmla="val 710"/>
                <a:gd name="f303" fmla="val 682"/>
                <a:gd name="f304" fmla="val 701"/>
                <a:gd name="f305" fmla="val 694"/>
                <a:gd name="f306" fmla="val 690"/>
                <a:gd name="f307" fmla="val 711"/>
                <a:gd name="f308" fmla="val 676"/>
                <a:gd name="f309" fmla="val 731"/>
                <a:gd name="f310" fmla="val 661"/>
                <a:gd name="f311" fmla="val 645"/>
                <a:gd name="f312" fmla="val 632"/>
                <a:gd name="f313" fmla="val 796"/>
                <a:gd name="f314" fmla="val 620"/>
                <a:gd name="f315" fmla="val 814"/>
                <a:gd name="f316" fmla="val 816"/>
                <a:gd name="f317" fmla="val 461"/>
                <a:gd name="f318" fmla="val 394"/>
                <a:gd name="f319" fmla="val 812"/>
                <a:gd name="f320" fmla="val 258"/>
                <a:gd name="f321" fmla="val 811"/>
                <a:gd name="f322" fmla="val 185"/>
                <a:gd name="f323" fmla="val 107"/>
                <a:gd name="f324" fmla="val 20"/>
                <a:gd name="f325" fmla="val 818"/>
                <a:gd name="f326" fmla="val 845"/>
                <a:gd name="f327" fmla="val 865"/>
                <a:gd name="f328" fmla="val 889"/>
                <a:gd name="f329" fmla="val 1"/>
                <a:gd name="f330" fmla="+- 0 0 -90"/>
                <a:gd name="f331" fmla="*/ f4 1 1776"/>
                <a:gd name="f332" fmla="*/ f5 1 1881"/>
                <a:gd name="f333" fmla="val f6"/>
                <a:gd name="f334" fmla="val f7"/>
                <a:gd name="f335" fmla="val f8"/>
                <a:gd name="f336" fmla="*/ f330 f0 1"/>
                <a:gd name="f337" fmla="+- f335 0 f333"/>
                <a:gd name="f338" fmla="+- f334 0 f333"/>
                <a:gd name="f339" fmla="*/ f336 1 f3"/>
                <a:gd name="f340" fmla="*/ f338 1 1776"/>
                <a:gd name="f341" fmla="*/ f337 1 1881"/>
                <a:gd name="f342" fmla="*/ 987 f338 1"/>
                <a:gd name="f343" fmla="*/ 23 f337 1"/>
                <a:gd name="f344" fmla="*/ 994 f338 1"/>
                <a:gd name="f345" fmla="*/ 296 f337 1"/>
                <a:gd name="f346" fmla="*/ 612 f337 1"/>
                <a:gd name="f347" fmla="*/ 1071 f338 1"/>
                <a:gd name="f348" fmla="*/ 663 f337 1"/>
                <a:gd name="f349" fmla="*/ 1145 f338 1"/>
                <a:gd name="f350" fmla="*/ 580 f337 1"/>
                <a:gd name="f351" fmla="*/ 1252 f338 1"/>
                <a:gd name="f352" fmla="*/ 490 f337 1"/>
                <a:gd name="f353" fmla="*/ 1380 f338 1"/>
                <a:gd name="f354" fmla="*/ 556 f337 1"/>
                <a:gd name="f355" fmla="*/ 1527 f338 1"/>
                <a:gd name="f356" fmla="*/ 729 f337 1"/>
                <a:gd name="f357" fmla="*/ 1634 f338 1"/>
                <a:gd name="f358" fmla="*/ 956 f337 1"/>
                <a:gd name="f359" fmla="*/ 1722 f338 1"/>
                <a:gd name="f360" fmla="*/ 1294 f337 1"/>
                <a:gd name="f361" fmla="*/ 1771 f338 1"/>
                <a:gd name="f362" fmla="*/ 1549 f337 1"/>
                <a:gd name="f363" fmla="*/ 1767 f338 1"/>
                <a:gd name="f364" fmla="*/ 1734 f337 1"/>
                <a:gd name="f365" fmla="*/ 1694 f338 1"/>
                <a:gd name="f366" fmla="*/ 1860 f337 1"/>
                <a:gd name="f367" fmla="*/ 1591 f338 1"/>
                <a:gd name="f368" fmla="*/ 1854 f337 1"/>
                <a:gd name="f369" fmla="*/ 1462 f338 1"/>
                <a:gd name="f370" fmla="*/ 1781 f337 1"/>
                <a:gd name="f371" fmla="*/ 1362 f338 1"/>
                <a:gd name="f372" fmla="*/ 1707 f337 1"/>
                <a:gd name="f373" fmla="*/ 1212 f338 1"/>
                <a:gd name="f374" fmla="*/ 1605 f337 1"/>
                <a:gd name="f375" fmla="*/ 1031 f338 1"/>
                <a:gd name="f376" fmla="*/ 1500 f337 1"/>
                <a:gd name="f377" fmla="*/ 989 f338 1"/>
                <a:gd name="f378" fmla="*/ 1327 f337 1"/>
                <a:gd name="f379" fmla="*/ 1014 f338 1"/>
                <a:gd name="f380" fmla="*/ 1176 f337 1"/>
                <a:gd name="f381" fmla="*/ 1036 f337 1"/>
                <a:gd name="f382" fmla="*/ 1034 f338 1"/>
                <a:gd name="f383" fmla="*/ 858 f337 1"/>
                <a:gd name="f384" fmla="*/ 1009 f338 1"/>
                <a:gd name="f385" fmla="*/ 776 f337 1"/>
                <a:gd name="f386" fmla="*/ 891 f338 1"/>
                <a:gd name="f387" fmla="*/ 720 f337 1"/>
                <a:gd name="f388" fmla="*/ 787 f338 1"/>
                <a:gd name="f389" fmla="*/ 770 f337 1"/>
                <a:gd name="f390" fmla="*/ 740 f338 1"/>
                <a:gd name="f391" fmla="*/ 874 f337 1"/>
                <a:gd name="f392" fmla="*/ 778 f338 1"/>
                <a:gd name="f393" fmla="*/ 1021 f337 1"/>
                <a:gd name="f394" fmla="*/ 754 f338 1"/>
                <a:gd name="f395" fmla="*/ 1149 f337 1"/>
                <a:gd name="f396" fmla="*/ 767 f338 1"/>
                <a:gd name="f397" fmla="*/ 1292 f337 1"/>
                <a:gd name="f398" fmla="*/ 783 f338 1"/>
                <a:gd name="f399" fmla="*/ 1432 f337 1"/>
                <a:gd name="f400" fmla="*/ 540 f338 1"/>
                <a:gd name="f401" fmla="*/ 1621 f337 1"/>
                <a:gd name="f402" fmla="*/ 371 f338 1"/>
                <a:gd name="f403" fmla="*/ 1736 f337 1"/>
                <a:gd name="f404" fmla="*/ 252 f338 1"/>
                <a:gd name="f405" fmla="*/ 1827 f337 1"/>
                <a:gd name="f406" fmla="*/ 143 f338 1"/>
                <a:gd name="f407" fmla="*/ 1881 f337 1"/>
                <a:gd name="f408" fmla="*/ 47 f338 1"/>
                <a:gd name="f409" fmla="*/ 1832 f337 1"/>
                <a:gd name="f410" fmla="*/ 3 f338 1"/>
                <a:gd name="f411" fmla="*/ 1690 f337 1"/>
                <a:gd name="f412" fmla="*/ 5 f338 1"/>
                <a:gd name="f413" fmla="*/ 1512 f337 1"/>
                <a:gd name="f414" fmla="*/ 1285 f337 1"/>
                <a:gd name="f415" fmla="*/ 162 f338 1"/>
                <a:gd name="f416" fmla="*/ 912 f337 1"/>
                <a:gd name="f417" fmla="*/ 311 f338 1"/>
                <a:gd name="f418" fmla="*/ 656 f337 1"/>
                <a:gd name="f419" fmla="*/ 378 f338 1"/>
                <a:gd name="f420" fmla="*/ 563 f337 1"/>
                <a:gd name="f421" fmla="*/ 471 f338 1"/>
                <a:gd name="f422" fmla="*/ 492 f337 1"/>
                <a:gd name="f423" fmla="*/ 582 f338 1"/>
                <a:gd name="f424" fmla="*/ 538 f337 1"/>
                <a:gd name="f425" fmla="*/ 638 f338 1"/>
                <a:gd name="f426" fmla="*/ 660 f337 1"/>
                <a:gd name="f427" fmla="*/ 674 f338 1"/>
                <a:gd name="f428" fmla="*/ 716 f337 1"/>
                <a:gd name="f429" fmla="*/ 694 f338 1"/>
                <a:gd name="f430" fmla="*/ 690 f337 1"/>
                <a:gd name="f431" fmla="*/ 774 f338 1"/>
                <a:gd name="f432" fmla="*/ 632 f337 1"/>
                <a:gd name="f433" fmla="*/ 816 f338 1"/>
                <a:gd name="f434" fmla="*/ 461 f337 1"/>
                <a:gd name="f435" fmla="*/ 811 f338 1"/>
                <a:gd name="f436" fmla="*/ 185 f337 1"/>
                <a:gd name="f437" fmla="*/ 829 f338 1"/>
                <a:gd name="f438" fmla="*/ 16 f337 1"/>
                <a:gd name="f439" fmla="*/ 914 f338 1"/>
                <a:gd name="f440" fmla="*/ 0 f337 1"/>
                <a:gd name="f441" fmla="+- f339 0 f1"/>
                <a:gd name="f442" fmla="*/ f342 1 1776"/>
                <a:gd name="f443" fmla="*/ f343 1 1881"/>
                <a:gd name="f444" fmla="*/ f344 1 1776"/>
                <a:gd name="f445" fmla="*/ f345 1 1881"/>
                <a:gd name="f446" fmla="*/ f346 1 1881"/>
                <a:gd name="f447" fmla="*/ f347 1 1776"/>
                <a:gd name="f448" fmla="*/ f348 1 1881"/>
                <a:gd name="f449" fmla="*/ f349 1 1776"/>
                <a:gd name="f450" fmla="*/ f350 1 1881"/>
                <a:gd name="f451" fmla="*/ f351 1 1776"/>
                <a:gd name="f452" fmla="*/ f352 1 1881"/>
                <a:gd name="f453" fmla="*/ f353 1 1776"/>
                <a:gd name="f454" fmla="*/ f354 1 1881"/>
                <a:gd name="f455" fmla="*/ f355 1 1776"/>
                <a:gd name="f456" fmla="*/ f356 1 1881"/>
                <a:gd name="f457" fmla="*/ f357 1 1776"/>
                <a:gd name="f458" fmla="*/ f358 1 1881"/>
                <a:gd name="f459" fmla="*/ f359 1 1776"/>
                <a:gd name="f460" fmla="*/ f360 1 1881"/>
                <a:gd name="f461" fmla="*/ f361 1 1776"/>
                <a:gd name="f462" fmla="*/ f362 1 1881"/>
                <a:gd name="f463" fmla="*/ f363 1 1776"/>
                <a:gd name="f464" fmla="*/ f364 1 1881"/>
                <a:gd name="f465" fmla="*/ f365 1 1776"/>
                <a:gd name="f466" fmla="*/ f366 1 1881"/>
                <a:gd name="f467" fmla="*/ f367 1 1776"/>
                <a:gd name="f468" fmla="*/ f368 1 1881"/>
                <a:gd name="f469" fmla="*/ f369 1 1776"/>
                <a:gd name="f470" fmla="*/ f370 1 1881"/>
                <a:gd name="f471" fmla="*/ f371 1 1776"/>
                <a:gd name="f472" fmla="*/ f372 1 1881"/>
                <a:gd name="f473" fmla="*/ f373 1 1776"/>
                <a:gd name="f474" fmla="*/ f374 1 1881"/>
                <a:gd name="f475" fmla="*/ f375 1 1776"/>
                <a:gd name="f476" fmla="*/ f376 1 1881"/>
                <a:gd name="f477" fmla="*/ f377 1 1776"/>
                <a:gd name="f478" fmla="*/ f378 1 1881"/>
                <a:gd name="f479" fmla="*/ f379 1 1776"/>
                <a:gd name="f480" fmla="*/ f380 1 1881"/>
                <a:gd name="f481" fmla="*/ f381 1 1881"/>
                <a:gd name="f482" fmla="*/ f382 1 1776"/>
                <a:gd name="f483" fmla="*/ f383 1 1881"/>
                <a:gd name="f484" fmla="*/ f384 1 1776"/>
                <a:gd name="f485" fmla="*/ f385 1 1881"/>
                <a:gd name="f486" fmla="*/ f386 1 1776"/>
                <a:gd name="f487" fmla="*/ f387 1 1881"/>
                <a:gd name="f488" fmla="*/ f388 1 1776"/>
                <a:gd name="f489" fmla="*/ f389 1 1881"/>
                <a:gd name="f490" fmla="*/ f390 1 1776"/>
                <a:gd name="f491" fmla="*/ f391 1 1881"/>
                <a:gd name="f492" fmla="*/ f392 1 1776"/>
                <a:gd name="f493" fmla="*/ f393 1 1881"/>
                <a:gd name="f494" fmla="*/ f394 1 1776"/>
                <a:gd name="f495" fmla="*/ f395 1 1881"/>
                <a:gd name="f496" fmla="*/ f396 1 1776"/>
                <a:gd name="f497" fmla="*/ f397 1 1881"/>
                <a:gd name="f498" fmla="*/ f398 1 1776"/>
                <a:gd name="f499" fmla="*/ f399 1 1881"/>
                <a:gd name="f500" fmla="*/ f400 1 1776"/>
                <a:gd name="f501" fmla="*/ f401 1 1881"/>
                <a:gd name="f502" fmla="*/ f402 1 1776"/>
                <a:gd name="f503" fmla="*/ f403 1 1881"/>
                <a:gd name="f504" fmla="*/ f404 1 1776"/>
                <a:gd name="f505" fmla="*/ f405 1 1881"/>
                <a:gd name="f506" fmla="*/ f406 1 1776"/>
                <a:gd name="f507" fmla="*/ f407 1 1881"/>
                <a:gd name="f508" fmla="*/ f408 1 1776"/>
                <a:gd name="f509" fmla="*/ f409 1 1881"/>
                <a:gd name="f510" fmla="*/ f410 1 1776"/>
                <a:gd name="f511" fmla="*/ f411 1 1881"/>
                <a:gd name="f512" fmla="*/ f412 1 1776"/>
                <a:gd name="f513" fmla="*/ f413 1 1881"/>
                <a:gd name="f514" fmla="*/ f414 1 1881"/>
                <a:gd name="f515" fmla="*/ f415 1 1776"/>
                <a:gd name="f516" fmla="*/ f416 1 1881"/>
                <a:gd name="f517" fmla="*/ f417 1 1776"/>
                <a:gd name="f518" fmla="*/ f418 1 1881"/>
                <a:gd name="f519" fmla="*/ f419 1 1776"/>
                <a:gd name="f520" fmla="*/ f420 1 1881"/>
                <a:gd name="f521" fmla="*/ f421 1 1776"/>
                <a:gd name="f522" fmla="*/ f422 1 1881"/>
                <a:gd name="f523" fmla="*/ f423 1 1776"/>
                <a:gd name="f524" fmla="*/ f424 1 1881"/>
                <a:gd name="f525" fmla="*/ f425 1 1776"/>
                <a:gd name="f526" fmla="*/ f426 1 1881"/>
                <a:gd name="f527" fmla="*/ f427 1 1776"/>
                <a:gd name="f528" fmla="*/ f428 1 1881"/>
                <a:gd name="f529" fmla="*/ f429 1 1776"/>
                <a:gd name="f530" fmla="*/ f430 1 1881"/>
                <a:gd name="f531" fmla="*/ f431 1 1776"/>
                <a:gd name="f532" fmla="*/ f432 1 1881"/>
                <a:gd name="f533" fmla="*/ f433 1 1776"/>
                <a:gd name="f534" fmla="*/ f434 1 1881"/>
                <a:gd name="f535" fmla="*/ f435 1 1776"/>
                <a:gd name="f536" fmla="*/ f436 1 1881"/>
                <a:gd name="f537" fmla="*/ f437 1 1776"/>
                <a:gd name="f538" fmla="*/ f438 1 1881"/>
                <a:gd name="f539" fmla="*/ f439 1 1776"/>
                <a:gd name="f540" fmla="*/ f440 1 1881"/>
                <a:gd name="f541" fmla="*/ 0 1 f340"/>
                <a:gd name="f542" fmla="*/ f334 1 f340"/>
                <a:gd name="f543" fmla="*/ 0 1 f341"/>
                <a:gd name="f544" fmla="*/ f335 1 f341"/>
                <a:gd name="f545" fmla="*/ f442 1 f340"/>
                <a:gd name="f546" fmla="*/ f443 1 f341"/>
                <a:gd name="f547" fmla="*/ f444 1 f340"/>
                <a:gd name="f548" fmla="*/ f445 1 f341"/>
                <a:gd name="f549" fmla="*/ f446 1 f341"/>
                <a:gd name="f550" fmla="*/ f447 1 f340"/>
                <a:gd name="f551" fmla="*/ f448 1 f341"/>
                <a:gd name="f552" fmla="*/ f449 1 f340"/>
                <a:gd name="f553" fmla="*/ f450 1 f341"/>
                <a:gd name="f554" fmla="*/ f451 1 f340"/>
                <a:gd name="f555" fmla="*/ f452 1 f341"/>
                <a:gd name="f556" fmla="*/ f453 1 f340"/>
                <a:gd name="f557" fmla="*/ f454 1 f341"/>
                <a:gd name="f558" fmla="*/ f455 1 f340"/>
                <a:gd name="f559" fmla="*/ f456 1 f341"/>
                <a:gd name="f560" fmla="*/ f457 1 f340"/>
                <a:gd name="f561" fmla="*/ f458 1 f341"/>
                <a:gd name="f562" fmla="*/ f459 1 f340"/>
                <a:gd name="f563" fmla="*/ f460 1 f341"/>
                <a:gd name="f564" fmla="*/ f461 1 f340"/>
                <a:gd name="f565" fmla="*/ f462 1 f341"/>
                <a:gd name="f566" fmla="*/ f463 1 f340"/>
                <a:gd name="f567" fmla="*/ f464 1 f341"/>
                <a:gd name="f568" fmla="*/ f465 1 f340"/>
                <a:gd name="f569" fmla="*/ f466 1 f341"/>
                <a:gd name="f570" fmla="*/ f467 1 f340"/>
                <a:gd name="f571" fmla="*/ f468 1 f341"/>
                <a:gd name="f572" fmla="*/ f469 1 f340"/>
                <a:gd name="f573" fmla="*/ f470 1 f341"/>
                <a:gd name="f574" fmla="*/ f471 1 f340"/>
                <a:gd name="f575" fmla="*/ f472 1 f341"/>
                <a:gd name="f576" fmla="*/ f473 1 f340"/>
                <a:gd name="f577" fmla="*/ f474 1 f341"/>
                <a:gd name="f578" fmla="*/ f475 1 f340"/>
                <a:gd name="f579" fmla="*/ f476 1 f341"/>
                <a:gd name="f580" fmla="*/ f477 1 f340"/>
                <a:gd name="f581" fmla="*/ f478 1 f341"/>
                <a:gd name="f582" fmla="*/ f479 1 f340"/>
                <a:gd name="f583" fmla="*/ f480 1 f341"/>
                <a:gd name="f584" fmla="*/ f481 1 f341"/>
                <a:gd name="f585" fmla="*/ f482 1 f340"/>
                <a:gd name="f586" fmla="*/ f483 1 f341"/>
                <a:gd name="f587" fmla="*/ f484 1 f340"/>
                <a:gd name="f588" fmla="*/ f485 1 f341"/>
                <a:gd name="f589" fmla="*/ f486 1 f340"/>
                <a:gd name="f590" fmla="*/ f487 1 f341"/>
                <a:gd name="f591" fmla="*/ f488 1 f340"/>
                <a:gd name="f592" fmla="*/ f489 1 f341"/>
                <a:gd name="f593" fmla="*/ f490 1 f340"/>
                <a:gd name="f594" fmla="*/ f491 1 f341"/>
                <a:gd name="f595" fmla="*/ f492 1 f340"/>
                <a:gd name="f596" fmla="*/ f493 1 f341"/>
                <a:gd name="f597" fmla="*/ f494 1 f340"/>
                <a:gd name="f598" fmla="*/ f495 1 f341"/>
                <a:gd name="f599" fmla="*/ f496 1 f340"/>
                <a:gd name="f600" fmla="*/ f497 1 f341"/>
                <a:gd name="f601" fmla="*/ f498 1 f340"/>
                <a:gd name="f602" fmla="*/ f499 1 f341"/>
                <a:gd name="f603" fmla="*/ f500 1 f340"/>
                <a:gd name="f604" fmla="*/ f501 1 f341"/>
                <a:gd name="f605" fmla="*/ f502 1 f340"/>
                <a:gd name="f606" fmla="*/ f503 1 f341"/>
                <a:gd name="f607" fmla="*/ f504 1 f340"/>
                <a:gd name="f608" fmla="*/ f505 1 f341"/>
                <a:gd name="f609" fmla="*/ f506 1 f340"/>
                <a:gd name="f610" fmla="*/ f507 1 f341"/>
                <a:gd name="f611" fmla="*/ f508 1 f340"/>
                <a:gd name="f612" fmla="*/ f509 1 f341"/>
                <a:gd name="f613" fmla="*/ f510 1 f340"/>
                <a:gd name="f614" fmla="*/ f511 1 f341"/>
                <a:gd name="f615" fmla="*/ f512 1 f340"/>
                <a:gd name="f616" fmla="*/ f513 1 f341"/>
                <a:gd name="f617" fmla="*/ f514 1 f341"/>
                <a:gd name="f618" fmla="*/ f515 1 f340"/>
                <a:gd name="f619" fmla="*/ f516 1 f341"/>
                <a:gd name="f620" fmla="*/ f517 1 f340"/>
                <a:gd name="f621" fmla="*/ f518 1 f341"/>
                <a:gd name="f622" fmla="*/ f519 1 f340"/>
                <a:gd name="f623" fmla="*/ f520 1 f341"/>
                <a:gd name="f624" fmla="*/ f521 1 f340"/>
                <a:gd name="f625" fmla="*/ f522 1 f341"/>
                <a:gd name="f626" fmla="*/ f523 1 f340"/>
                <a:gd name="f627" fmla="*/ f524 1 f341"/>
                <a:gd name="f628" fmla="*/ f525 1 f340"/>
                <a:gd name="f629" fmla="*/ f526 1 f341"/>
                <a:gd name="f630" fmla="*/ f527 1 f340"/>
                <a:gd name="f631" fmla="*/ f528 1 f341"/>
                <a:gd name="f632" fmla="*/ f529 1 f340"/>
                <a:gd name="f633" fmla="*/ f530 1 f341"/>
                <a:gd name="f634" fmla="*/ f531 1 f340"/>
                <a:gd name="f635" fmla="*/ f532 1 f341"/>
                <a:gd name="f636" fmla="*/ f533 1 f340"/>
                <a:gd name="f637" fmla="*/ f534 1 f341"/>
                <a:gd name="f638" fmla="*/ f535 1 f340"/>
                <a:gd name="f639" fmla="*/ f536 1 f341"/>
                <a:gd name="f640" fmla="*/ f537 1 f340"/>
                <a:gd name="f641" fmla="*/ f538 1 f341"/>
                <a:gd name="f642" fmla="*/ f539 1 f340"/>
                <a:gd name="f643" fmla="*/ f540 1 f341"/>
                <a:gd name="f644" fmla="*/ f541 f331 1"/>
                <a:gd name="f645" fmla="*/ f542 f331 1"/>
                <a:gd name="f646" fmla="*/ f544 f332 1"/>
                <a:gd name="f647" fmla="*/ f543 f332 1"/>
                <a:gd name="f648" fmla="*/ f545 f331 1"/>
                <a:gd name="f649" fmla="*/ f546 f332 1"/>
                <a:gd name="f650" fmla="*/ f547 f331 1"/>
                <a:gd name="f651" fmla="*/ f548 f332 1"/>
                <a:gd name="f652" fmla="*/ f549 f332 1"/>
                <a:gd name="f653" fmla="*/ f550 f331 1"/>
                <a:gd name="f654" fmla="*/ f551 f332 1"/>
                <a:gd name="f655" fmla="*/ f552 f331 1"/>
                <a:gd name="f656" fmla="*/ f553 f332 1"/>
                <a:gd name="f657" fmla="*/ f554 f331 1"/>
                <a:gd name="f658" fmla="*/ f555 f332 1"/>
                <a:gd name="f659" fmla="*/ f556 f331 1"/>
                <a:gd name="f660" fmla="*/ f557 f332 1"/>
                <a:gd name="f661" fmla="*/ f558 f331 1"/>
                <a:gd name="f662" fmla="*/ f559 f332 1"/>
                <a:gd name="f663" fmla="*/ f560 f331 1"/>
                <a:gd name="f664" fmla="*/ f561 f332 1"/>
                <a:gd name="f665" fmla="*/ f562 f331 1"/>
                <a:gd name="f666" fmla="*/ f563 f332 1"/>
                <a:gd name="f667" fmla="*/ f564 f331 1"/>
                <a:gd name="f668" fmla="*/ f565 f332 1"/>
                <a:gd name="f669" fmla="*/ f566 f331 1"/>
                <a:gd name="f670" fmla="*/ f567 f332 1"/>
                <a:gd name="f671" fmla="*/ f568 f331 1"/>
                <a:gd name="f672" fmla="*/ f569 f332 1"/>
                <a:gd name="f673" fmla="*/ f570 f331 1"/>
                <a:gd name="f674" fmla="*/ f571 f332 1"/>
                <a:gd name="f675" fmla="*/ f572 f331 1"/>
                <a:gd name="f676" fmla="*/ f573 f332 1"/>
                <a:gd name="f677" fmla="*/ f574 f331 1"/>
                <a:gd name="f678" fmla="*/ f575 f332 1"/>
                <a:gd name="f679" fmla="*/ f576 f331 1"/>
                <a:gd name="f680" fmla="*/ f577 f332 1"/>
                <a:gd name="f681" fmla="*/ f578 f331 1"/>
                <a:gd name="f682" fmla="*/ f579 f332 1"/>
                <a:gd name="f683" fmla="*/ f580 f331 1"/>
                <a:gd name="f684" fmla="*/ f581 f332 1"/>
                <a:gd name="f685" fmla="*/ f582 f331 1"/>
                <a:gd name="f686" fmla="*/ f583 f332 1"/>
                <a:gd name="f687" fmla="*/ f584 f332 1"/>
                <a:gd name="f688" fmla="*/ f585 f331 1"/>
                <a:gd name="f689" fmla="*/ f586 f332 1"/>
                <a:gd name="f690" fmla="*/ f587 f331 1"/>
                <a:gd name="f691" fmla="*/ f588 f332 1"/>
                <a:gd name="f692" fmla="*/ f589 f331 1"/>
                <a:gd name="f693" fmla="*/ f590 f332 1"/>
                <a:gd name="f694" fmla="*/ f591 f331 1"/>
                <a:gd name="f695" fmla="*/ f592 f332 1"/>
                <a:gd name="f696" fmla="*/ f593 f331 1"/>
                <a:gd name="f697" fmla="*/ f594 f332 1"/>
                <a:gd name="f698" fmla="*/ f595 f331 1"/>
                <a:gd name="f699" fmla="*/ f596 f332 1"/>
                <a:gd name="f700" fmla="*/ f597 f331 1"/>
                <a:gd name="f701" fmla="*/ f598 f332 1"/>
                <a:gd name="f702" fmla="*/ f599 f331 1"/>
                <a:gd name="f703" fmla="*/ f600 f332 1"/>
                <a:gd name="f704" fmla="*/ f601 f331 1"/>
                <a:gd name="f705" fmla="*/ f602 f332 1"/>
                <a:gd name="f706" fmla="*/ f603 f331 1"/>
                <a:gd name="f707" fmla="*/ f604 f332 1"/>
                <a:gd name="f708" fmla="*/ f605 f331 1"/>
                <a:gd name="f709" fmla="*/ f606 f332 1"/>
                <a:gd name="f710" fmla="*/ f607 f331 1"/>
                <a:gd name="f711" fmla="*/ f608 f332 1"/>
                <a:gd name="f712" fmla="*/ f609 f331 1"/>
                <a:gd name="f713" fmla="*/ f610 f332 1"/>
                <a:gd name="f714" fmla="*/ f611 f331 1"/>
                <a:gd name="f715" fmla="*/ f612 f332 1"/>
                <a:gd name="f716" fmla="*/ f613 f331 1"/>
                <a:gd name="f717" fmla="*/ f614 f332 1"/>
                <a:gd name="f718" fmla="*/ f615 f331 1"/>
                <a:gd name="f719" fmla="*/ f616 f332 1"/>
                <a:gd name="f720" fmla="*/ f617 f332 1"/>
                <a:gd name="f721" fmla="*/ f618 f331 1"/>
                <a:gd name="f722" fmla="*/ f619 f332 1"/>
                <a:gd name="f723" fmla="*/ f620 f331 1"/>
                <a:gd name="f724" fmla="*/ f621 f332 1"/>
                <a:gd name="f725" fmla="*/ f622 f331 1"/>
                <a:gd name="f726" fmla="*/ f623 f332 1"/>
                <a:gd name="f727" fmla="*/ f624 f331 1"/>
                <a:gd name="f728" fmla="*/ f625 f332 1"/>
                <a:gd name="f729" fmla="*/ f626 f331 1"/>
                <a:gd name="f730" fmla="*/ f627 f332 1"/>
                <a:gd name="f731" fmla="*/ f628 f331 1"/>
                <a:gd name="f732" fmla="*/ f629 f332 1"/>
                <a:gd name="f733" fmla="*/ f630 f331 1"/>
                <a:gd name="f734" fmla="*/ f631 f332 1"/>
                <a:gd name="f735" fmla="*/ f632 f331 1"/>
                <a:gd name="f736" fmla="*/ f633 f332 1"/>
                <a:gd name="f737" fmla="*/ f634 f331 1"/>
                <a:gd name="f738" fmla="*/ f635 f332 1"/>
                <a:gd name="f739" fmla="*/ f636 f331 1"/>
                <a:gd name="f740" fmla="*/ f637 f332 1"/>
                <a:gd name="f741" fmla="*/ f638 f331 1"/>
                <a:gd name="f742" fmla="*/ f639 f332 1"/>
                <a:gd name="f743" fmla="*/ f640 f331 1"/>
                <a:gd name="f744" fmla="*/ f641 f332 1"/>
                <a:gd name="f745" fmla="*/ f642 f331 1"/>
                <a:gd name="f746" fmla="*/ f643 f3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1">
                  <a:pos x="f648" y="f649"/>
                </a:cxn>
                <a:cxn ang="f441">
                  <a:pos x="f650" y="f651"/>
                </a:cxn>
                <a:cxn ang="f441">
                  <a:pos x="f650" y="f652"/>
                </a:cxn>
                <a:cxn ang="f441">
                  <a:pos x="f653" y="f654"/>
                </a:cxn>
                <a:cxn ang="f441">
                  <a:pos x="f655" y="f656"/>
                </a:cxn>
                <a:cxn ang="f441">
                  <a:pos x="f657" y="f658"/>
                </a:cxn>
                <a:cxn ang="f441">
                  <a:pos x="f659" y="f660"/>
                </a:cxn>
                <a:cxn ang="f441">
                  <a:pos x="f661" y="f662"/>
                </a:cxn>
                <a:cxn ang="f441">
                  <a:pos x="f663" y="f664"/>
                </a:cxn>
                <a:cxn ang="f441">
                  <a:pos x="f665" y="f666"/>
                </a:cxn>
                <a:cxn ang="f441">
                  <a:pos x="f667" y="f668"/>
                </a:cxn>
                <a:cxn ang="f441">
                  <a:pos x="f669" y="f670"/>
                </a:cxn>
                <a:cxn ang="f441">
                  <a:pos x="f671" y="f672"/>
                </a:cxn>
                <a:cxn ang="f441">
                  <a:pos x="f673" y="f674"/>
                </a:cxn>
                <a:cxn ang="f441">
                  <a:pos x="f675" y="f676"/>
                </a:cxn>
                <a:cxn ang="f441">
                  <a:pos x="f677" y="f678"/>
                </a:cxn>
                <a:cxn ang="f441">
                  <a:pos x="f679" y="f680"/>
                </a:cxn>
                <a:cxn ang="f441">
                  <a:pos x="f681" y="f682"/>
                </a:cxn>
                <a:cxn ang="f441">
                  <a:pos x="f683" y="f684"/>
                </a:cxn>
                <a:cxn ang="f441">
                  <a:pos x="f685" y="f686"/>
                </a:cxn>
                <a:cxn ang="f441">
                  <a:pos x="f683" y="f687"/>
                </a:cxn>
                <a:cxn ang="f441">
                  <a:pos x="f688" y="f689"/>
                </a:cxn>
                <a:cxn ang="f441">
                  <a:pos x="f690" y="f691"/>
                </a:cxn>
                <a:cxn ang="f441">
                  <a:pos x="f692" y="f693"/>
                </a:cxn>
                <a:cxn ang="f441">
                  <a:pos x="f694" y="f695"/>
                </a:cxn>
                <a:cxn ang="f441">
                  <a:pos x="f696" y="f697"/>
                </a:cxn>
                <a:cxn ang="f441">
                  <a:pos x="f698" y="f699"/>
                </a:cxn>
                <a:cxn ang="f441">
                  <a:pos x="f700" y="f701"/>
                </a:cxn>
                <a:cxn ang="f441">
                  <a:pos x="f702" y="f703"/>
                </a:cxn>
                <a:cxn ang="f441">
                  <a:pos x="f704" y="f705"/>
                </a:cxn>
                <a:cxn ang="f441">
                  <a:pos x="f706" y="f707"/>
                </a:cxn>
                <a:cxn ang="f441">
                  <a:pos x="f708" y="f709"/>
                </a:cxn>
                <a:cxn ang="f441">
                  <a:pos x="f710" y="f711"/>
                </a:cxn>
                <a:cxn ang="f441">
                  <a:pos x="f712" y="f713"/>
                </a:cxn>
                <a:cxn ang="f441">
                  <a:pos x="f714" y="f715"/>
                </a:cxn>
                <a:cxn ang="f441">
                  <a:pos x="f716" y="f717"/>
                </a:cxn>
                <a:cxn ang="f441">
                  <a:pos x="f718" y="f719"/>
                </a:cxn>
                <a:cxn ang="f441">
                  <a:pos x="f714" y="f720"/>
                </a:cxn>
                <a:cxn ang="f441">
                  <a:pos x="f721" y="f722"/>
                </a:cxn>
                <a:cxn ang="f441">
                  <a:pos x="f723" y="f724"/>
                </a:cxn>
                <a:cxn ang="f441">
                  <a:pos x="f725" y="f726"/>
                </a:cxn>
                <a:cxn ang="f441">
                  <a:pos x="f727" y="f728"/>
                </a:cxn>
                <a:cxn ang="f441">
                  <a:pos x="f729" y="f730"/>
                </a:cxn>
                <a:cxn ang="f441">
                  <a:pos x="f731" y="f732"/>
                </a:cxn>
                <a:cxn ang="f441">
                  <a:pos x="f733" y="f734"/>
                </a:cxn>
                <a:cxn ang="f441">
                  <a:pos x="f735" y="f736"/>
                </a:cxn>
                <a:cxn ang="f441">
                  <a:pos x="f737" y="f738"/>
                </a:cxn>
                <a:cxn ang="f441">
                  <a:pos x="f739" y="f740"/>
                </a:cxn>
                <a:cxn ang="f441">
                  <a:pos x="f741" y="f742"/>
                </a:cxn>
                <a:cxn ang="f441">
                  <a:pos x="f743" y="f744"/>
                </a:cxn>
                <a:cxn ang="f441">
                  <a:pos x="f745" y="f746"/>
                </a:cxn>
              </a:cxnLst>
              <a:rect l="f644" t="f647" r="f645" b="f646"/>
              <a:pathLst>
                <a:path w="1776" h="1881">
                  <a:moveTo>
                    <a:pt x="f9" y="f6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18" y="f20"/>
                  </a:lnTo>
                  <a:lnTo>
                    <a:pt x="f18" y="f21"/>
                  </a:lnTo>
                  <a:lnTo>
                    <a:pt x="f18" y="f22"/>
                  </a:lnTo>
                  <a:lnTo>
                    <a:pt x="f18" y="f23"/>
                  </a:lnTo>
                  <a:lnTo>
                    <a:pt x="f18" y="f24"/>
                  </a:lnTo>
                  <a:lnTo>
                    <a:pt x="f18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2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43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7" y="f90"/>
                  </a:lnTo>
                  <a:lnTo>
                    <a:pt x="f88" y="f91"/>
                  </a:lnTo>
                  <a:lnTo>
                    <a:pt x="f92" y="f93"/>
                  </a:lnTo>
                  <a:lnTo>
                    <a:pt x="f82" y="f88"/>
                  </a:lnTo>
                  <a:lnTo>
                    <a:pt x="f94" y="f95"/>
                  </a:lnTo>
                  <a:lnTo>
                    <a:pt x="f78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0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65" y="f106"/>
                  </a:lnTo>
                  <a:lnTo>
                    <a:pt x="f63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120" y="f121"/>
                  </a:lnTo>
                  <a:lnTo>
                    <a:pt x="f122" y="f123"/>
                  </a:lnTo>
                  <a:lnTo>
                    <a:pt x="f124" y="f125"/>
                  </a:lnTo>
                  <a:lnTo>
                    <a:pt x="f126" y="f127"/>
                  </a:lnTo>
                  <a:lnTo>
                    <a:pt x="f128" y="f129"/>
                  </a:lnTo>
                  <a:lnTo>
                    <a:pt x="f130" y="f131"/>
                  </a:lnTo>
                  <a:lnTo>
                    <a:pt x="f32" y="f63"/>
                  </a:lnTo>
                  <a:lnTo>
                    <a:pt x="f132" y="f85"/>
                  </a:lnTo>
                  <a:lnTo>
                    <a:pt x="f133" y="f134"/>
                  </a:lnTo>
                  <a:lnTo>
                    <a:pt x="f1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126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30"/>
                  </a:lnTo>
                  <a:lnTo>
                    <a:pt x="f18" y="f150"/>
                  </a:lnTo>
                  <a:lnTo>
                    <a:pt x="f138" y="f151"/>
                  </a:lnTo>
                  <a:lnTo>
                    <a:pt x="f152" y="f136"/>
                  </a:lnTo>
                  <a:lnTo>
                    <a:pt x="f142" y="f153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28" y="f160"/>
                  </a:lnTo>
                  <a:lnTo>
                    <a:pt x="f161" y="f162"/>
                  </a:lnTo>
                  <a:lnTo>
                    <a:pt x="f147" y="f163"/>
                  </a:lnTo>
                  <a:lnTo>
                    <a:pt x="f138" y="f164"/>
                  </a:lnTo>
                  <a:lnTo>
                    <a:pt x="f165" y="f166"/>
                  </a:lnTo>
                  <a:lnTo>
                    <a:pt x="f167" y="f64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66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60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187"/>
                  </a:lnTo>
                  <a:lnTo>
                    <a:pt x="f188" y="f189"/>
                  </a:lnTo>
                  <a:lnTo>
                    <a:pt x="f66" y="f190"/>
                  </a:lnTo>
                  <a:lnTo>
                    <a:pt x="f163" y="f30"/>
                  </a:lnTo>
                  <a:lnTo>
                    <a:pt x="f177" y="f150"/>
                  </a:lnTo>
                  <a:lnTo>
                    <a:pt x="f191" y="f192"/>
                  </a:lnTo>
                  <a:lnTo>
                    <a:pt x="f193" y="f194"/>
                  </a:lnTo>
                  <a:lnTo>
                    <a:pt x="f184" y="f195"/>
                  </a:lnTo>
                  <a:lnTo>
                    <a:pt x="f193" y="f196"/>
                  </a:lnTo>
                  <a:lnTo>
                    <a:pt x="f197" y="f198"/>
                  </a:lnTo>
                  <a:lnTo>
                    <a:pt x="f199" y="f200"/>
                  </a:lnTo>
                  <a:lnTo>
                    <a:pt x="f188" y="f201"/>
                  </a:lnTo>
                  <a:lnTo>
                    <a:pt x="f202" y="f203"/>
                  </a:lnTo>
                  <a:lnTo>
                    <a:pt x="f204" y="f205"/>
                  </a:lnTo>
                  <a:lnTo>
                    <a:pt x="f206" y="f112"/>
                  </a:lnTo>
                  <a:lnTo>
                    <a:pt x="f188" y="f207"/>
                  </a:lnTo>
                  <a:lnTo>
                    <a:pt x="f197" y="f208"/>
                  </a:lnTo>
                  <a:lnTo>
                    <a:pt x="f209" y="f210"/>
                  </a:lnTo>
                  <a:lnTo>
                    <a:pt x="f211" y="f212"/>
                  </a:lnTo>
                  <a:lnTo>
                    <a:pt x="f213" y="f214"/>
                  </a:lnTo>
                  <a:lnTo>
                    <a:pt x="f215" y="f77"/>
                  </a:lnTo>
                  <a:lnTo>
                    <a:pt x="f216" y="f217"/>
                  </a:lnTo>
                  <a:lnTo>
                    <a:pt x="f218" y="f219"/>
                  </a:lnTo>
                  <a:lnTo>
                    <a:pt x="f220" y="f221"/>
                  </a:lnTo>
                  <a:lnTo>
                    <a:pt x="f222" y="f111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228"/>
                  </a:lnTo>
                  <a:lnTo>
                    <a:pt x="f229" y="f103"/>
                  </a:lnTo>
                  <a:lnTo>
                    <a:pt x="f230" y="f231"/>
                  </a:lnTo>
                  <a:lnTo>
                    <a:pt x="f232" y="f8"/>
                  </a:lnTo>
                  <a:lnTo>
                    <a:pt x="f233" y="f234"/>
                  </a:lnTo>
                  <a:lnTo>
                    <a:pt x="f235" y="f236"/>
                  </a:lnTo>
                  <a:lnTo>
                    <a:pt x="f237" y="f238"/>
                  </a:lnTo>
                  <a:lnTo>
                    <a:pt x="f239" y="f240"/>
                  </a:lnTo>
                  <a:lnTo>
                    <a:pt x="f241" y="f242"/>
                  </a:lnTo>
                  <a:lnTo>
                    <a:pt x="f243" y="f244"/>
                  </a:lnTo>
                  <a:lnTo>
                    <a:pt x="f245" y="f246"/>
                  </a:lnTo>
                  <a:lnTo>
                    <a:pt x="f11" y="f91"/>
                  </a:lnTo>
                  <a:lnTo>
                    <a:pt x="f6" y="f247"/>
                  </a:lnTo>
                  <a:lnTo>
                    <a:pt x="f6" y="f248"/>
                  </a:lnTo>
                  <a:lnTo>
                    <a:pt x="f249" y="f65"/>
                  </a:lnTo>
                  <a:lnTo>
                    <a:pt x="f250" y="f251"/>
                  </a:lnTo>
                  <a:lnTo>
                    <a:pt x="f245" y="f252"/>
                  </a:lnTo>
                  <a:lnTo>
                    <a:pt x="f253" y="f254"/>
                  </a:lnTo>
                  <a:lnTo>
                    <a:pt x="f15" y="f255"/>
                  </a:lnTo>
                  <a:lnTo>
                    <a:pt x="f239" y="f141"/>
                  </a:lnTo>
                  <a:lnTo>
                    <a:pt x="f256" y="f195"/>
                  </a:lnTo>
                  <a:lnTo>
                    <a:pt x="f257" y="f258"/>
                  </a:lnTo>
                  <a:lnTo>
                    <a:pt x="f259" y="f140"/>
                  </a:lnTo>
                  <a:lnTo>
                    <a:pt x="f260" y="f261"/>
                  </a:lnTo>
                  <a:lnTo>
                    <a:pt x="f262" y="f263"/>
                  </a:lnTo>
                  <a:lnTo>
                    <a:pt x="f264" y="f199"/>
                  </a:lnTo>
                  <a:lnTo>
                    <a:pt x="f265" y="f266"/>
                  </a:lnTo>
                  <a:lnTo>
                    <a:pt x="f267" y="f268"/>
                  </a:lnTo>
                  <a:lnTo>
                    <a:pt x="f269" y="f270"/>
                  </a:lnTo>
                  <a:lnTo>
                    <a:pt x="f220" y="f271"/>
                  </a:lnTo>
                  <a:lnTo>
                    <a:pt x="f2" y="f272"/>
                  </a:lnTo>
                  <a:lnTo>
                    <a:pt x="f273" y="f274"/>
                  </a:lnTo>
                  <a:lnTo>
                    <a:pt x="f275" y="f276"/>
                  </a:lnTo>
                  <a:lnTo>
                    <a:pt x="f277" y="f278"/>
                  </a:lnTo>
                  <a:lnTo>
                    <a:pt x="f279" y="f52"/>
                  </a:lnTo>
                  <a:lnTo>
                    <a:pt x="f280" y="f281"/>
                  </a:lnTo>
                  <a:lnTo>
                    <a:pt x="f282" y="f283"/>
                  </a:lnTo>
                  <a:lnTo>
                    <a:pt x="f284" y="f285"/>
                  </a:lnTo>
                  <a:lnTo>
                    <a:pt x="f286" y="f287"/>
                  </a:lnTo>
                  <a:lnTo>
                    <a:pt x="f288" y="f289"/>
                  </a:lnTo>
                  <a:lnTo>
                    <a:pt x="f290" y="f291"/>
                  </a:lnTo>
                  <a:lnTo>
                    <a:pt x="f292" y="f293"/>
                  </a:lnTo>
                  <a:lnTo>
                    <a:pt x="f294" y="f27"/>
                  </a:lnTo>
                  <a:lnTo>
                    <a:pt x="f295" y="f296"/>
                  </a:lnTo>
                  <a:lnTo>
                    <a:pt x="f297" y="f37"/>
                  </a:lnTo>
                  <a:lnTo>
                    <a:pt x="f298" y="f299"/>
                  </a:lnTo>
                  <a:lnTo>
                    <a:pt x="f300" y="f301"/>
                  </a:lnTo>
                  <a:lnTo>
                    <a:pt x="f35" y="f301"/>
                  </a:lnTo>
                  <a:lnTo>
                    <a:pt x="f298" y="f299"/>
                  </a:lnTo>
                  <a:lnTo>
                    <a:pt x="f298" y="f302"/>
                  </a:lnTo>
                  <a:lnTo>
                    <a:pt x="f303" y="f304"/>
                  </a:lnTo>
                  <a:lnTo>
                    <a:pt x="f305" y="f306"/>
                  </a:lnTo>
                  <a:lnTo>
                    <a:pt x="f307" y="f308"/>
                  </a:lnTo>
                  <a:lnTo>
                    <a:pt x="f309" y="f310"/>
                  </a:lnTo>
                  <a:lnTo>
                    <a:pt x="f184" y="f311"/>
                  </a:lnTo>
                  <a:lnTo>
                    <a:pt x="f188" y="f312"/>
                  </a:lnTo>
                  <a:lnTo>
                    <a:pt x="f313" y="f314"/>
                  </a:lnTo>
                  <a:lnTo>
                    <a:pt x="f315" y="f25"/>
                  </a:lnTo>
                  <a:lnTo>
                    <a:pt x="f316" y="f284"/>
                  </a:lnTo>
                  <a:lnTo>
                    <a:pt x="f316" y="f317"/>
                  </a:lnTo>
                  <a:lnTo>
                    <a:pt x="f315" y="f318"/>
                  </a:lnTo>
                  <a:lnTo>
                    <a:pt x="f319" y="f269"/>
                  </a:lnTo>
                  <a:lnTo>
                    <a:pt x="f319" y="f320"/>
                  </a:lnTo>
                  <a:lnTo>
                    <a:pt x="f321" y="f322"/>
                  </a:lnTo>
                  <a:lnTo>
                    <a:pt x="f319" y="f323"/>
                  </a:lnTo>
                  <a:lnTo>
                    <a:pt x="f315" y="f324"/>
                  </a:lnTo>
                  <a:lnTo>
                    <a:pt x="f325" y="f324"/>
                  </a:lnTo>
                  <a:lnTo>
                    <a:pt x="f172" y="f253"/>
                  </a:lnTo>
                  <a:lnTo>
                    <a:pt x="f326" y="f13"/>
                  </a:lnTo>
                  <a:lnTo>
                    <a:pt x="f327" y="f250"/>
                  </a:lnTo>
                  <a:lnTo>
                    <a:pt x="f328" y="f329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7A8C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upo 34">
            <a:extLst>
              <a:ext uri="{FF2B5EF4-FFF2-40B4-BE49-F238E27FC236}">
                <a16:creationId xmlns:a16="http://schemas.microsoft.com/office/drawing/2014/main" id="{F150E86C-721A-4981-A3D8-59422D314D50}"/>
              </a:ext>
            </a:extLst>
          </p:cNvPr>
          <p:cNvGrpSpPr/>
          <p:nvPr/>
        </p:nvGrpSpPr>
        <p:grpSpPr>
          <a:xfrm>
            <a:off x="379969" y="923169"/>
            <a:ext cx="2883936" cy="3625678"/>
            <a:chOff x="379969" y="923169"/>
            <a:chExt cx="2883936" cy="3625678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1A98820-B481-4153-88C9-CE373FC95A76}"/>
                </a:ext>
              </a:extLst>
            </p:cNvPr>
            <p:cNvSpPr/>
            <p:nvPr/>
          </p:nvSpPr>
          <p:spPr>
            <a:xfrm>
              <a:off x="1011006" y="923169"/>
              <a:ext cx="1621871" cy="19705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9"/>
                <a:gd name="f7" fmla="val 799"/>
                <a:gd name="f8" fmla="val 9"/>
                <a:gd name="f9" fmla="val 769"/>
                <a:gd name="f10" fmla="val 21"/>
                <a:gd name="f11" fmla="val 722"/>
                <a:gd name="f12" fmla="val 31"/>
                <a:gd name="f13" fmla="val 662"/>
                <a:gd name="f14" fmla="val 45"/>
                <a:gd name="f15" fmla="val 571"/>
                <a:gd name="f16" fmla="val 36"/>
                <a:gd name="f17" fmla="val 558"/>
                <a:gd name="f18" fmla="val 50"/>
                <a:gd name="f19" fmla="val 379"/>
                <a:gd name="f20" fmla="val 52"/>
                <a:gd name="f21" fmla="val 351"/>
                <a:gd name="f22" fmla="val 58"/>
                <a:gd name="f23" fmla="val 281"/>
                <a:gd name="f24" fmla="val 65"/>
                <a:gd name="f25" fmla="val 200"/>
                <a:gd name="f26" fmla="val 67"/>
                <a:gd name="f27" fmla="val 185"/>
                <a:gd name="f28" fmla="val 68"/>
                <a:gd name="f29" fmla="val 174"/>
                <a:gd name="f30" fmla="val 166"/>
                <a:gd name="f31" fmla="val 78"/>
                <a:gd name="f32" fmla="val 144"/>
                <a:gd name="f33" fmla="val 99"/>
                <a:gd name="f34" fmla="val 109"/>
                <a:gd name="f35" fmla="val 137"/>
                <a:gd name="f36" fmla="val 177"/>
                <a:gd name="f37" fmla="val 46"/>
                <a:gd name="f38" fmla="val 216"/>
                <a:gd name="f39" fmla="val 249"/>
                <a:gd name="f40" fmla="val 28"/>
                <a:gd name="f41" fmla="val 286"/>
                <a:gd name="f42" fmla="val 19"/>
                <a:gd name="f43" fmla="val 363"/>
                <a:gd name="f44" fmla="val 448"/>
                <a:gd name="f45" fmla="val 35"/>
                <a:gd name="f46" fmla="val 508"/>
                <a:gd name="f47" fmla="val 59"/>
                <a:gd name="f48" fmla="val 542"/>
                <a:gd name="f49" fmla="val 98"/>
                <a:gd name="f50" fmla="val 549"/>
                <a:gd name="f51" fmla="val 107"/>
                <a:gd name="f52" fmla="val 576"/>
                <a:gd name="f53" fmla="val 589"/>
                <a:gd name="f54" fmla="val 168"/>
                <a:gd name="f55" fmla="val 596"/>
                <a:gd name="f56" fmla="val 188"/>
                <a:gd name="f57" fmla="val 600"/>
                <a:gd name="f58" fmla="val 208"/>
                <a:gd name="f59" fmla="val 605"/>
                <a:gd name="f60" fmla="val 239"/>
                <a:gd name="f61" fmla="val 609"/>
                <a:gd name="f62" fmla="val 277"/>
                <a:gd name="f63" fmla="val 615"/>
                <a:gd name="f64" fmla="val 343"/>
                <a:gd name="f65" fmla="val 611"/>
                <a:gd name="f66" fmla="val 373"/>
                <a:gd name="f67" fmla="val 612"/>
                <a:gd name="f68" fmla="val 432"/>
                <a:gd name="f69" fmla="val 613"/>
                <a:gd name="f70" fmla="val 524"/>
                <a:gd name="f71" fmla="val 623"/>
                <a:gd name="f72" fmla="val 594"/>
                <a:gd name="f73" fmla="val 630"/>
                <a:gd name="f74" fmla="val 645"/>
                <a:gd name="f75" fmla="val 638"/>
                <a:gd name="f76" fmla="val 702"/>
                <a:gd name="f77" fmla="val 649"/>
                <a:gd name="f78" fmla="val 753"/>
                <a:gd name="f79" fmla="val 796"/>
                <a:gd name="f80" fmla="val 567"/>
                <a:gd name="f81" fmla="val 783"/>
                <a:gd name="f82" fmla="val 460"/>
                <a:gd name="f83" fmla="val 774"/>
                <a:gd name="f84" fmla="val 342"/>
                <a:gd name="f85" fmla="val 773"/>
                <a:gd name="f86" fmla="val 213"/>
                <a:gd name="f87" fmla="val 784"/>
                <a:gd name="f88" fmla="+- 0 0 -90"/>
                <a:gd name="f89" fmla="*/ f3 1 659"/>
                <a:gd name="f90" fmla="*/ f4 1 799"/>
                <a:gd name="f91" fmla="val f5"/>
                <a:gd name="f92" fmla="val f6"/>
                <a:gd name="f93" fmla="val f7"/>
                <a:gd name="f94" fmla="*/ f88 f0 1"/>
                <a:gd name="f95" fmla="+- f93 0 f91"/>
                <a:gd name="f96" fmla="+- f92 0 f91"/>
                <a:gd name="f97" fmla="*/ f94 1 f2"/>
                <a:gd name="f98" fmla="*/ f96 1 659"/>
                <a:gd name="f99" fmla="*/ f95 1 799"/>
                <a:gd name="f100" fmla="*/ 0 f96 1"/>
                <a:gd name="f101" fmla="*/ 799 f95 1"/>
                <a:gd name="f102" fmla="*/ 31 f96 1"/>
                <a:gd name="f103" fmla="*/ 662 f95 1"/>
                <a:gd name="f104" fmla="*/ 50 f96 1"/>
                <a:gd name="f105" fmla="*/ 379 f95 1"/>
                <a:gd name="f106" fmla="*/ 65 f96 1"/>
                <a:gd name="f107" fmla="*/ 200 f95 1"/>
                <a:gd name="f108" fmla="*/ 68 f96 1"/>
                <a:gd name="f109" fmla="*/ 166 f95 1"/>
                <a:gd name="f110" fmla="*/ 137 f96 1"/>
                <a:gd name="f111" fmla="*/ 78 f95 1"/>
                <a:gd name="f112" fmla="*/ 249 f96 1"/>
                <a:gd name="f113" fmla="*/ 28 f95 1"/>
                <a:gd name="f114" fmla="*/ 448 f96 1"/>
                <a:gd name="f115" fmla="*/ 35 f95 1"/>
                <a:gd name="f116" fmla="*/ 549 f96 1"/>
                <a:gd name="f117" fmla="*/ 107 f95 1"/>
                <a:gd name="f118" fmla="*/ 596 f96 1"/>
                <a:gd name="f119" fmla="*/ 188 f95 1"/>
                <a:gd name="f120" fmla="*/ 609 f96 1"/>
                <a:gd name="f121" fmla="*/ 277 f95 1"/>
                <a:gd name="f122" fmla="*/ 612 f96 1"/>
                <a:gd name="f123" fmla="*/ 432 f95 1"/>
                <a:gd name="f124" fmla="*/ 630 f96 1"/>
                <a:gd name="f125" fmla="*/ 645 f95 1"/>
                <a:gd name="f126" fmla="*/ 659 f96 1"/>
                <a:gd name="f127" fmla="*/ 796 f95 1"/>
                <a:gd name="f128" fmla="*/ 342 f96 1"/>
                <a:gd name="f129" fmla="*/ 773 f95 1"/>
                <a:gd name="f130" fmla="+- f97 0 f1"/>
                <a:gd name="f131" fmla="*/ f100 1 659"/>
                <a:gd name="f132" fmla="*/ f101 1 799"/>
                <a:gd name="f133" fmla="*/ f102 1 659"/>
                <a:gd name="f134" fmla="*/ f103 1 799"/>
                <a:gd name="f135" fmla="*/ f104 1 659"/>
                <a:gd name="f136" fmla="*/ f105 1 799"/>
                <a:gd name="f137" fmla="*/ f106 1 659"/>
                <a:gd name="f138" fmla="*/ f107 1 799"/>
                <a:gd name="f139" fmla="*/ f108 1 659"/>
                <a:gd name="f140" fmla="*/ f109 1 799"/>
                <a:gd name="f141" fmla="*/ f110 1 659"/>
                <a:gd name="f142" fmla="*/ f111 1 799"/>
                <a:gd name="f143" fmla="*/ f112 1 659"/>
                <a:gd name="f144" fmla="*/ f113 1 799"/>
                <a:gd name="f145" fmla="*/ f114 1 659"/>
                <a:gd name="f146" fmla="*/ f115 1 799"/>
                <a:gd name="f147" fmla="*/ f116 1 659"/>
                <a:gd name="f148" fmla="*/ f117 1 799"/>
                <a:gd name="f149" fmla="*/ f118 1 659"/>
                <a:gd name="f150" fmla="*/ f119 1 799"/>
                <a:gd name="f151" fmla="*/ f120 1 659"/>
                <a:gd name="f152" fmla="*/ f121 1 799"/>
                <a:gd name="f153" fmla="*/ f122 1 659"/>
                <a:gd name="f154" fmla="*/ f123 1 799"/>
                <a:gd name="f155" fmla="*/ f124 1 659"/>
                <a:gd name="f156" fmla="*/ f125 1 799"/>
                <a:gd name="f157" fmla="*/ f126 1 659"/>
                <a:gd name="f158" fmla="*/ f127 1 799"/>
                <a:gd name="f159" fmla="*/ f128 1 659"/>
                <a:gd name="f160" fmla="*/ f129 1 799"/>
                <a:gd name="f161" fmla="*/ 0 1 f98"/>
                <a:gd name="f162" fmla="*/ f92 1 f98"/>
                <a:gd name="f163" fmla="*/ 0 1 f99"/>
                <a:gd name="f164" fmla="*/ f93 1 f99"/>
                <a:gd name="f165" fmla="*/ f131 1 f98"/>
                <a:gd name="f166" fmla="*/ f132 1 f99"/>
                <a:gd name="f167" fmla="*/ f133 1 f98"/>
                <a:gd name="f168" fmla="*/ f134 1 f99"/>
                <a:gd name="f169" fmla="*/ f135 1 f98"/>
                <a:gd name="f170" fmla="*/ f136 1 f99"/>
                <a:gd name="f171" fmla="*/ f137 1 f98"/>
                <a:gd name="f172" fmla="*/ f138 1 f99"/>
                <a:gd name="f173" fmla="*/ f139 1 f98"/>
                <a:gd name="f174" fmla="*/ f140 1 f99"/>
                <a:gd name="f175" fmla="*/ f141 1 f98"/>
                <a:gd name="f176" fmla="*/ f142 1 f99"/>
                <a:gd name="f177" fmla="*/ f143 1 f98"/>
                <a:gd name="f178" fmla="*/ f144 1 f99"/>
                <a:gd name="f179" fmla="*/ f145 1 f98"/>
                <a:gd name="f180" fmla="*/ f146 1 f99"/>
                <a:gd name="f181" fmla="*/ f147 1 f98"/>
                <a:gd name="f182" fmla="*/ f148 1 f99"/>
                <a:gd name="f183" fmla="*/ f149 1 f98"/>
                <a:gd name="f184" fmla="*/ f150 1 f99"/>
                <a:gd name="f185" fmla="*/ f151 1 f98"/>
                <a:gd name="f186" fmla="*/ f152 1 f99"/>
                <a:gd name="f187" fmla="*/ f153 1 f98"/>
                <a:gd name="f188" fmla="*/ f154 1 f99"/>
                <a:gd name="f189" fmla="*/ f155 1 f98"/>
                <a:gd name="f190" fmla="*/ f156 1 f99"/>
                <a:gd name="f191" fmla="*/ f157 1 f98"/>
                <a:gd name="f192" fmla="*/ f158 1 f99"/>
                <a:gd name="f193" fmla="*/ f159 1 f98"/>
                <a:gd name="f194" fmla="*/ f160 1 f99"/>
                <a:gd name="f195" fmla="*/ f161 f89 1"/>
                <a:gd name="f196" fmla="*/ f162 f89 1"/>
                <a:gd name="f197" fmla="*/ f164 f90 1"/>
                <a:gd name="f198" fmla="*/ f163 f90 1"/>
                <a:gd name="f199" fmla="*/ f165 f89 1"/>
                <a:gd name="f200" fmla="*/ f166 f90 1"/>
                <a:gd name="f201" fmla="*/ f167 f89 1"/>
                <a:gd name="f202" fmla="*/ f168 f90 1"/>
                <a:gd name="f203" fmla="*/ f169 f89 1"/>
                <a:gd name="f204" fmla="*/ f170 f90 1"/>
                <a:gd name="f205" fmla="*/ f171 f89 1"/>
                <a:gd name="f206" fmla="*/ f172 f90 1"/>
                <a:gd name="f207" fmla="*/ f173 f89 1"/>
                <a:gd name="f208" fmla="*/ f174 f90 1"/>
                <a:gd name="f209" fmla="*/ f175 f89 1"/>
                <a:gd name="f210" fmla="*/ f176 f90 1"/>
                <a:gd name="f211" fmla="*/ f177 f89 1"/>
                <a:gd name="f212" fmla="*/ f178 f90 1"/>
                <a:gd name="f213" fmla="*/ f179 f89 1"/>
                <a:gd name="f214" fmla="*/ f180 f90 1"/>
                <a:gd name="f215" fmla="*/ f181 f89 1"/>
                <a:gd name="f216" fmla="*/ f182 f90 1"/>
                <a:gd name="f217" fmla="*/ f183 f89 1"/>
                <a:gd name="f218" fmla="*/ f184 f90 1"/>
                <a:gd name="f219" fmla="*/ f185 f89 1"/>
                <a:gd name="f220" fmla="*/ f186 f90 1"/>
                <a:gd name="f221" fmla="*/ f187 f89 1"/>
                <a:gd name="f222" fmla="*/ f188 f90 1"/>
                <a:gd name="f223" fmla="*/ f189 f89 1"/>
                <a:gd name="f224" fmla="*/ f190 f90 1"/>
                <a:gd name="f225" fmla="*/ f191 f89 1"/>
                <a:gd name="f226" fmla="*/ f192 f90 1"/>
                <a:gd name="f227" fmla="*/ f193 f89 1"/>
                <a:gd name="f228" fmla="*/ f194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199" y="f200"/>
                </a:cxn>
                <a:cxn ang="f130">
                  <a:pos x="f201" y="f202"/>
                </a:cxn>
                <a:cxn ang="f130">
                  <a:pos x="f203" y="f204"/>
                </a:cxn>
                <a:cxn ang="f130">
                  <a:pos x="f205" y="f206"/>
                </a:cxn>
                <a:cxn ang="f130">
                  <a:pos x="f207" y="f208"/>
                </a:cxn>
                <a:cxn ang="f130">
                  <a:pos x="f209" y="f210"/>
                </a:cxn>
                <a:cxn ang="f130">
                  <a:pos x="f211" y="f212"/>
                </a:cxn>
                <a:cxn ang="f130">
                  <a:pos x="f213" y="f214"/>
                </a:cxn>
                <a:cxn ang="f130">
                  <a:pos x="f215" y="f216"/>
                </a:cxn>
                <a:cxn ang="f130">
                  <a:pos x="f217" y="f218"/>
                </a:cxn>
                <a:cxn ang="f130">
                  <a:pos x="f219" y="f220"/>
                </a:cxn>
                <a:cxn ang="f130">
                  <a:pos x="f221" y="f222"/>
                </a:cxn>
                <a:cxn ang="f130">
                  <a:pos x="f223" y="f224"/>
                </a:cxn>
                <a:cxn ang="f130">
                  <a:pos x="f225" y="f226"/>
                </a:cxn>
                <a:cxn ang="f130">
                  <a:pos x="f227" y="f228"/>
                </a:cxn>
                <a:cxn ang="f130">
                  <a:pos x="f199" y="f200"/>
                </a:cxn>
              </a:cxnLst>
              <a:rect l="f195" t="f198" r="f196" b="f197"/>
              <a:pathLst>
                <a:path w="659" h="799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8" y="f30"/>
                  </a:cubicBezTo>
                  <a:cubicBezTo>
                    <a:pt x="f31" y="f32"/>
                    <a:pt x="f33" y="f34"/>
                    <a:pt x="f35" y="f31"/>
                  </a:cubicBezTo>
                  <a:cubicBezTo>
                    <a:pt x="f36" y="f37"/>
                    <a:pt x="f38" y="f16"/>
                    <a:pt x="f39" y="f40"/>
                  </a:cubicBezTo>
                  <a:cubicBezTo>
                    <a:pt x="f41" y="f42"/>
                    <a:pt x="f43" y="f5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35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6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5"/>
                    <a:pt x="f49" y="f87"/>
                    <a:pt x="f5" y="f7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383E1372-55C6-4401-BCBE-8AAA61DC5244}"/>
                </a:ext>
              </a:extLst>
            </p:cNvPr>
            <p:cNvSpPr/>
            <p:nvPr/>
          </p:nvSpPr>
          <p:spPr>
            <a:xfrm>
              <a:off x="385511" y="2611462"/>
              <a:ext cx="2878394" cy="1937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7"/>
                <a:gd name="f7" fmla="val 786"/>
                <a:gd name="f8" fmla="val 374"/>
                <a:gd name="f9" fmla="val 39"/>
                <a:gd name="f10" fmla="val 366"/>
                <a:gd name="f11" fmla="val 44"/>
                <a:gd name="f12" fmla="val 355"/>
                <a:gd name="f13" fmla="val 49"/>
                <a:gd name="f14" fmla="val 341"/>
                <a:gd name="f15" fmla="val 56"/>
                <a:gd name="f16" fmla="val 321"/>
                <a:gd name="f17" fmla="val 66"/>
                <a:gd name="f18" fmla="val 283"/>
                <a:gd name="f19" fmla="val 84"/>
                <a:gd name="f20" fmla="val 229"/>
                <a:gd name="f21" fmla="val 104"/>
                <a:gd name="f22" fmla="val 188"/>
                <a:gd name="f23" fmla="val 120"/>
                <a:gd name="f24" fmla="val 173"/>
                <a:gd name="f25" fmla="val 123"/>
                <a:gd name="f26" fmla="val 146"/>
                <a:gd name="f27" fmla="val 139"/>
                <a:gd name="f28" fmla="val 130"/>
                <a:gd name="f29" fmla="val 147"/>
                <a:gd name="f30" fmla="val 117"/>
                <a:gd name="f31" fmla="val 157"/>
                <a:gd name="f32" fmla="val 171"/>
                <a:gd name="f33" fmla="val 96"/>
                <a:gd name="f34" fmla="val 89"/>
                <a:gd name="f35" fmla="val 191"/>
                <a:gd name="f36" fmla="val 79"/>
                <a:gd name="f37" fmla="val 211"/>
                <a:gd name="f38" fmla="val 63"/>
                <a:gd name="f39" fmla="val 244"/>
                <a:gd name="f40" fmla="val 272"/>
                <a:gd name="f41" fmla="val 52"/>
                <a:gd name="f42" fmla="val 289"/>
                <a:gd name="f43" fmla="val 339"/>
                <a:gd name="f44" fmla="val 33"/>
                <a:gd name="f45" fmla="val 364"/>
                <a:gd name="f46" fmla="val 26"/>
                <a:gd name="f47" fmla="val 404"/>
                <a:gd name="f48" fmla="val 18"/>
                <a:gd name="f49" fmla="val 450"/>
                <a:gd name="f50" fmla="val 14"/>
                <a:gd name="f51" fmla="val 485"/>
                <a:gd name="f52" fmla="val 10"/>
                <a:gd name="f53" fmla="val 527"/>
                <a:gd name="f54" fmla="val 7"/>
                <a:gd name="f55" fmla="val 559"/>
                <a:gd name="f56" fmla="val 3"/>
                <a:gd name="f57" fmla="val 601"/>
                <a:gd name="f58" fmla="val 651"/>
                <a:gd name="f59" fmla="val 24"/>
                <a:gd name="f60" fmla="val 669"/>
                <a:gd name="f61" fmla="val 61"/>
                <a:gd name="f62" fmla="val 692"/>
                <a:gd name="f63" fmla="val 109"/>
                <a:gd name="f64" fmla="val 712"/>
                <a:gd name="f65" fmla="val 727"/>
                <a:gd name="f66" fmla="val 178"/>
                <a:gd name="f67" fmla="val 734"/>
                <a:gd name="f68" fmla="val 201"/>
                <a:gd name="f69" fmla="val 739"/>
                <a:gd name="f70" fmla="val 769"/>
                <a:gd name="f71" fmla="val 465"/>
                <a:gd name="f72" fmla="val 776"/>
                <a:gd name="f73" fmla="val 625"/>
                <a:gd name="f74" fmla="val 743"/>
                <a:gd name="f75" fmla="val 774"/>
                <a:gd name="f76" fmla="val 816"/>
                <a:gd name="f77" fmla="val 767"/>
                <a:gd name="f78" fmla="val 845"/>
                <a:gd name="f79" fmla="val 764"/>
                <a:gd name="f80" fmla="val 908"/>
                <a:gd name="f81" fmla="val 757"/>
                <a:gd name="f82" fmla="val 985"/>
                <a:gd name="f83" fmla="val 736"/>
                <a:gd name="f84" fmla="val 1032"/>
                <a:gd name="f85" fmla="val 723"/>
                <a:gd name="f86" fmla="val 1061"/>
                <a:gd name="f87" fmla="val 1087"/>
                <a:gd name="f88" fmla="val 700"/>
                <a:gd name="f89" fmla="val 1121"/>
                <a:gd name="f90" fmla="val 684"/>
                <a:gd name="f91" fmla="val 1147"/>
                <a:gd name="f92" fmla="val 667"/>
                <a:gd name="f93" fmla="val 1166"/>
                <a:gd name="f94" fmla="val 654"/>
                <a:gd name="f95" fmla="val 575"/>
                <a:gd name="f96" fmla="val 1161"/>
                <a:gd name="f97" fmla="val 509"/>
                <a:gd name="f98" fmla="val 1154"/>
                <a:gd name="f99" fmla="val 457"/>
                <a:gd name="f100" fmla="val 1148"/>
                <a:gd name="f101" fmla="val 412"/>
                <a:gd name="f102" fmla="val 1139"/>
                <a:gd name="f103" fmla="val 350"/>
                <a:gd name="f104" fmla="val 1114"/>
                <a:gd name="f105" fmla="val 273"/>
                <a:gd name="f106" fmla="val 1103"/>
                <a:gd name="f107" fmla="val 238"/>
                <a:gd name="f108" fmla="val 1091"/>
                <a:gd name="f109" fmla="val 210"/>
                <a:gd name="f110" fmla="val 1082"/>
                <a:gd name="f111" fmla="val 189"/>
                <a:gd name="f112" fmla="val 1076"/>
                <a:gd name="f113" fmla="val 181"/>
                <a:gd name="f114" fmla="val 1067"/>
                <a:gd name="f115" fmla="val 170"/>
                <a:gd name="f116" fmla="val 1053"/>
                <a:gd name="f117" fmla="val 159"/>
                <a:gd name="f118" fmla="val 1036"/>
                <a:gd name="f119" fmla="val 1022"/>
                <a:gd name="f120" fmla="val 1014"/>
                <a:gd name="f121" fmla="val 136"/>
                <a:gd name="f122" fmla="val 953"/>
                <a:gd name="f123" fmla="val 923"/>
                <a:gd name="f124" fmla="val 95"/>
                <a:gd name="f125" fmla="val 915"/>
                <a:gd name="f126" fmla="val 93"/>
                <a:gd name="f127" fmla="val 848"/>
                <a:gd name="f128" fmla="val 855"/>
                <a:gd name="f129" fmla="val 64"/>
                <a:gd name="f130" fmla="val 810"/>
                <a:gd name="f131" fmla="val 47"/>
                <a:gd name="f132" fmla="val 778"/>
                <a:gd name="f133" fmla="val 35"/>
                <a:gd name="f134" fmla="val 19"/>
                <a:gd name="f135" fmla="val 682"/>
                <a:gd name="f136" fmla="val 11"/>
                <a:gd name="f137" fmla="val 611"/>
                <a:gd name="f138" fmla="val 554"/>
                <a:gd name="f139" fmla="val 504"/>
                <a:gd name="f140" fmla="val 13"/>
                <a:gd name="f141" fmla="val 453"/>
                <a:gd name="f142" fmla="val 410"/>
                <a:gd name="f143" fmla="val 29"/>
                <a:gd name="f144" fmla="+- 0 0 -90"/>
                <a:gd name="f145" fmla="*/ f3 1 1167"/>
                <a:gd name="f146" fmla="*/ f4 1 786"/>
                <a:gd name="f147" fmla="val f5"/>
                <a:gd name="f148" fmla="val f6"/>
                <a:gd name="f149" fmla="val f7"/>
                <a:gd name="f150" fmla="*/ f144 f0 1"/>
                <a:gd name="f151" fmla="+- f149 0 f147"/>
                <a:gd name="f152" fmla="+- f148 0 f147"/>
                <a:gd name="f153" fmla="*/ f150 1 f2"/>
                <a:gd name="f154" fmla="*/ f152 1 1167"/>
                <a:gd name="f155" fmla="*/ f151 1 786"/>
                <a:gd name="f156" fmla="*/ 374 f152 1"/>
                <a:gd name="f157" fmla="*/ 39 f151 1"/>
                <a:gd name="f158" fmla="*/ 341 f152 1"/>
                <a:gd name="f159" fmla="*/ 56 f151 1"/>
                <a:gd name="f160" fmla="*/ 229 f152 1"/>
                <a:gd name="f161" fmla="*/ 104 f151 1"/>
                <a:gd name="f162" fmla="*/ 146 f152 1"/>
                <a:gd name="f163" fmla="*/ 139 f151 1"/>
                <a:gd name="f164" fmla="*/ 104 f152 1"/>
                <a:gd name="f165" fmla="*/ 171 f151 1"/>
                <a:gd name="f166" fmla="*/ 79 f152 1"/>
                <a:gd name="f167" fmla="*/ 211 f151 1"/>
                <a:gd name="f168" fmla="*/ 52 f152 1"/>
                <a:gd name="f169" fmla="*/ 289 f151 1"/>
                <a:gd name="f170" fmla="*/ 26 f152 1"/>
                <a:gd name="f171" fmla="*/ 404 f151 1"/>
                <a:gd name="f172" fmla="*/ 10 f152 1"/>
                <a:gd name="f173" fmla="*/ 527 f151 1"/>
                <a:gd name="f174" fmla="*/ 0 f152 1"/>
                <a:gd name="f175" fmla="*/ 651 f151 1"/>
                <a:gd name="f176" fmla="*/ 109 f152 1"/>
                <a:gd name="f177" fmla="*/ 712 f151 1"/>
                <a:gd name="f178" fmla="*/ 201 f152 1"/>
                <a:gd name="f179" fmla="*/ 739 f151 1"/>
                <a:gd name="f180" fmla="*/ 465 f152 1"/>
                <a:gd name="f181" fmla="*/ 776 f151 1"/>
                <a:gd name="f182" fmla="*/ 816 f152 1"/>
                <a:gd name="f183" fmla="*/ 767 f151 1"/>
                <a:gd name="f184" fmla="*/ 985 f152 1"/>
                <a:gd name="f185" fmla="*/ 736 f151 1"/>
                <a:gd name="f186" fmla="*/ 1087 f152 1"/>
                <a:gd name="f187" fmla="*/ 700 f151 1"/>
                <a:gd name="f188" fmla="*/ 1166 f152 1"/>
                <a:gd name="f189" fmla="*/ 654 f151 1"/>
                <a:gd name="f190" fmla="*/ 1154 f152 1"/>
                <a:gd name="f191" fmla="*/ 457 f151 1"/>
                <a:gd name="f192" fmla="*/ 1114 f152 1"/>
                <a:gd name="f193" fmla="*/ 273 f151 1"/>
                <a:gd name="f194" fmla="*/ 1082 f152 1"/>
                <a:gd name="f195" fmla="*/ 189 f151 1"/>
                <a:gd name="f196" fmla="*/ 1053 f152 1"/>
                <a:gd name="f197" fmla="*/ 159 f151 1"/>
                <a:gd name="f198" fmla="*/ 1014 f152 1"/>
                <a:gd name="f199" fmla="*/ 136 f151 1"/>
                <a:gd name="f200" fmla="*/ 915 f152 1"/>
                <a:gd name="f201" fmla="*/ 93 f151 1"/>
                <a:gd name="f202" fmla="*/ 810 f152 1"/>
                <a:gd name="f203" fmla="*/ 47 f151 1"/>
                <a:gd name="f204" fmla="*/ 682 f152 1"/>
                <a:gd name="f205" fmla="*/ 11 f151 1"/>
                <a:gd name="f206" fmla="*/ 504 f152 1"/>
                <a:gd name="f207" fmla="*/ 13 f151 1"/>
                <a:gd name="f208" fmla="+- f153 0 f1"/>
                <a:gd name="f209" fmla="*/ f156 1 1167"/>
                <a:gd name="f210" fmla="*/ f157 1 786"/>
                <a:gd name="f211" fmla="*/ f158 1 1167"/>
                <a:gd name="f212" fmla="*/ f159 1 786"/>
                <a:gd name="f213" fmla="*/ f160 1 1167"/>
                <a:gd name="f214" fmla="*/ f161 1 786"/>
                <a:gd name="f215" fmla="*/ f162 1 1167"/>
                <a:gd name="f216" fmla="*/ f163 1 786"/>
                <a:gd name="f217" fmla="*/ f164 1 1167"/>
                <a:gd name="f218" fmla="*/ f165 1 786"/>
                <a:gd name="f219" fmla="*/ f166 1 1167"/>
                <a:gd name="f220" fmla="*/ f167 1 786"/>
                <a:gd name="f221" fmla="*/ f168 1 1167"/>
                <a:gd name="f222" fmla="*/ f169 1 786"/>
                <a:gd name="f223" fmla="*/ f170 1 1167"/>
                <a:gd name="f224" fmla="*/ f171 1 786"/>
                <a:gd name="f225" fmla="*/ f172 1 1167"/>
                <a:gd name="f226" fmla="*/ f173 1 786"/>
                <a:gd name="f227" fmla="*/ f174 1 1167"/>
                <a:gd name="f228" fmla="*/ f175 1 786"/>
                <a:gd name="f229" fmla="*/ f176 1 1167"/>
                <a:gd name="f230" fmla="*/ f177 1 786"/>
                <a:gd name="f231" fmla="*/ f178 1 1167"/>
                <a:gd name="f232" fmla="*/ f179 1 786"/>
                <a:gd name="f233" fmla="*/ f180 1 1167"/>
                <a:gd name="f234" fmla="*/ f181 1 786"/>
                <a:gd name="f235" fmla="*/ f182 1 1167"/>
                <a:gd name="f236" fmla="*/ f183 1 786"/>
                <a:gd name="f237" fmla="*/ f184 1 1167"/>
                <a:gd name="f238" fmla="*/ f185 1 786"/>
                <a:gd name="f239" fmla="*/ f186 1 1167"/>
                <a:gd name="f240" fmla="*/ f187 1 786"/>
                <a:gd name="f241" fmla="*/ f188 1 1167"/>
                <a:gd name="f242" fmla="*/ f189 1 786"/>
                <a:gd name="f243" fmla="*/ f190 1 1167"/>
                <a:gd name="f244" fmla="*/ f191 1 786"/>
                <a:gd name="f245" fmla="*/ f192 1 1167"/>
                <a:gd name="f246" fmla="*/ f193 1 786"/>
                <a:gd name="f247" fmla="*/ f194 1 1167"/>
                <a:gd name="f248" fmla="*/ f195 1 786"/>
                <a:gd name="f249" fmla="*/ f196 1 1167"/>
                <a:gd name="f250" fmla="*/ f197 1 786"/>
                <a:gd name="f251" fmla="*/ f198 1 1167"/>
                <a:gd name="f252" fmla="*/ f199 1 786"/>
                <a:gd name="f253" fmla="*/ f200 1 1167"/>
                <a:gd name="f254" fmla="*/ f201 1 786"/>
                <a:gd name="f255" fmla="*/ f202 1 1167"/>
                <a:gd name="f256" fmla="*/ f203 1 786"/>
                <a:gd name="f257" fmla="*/ f204 1 1167"/>
                <a:gd name="f258" fmla="*/ f205 1 786"/>
                <a:gd name="f259" fmla="*/ f206 1 1167"/>
                <a:gd name="f260" fmla="*/ f207 1 786"/>
                <a:gd name="f261" fmla="*/ 0 1 f154"/>
                <a:gd name="f262" fmla="*/ f148 1 f154"/>
                <a:gd name="f263" fmla="*/ 0 1 f155"/>
                <a:gd name="f264" fmla="*/ f149 1 f155"/>
                <a:gd name="f265" fmla="*/ f209 1 f154"/>
                <a:gd name="f266" fmla="*/ f210 1 f155"/>
                <a:gd name="f267" fmla="*/ f211 1 f154"/>
                <a:gd name="f268" fmla="*/ f212 1 f155"/>
                <a:gd name="f269" fmla="*/ f213 1 f154"/>
                <a:gd name="f270" fmla="*/ f214 1 f155"/>
                <a:gd name="f271" fmla="*/ f215 1 f154"/>
                <a:gd name="f272" fmla="*/ f216 1 f155"/>
                <a:gd name="f273" fmla="*/ f217 1 f154"/>
                <a:gd name="f274" fmla="*/ f218 1 f155"/>
                <a:gd name="f275" fmla="*/ f219 1 f154"/>
                <a:gd name="f276" fmla="*/ f220 1 f155"/>
                <a:gd name="f277" fmla="*/ f221 1 f154"/>
                <a:gd name="f278" fmla="*/ f222 1 f155"/>
                <a:gd name="f279" fmla="*/ f223 1 f154"/>
                <a:gd name="f280" fmla="*/ f224 1 f155"/>
                <a:gd name="f281" fmla="*/ f225 1 f154"/>
                <a:gd name="f282" fmla="*/ f226 1 f155"/>
                <a:gd name="f283" fmla="*/ f227 1 f154"/>
                <a:gd name="f284" fmla="*/ f228 1 f155"/>
                <a:gd name="f285" fmla="*/ f229 1 f154"/>
                <a:gd name="f286" fmla="*/ f230 1 f155"/>
                <a:gd name="f287" fmla="*/ f231 1 f154"/>
                <a:gd name="f288" fmla="*/ f232 1 f155"/>
                <a:gd name="f289" fmla="*/ f233 1 f154"/>
                <a:gd name="f290" fmla="*/ f234 1 f155"/>
                <a:gd name="f291" fmla="*/ f235 1 f154"/>
                <a:gd name="f292" fmla="*/ f236 1 f155"/>
                <a:gd name="f293" fmla="*/ f237 1 f154"/>
                <a:gd name="f294" fmla="*/ f238 1 f155"/>
                <a:gd name="f295" fmla="*/ f239 1 f154"/>
                <a:gd name="f296" fmla="*/ f240 1 f155"/>
                <a:gd name="f297" fmla="*/ f241 1 f154"/>
                <a:gd name="f298" fmla="*/ f242 1 f155"/>
                <a:gd name="f299" fmla="*/ f243 1 f154"/>
                <a:gd name="f300" fmla="*/ f244 1 f155"/>
                <a:gd name="f301" fmla="*/ f245 1 f154"/>
                <a:gd name="f302" fmla="*/ f246 1 f155"/>
                <a:gd name="f303" fmla="*/ f247 1 f154"/>
                <a:gd name="f304" fmla="*/ f248 1 f155"/>
                <a:gd name="f305" fmla="*/ f249 1 f154"/>
                <a:gd name="f306" fmla="*/ f250 1 f155"/>
                <a:gd name="f307" fmla="*/ f251 1 f154"/>
                <a:gd name="f308" fmla="*/ f252 1 f155"/>
                <a:gd name="f309" fmla="*/ f253 1 f154"/>
                <a:gd name="f310" fmla="*/ f254 1 f155"/>
                <a:gd name="f311" fmla="*/ f255 1 f154"/>
                <a:gd name="f312" fmla="*/ f256 1 f155"/>
                <a:gd name="f313" fmla="*/ f257 1 f154"/>
                <a:gd name="f314" fmla="*/ f258 1 f155"/>
                <a:gd name="f315" fmla="*/ f259 1 f154"/>
                <a:gd name="f316" fmla="*/ f260 1 f155"/>
                <a:gd name="f317" fmla="*/ f261 f145 1"/>
                <a:gd name="f318" fmla="*/ f262 f145 1"/>
                <a:gd name="f319" fmla="*/ f264 f146 1"/>
                <a:gd name="f320" fmla="*/ f263 f146 1"/>
                <a:gd name="f321" fmla="*/ f265 f145 1"/>
                <a:gd name="f322" fmla="*/ f266 f146 1"/>
                <a:gd name="f323" fmla="*/ f267 f145 1"/>
                <a:gd name="f324" fmla="*/ f268 f146 1"/>
                <a:gd name="f325" fmla="*/ f269 f145 1"/>
                <a:gd name="f326" fmla="*/ f270 f146 1"/>
                <a:gd name="f327" fmla="*/ f271 f145 1"/>
                <a:gd name="f328" fmla="*/ f272 f146 1"/>
                <a:gd name="f329" fmla="*/ f273 f145 1"/>
                <a:gd name="f330" fmla="*/ f274 f146 1"/>
                <a:gd name="f331" fmla="*/ f275 f145 1"/>
                <a:gd name="f332" fmla="*/ f276 f146 1"/>
                <a:gd name="f333" fmla="*/ f277 f145 1"/>
                <a:gd name="f334" fmla="*/ f278 f146 1"/>
                <a:gd name="f335" fmla="*/ f279 f145 1"/>
                <a:gd name="f336" fmla="*/ f280 f146 1"/>
                <a:gd name="f337" fmla="*/ f281 f145 1"/>
                <a:gd name="f338" fmla="*/ f282 f146 1"/>
                <a:gd name="f339" fmla="*/ f283 f145 1"/>
                <a:gd name="f340" fmla="*/ f284 f146 1"/>
                <a:gd name="f341" fmla="*/ f285 f145 1"/>
                <a:gd name="f342" fmla="*/ f286 f146 1"/>
                <a:gd name="f343" fmla="*/ f287 f145 1"/>
                <a:gd name="f344" fmla="*/ f288 f146 1"/>
                <a:gd name="f345" fmla="*/ f289 f145 1"/>
                <a:gd name="f346" fmla="*/ f290 f146 1"/>
                <a:gd name="f347" fmla="*/ f291 f145 1"/>
                <a:gd name="f348" fmla="*/ f292 f146 1"/>
                <a:gd name="f349" fmla="*/ f293 f145 1"/>
                <a:gd name="f350" fmla="*/ f294 f146 1"/>
                <a:gd name="f351" fmla="*/ f295 f145 1"/>
                <a:gd name="f352" fmla="*/ f296 f146 1"/>
                <a:gd name="f353" fmla="*/ f297 f145 1"/>
                <a:gd name="f354" fmla="*/ f298 f146 1"/>
                <a:gd name="f355" fmla="*/ f299 f145 1"/>
                <a:gd name="f356" fmla="*/ f300 f146 1"/>
                <a:gd name="f357" fmla="*/ f301 f145 1"/>
                <a:gd name="f358" fmla="*/ f302 f146 1"/>
                <a:gd name="f359" fmla="*/ f303 f145 1"/>
                <a:gd name="f360" fmla="*/ f304 f146 1"/>
                <a:gd name="f361" fmla="*/ f305 f145 1"/>
                <a:gd name="f362" fmla="*/ f306 f146 1"/>
                <a:gd name="f363" fmla="*/ f307 f145 1"/>
                <a:gd name="f364" fmla="*/ f308 f146 1"/>
                <a:gd name="f365" fmla="*/ f309 f145 1"/>
                <a:gd name="f366" fmla="*/ f310 f146 1"/>
                <a:gd name="f367" fmla="*/ f311 f145 1"/>
                <a:gd name="f368" fmla="*/ f312 f146 1"/>
                <a:gd name="f369" fmla="*/ f313 f145 1"/>
                <a:gd name="f370" fmla="*/ f314 f146 1"/>
                <a:gd name="f371" fmla="*/ f315 f145 1"/>
                <a:gd name="f372" fmla="*/ f316 f1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8">
                  <a:pos x="f321" y="f322"/>
                </a:cxn>
                <a:cxn ang="f208">
                  <a:pos x="f323" y="f324"/>
                </a:cxn>
                <a:cxn ang="f208">
                  <a:pos x="f325" y="f326"/>
                </a:cxn>
                <a:cxn ang="f208">
                  <a:pos x="f327" y="f328"/>
                </a:cxn>
                <a:cxn ang="f208">
                  <a:pos x="f329" y="f330"/>
                </a:cxn>
                <a:cxn ang="f208">
                  <a:pos x="f331" y="f332"/>
                </a:cxn>
                <a:cxn ang="f208">
                  <a:pos x="f333" y="f334"/>
                </a:cxn>
                <a:cxn ang="f208">
                  <a:pos x="f335" y="f336"/>
                </a:cxn>
                <a:cxn ang="f208">
                  <a:pos x="f337" y="f338"/>
                </a:cxn>
                <a:cxn ang="f208">
                  <a:pos x="f339" y="f340"/>
                </a:cxn>
                <a:cxn ang="f208">
                  <a:pos x="f341" y="f342"/>
                </a:cxn>
                <a:cxn ang="f208">
                  <a:pos x="f343" y="f344"/>
                </a:cxn>
                <a:cxn ang="f208">
                  <a:pos x="f345" y="f346"/>
                </a:cxn>
                <a:cxn ang="f208">
                  <a:pos x="f347" y="f348"/>
                </a:cxn>
                <a:cxn ang="f208">
                  <a:pos x="f349" y="f350"/>
                </a:cxn>
                <a:cxn ang="f208">
                  <a:pos x="f351" y="f352"/>
                </a:cxn>
                <a:cxn ang="f208">
                  <a:pos x="f353" y="f354"/>
                </a:cxn>
                <a:cxn ang="f208">
                  <a:pos x="f355" y="f356"/>
                </a:cxn>
                <a:cxn ang="f208">
                  <a:pos x="f357" y="f358"/>
                </a:cxn>
                <a:cxn ang="f208">
                  <a:pos x="f359" y="f360"/>
                </a:cxn>
                <a:cxn ang="f208">
                  <a:pos x="f361" y="f362"/>
                </a:cxn>
                <a:cxn ang="f208">
                  <a:pos x="f363" y="f364"/>
                </a:cxn>
                <a:cxn ang="f208">
                  <a:pos x="f365" y="f366"/>
                </a:cxn>
                <a:cxn ang="f208">
                  <a:pos x="f367" y="f368"/>
                </a:cxn>
                <a:cxn ang="f208">
                  <a:pos x="f369" y="f370"/>
                </a:cxn>
                <a:cxn ang="f208">
                  <a:pos x="f371" y="f372"/>
                </a:cxn>
                <a:cxn ang="f208">
                  <a:pos x="f321" y="f322"/>
                </a:cxn>
              </a:cxnLst>
              <a:rect l="f317" t="f320" r="f318" b="f319"/>
              <a:pathLst>
                <a:path w="1167" h="78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21" y="f32"/>
                  </a:cubicBezTo>
                  <a:cubicBezTo>
                    <a:pt x="f33" y="f2"/>
                    <a:pt x="f34" y="f35"/>
                    <a:pt x="f36" y="f37"/>
                  </a:cubicBezTo>
                  <a:cubicBezTo>
                    <a:pt x="f38" y="f39"/>
                    <a:pt x="f15" y="f40"/>
                    <a:pt x="f41" y="f42"/>
                  </a:cubicBezTo>
                  <a:cubicBezTo>
                    <a:pt x="f9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29" y="f65"/>
                    <a:pt x="f66" y="f67"/>
                    <a:pt x="f68" y="f69"/>
                  </a:cubicBezTo>
                  <a:cubicBezTo>
                    <a:pt x="f14" y="f70"/>
                    <a:pt x="f71" y="f72"/>
                    <a:pt x="f71" y="f72"/>
                  </a:cubicBezTo>
                  <a:cubicBezTo>
                    <a:pt x="f73" y="f7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64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6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26"/>
                    <a:pt x="f119" y="f27"/>
                    <a:pt x="f120" y="f121"/>
                  </a:cubicBezTo>
                  <a:cubicBezTo>
                    <a:pt x="f122" y="f63"/>
                    <a:pt x="f123" y="f124"/>
                    <a:pt x="f125" y="f126"/>
                  </a:cubicBezTo>
                  <a:cubicBezTo>
                    <a:pt x="f127" y="f17"/>
                    <a:pt x="f128" y="f129"/>
                    <a:pt x="f130" y="f131"/>
                  </a:cubicBezTo>
                  <a:cubicBezTo>
                    <a:pt x="f132" y="f133"/>
                    <a:pt x="f83" y="f134"/>
                    <a:pt x="f135" y="f136"/>
                  </a:cubicBezTo>
                  <a:cubicBezTo>
                    <a:pt x="f137" y="f5"/>
                    <a:pt x="f138" y="f54"/>
                    <a:pt x="f139" y="f140"/>
                  </a:cubicBezTo>
                  <a:cubicBezTo>
                    <a:pt x="f141" y="f134"/>
                    <a:pt x="f142" y="f143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A308919E-E566-4D5F-A0D5-658613B2F5C6}"/>
                </a:ext>
              </a:extLst>
            </p:cNvPr>
            <p:cNvSpPr/>
            <p:nvPr/>
          </p:nvSpPr>
          <p:spPr>
            <a:xfrm>
              <a:off x="379969" y="2616994"/>
              <a:ext cx="2883935" cy="19207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70"/>
                <a:gd name="f7" fmla="val 779"/>
                <a:gd name="f8" fmla="val 376"/>
                <a:gd name="f9" fmla="val 36"/>
                <a:gd name="f10" fmla="val 375"/>
                <a:gd name="f11" fmla="val 35"/>
                <a:gd name="f12" fmla="val 367"/>
                <a:gd name="f13" fmla="val 39"/>
                <a:gd name="f14" fmla="val 356"/>
                <a:gd name="f15" fmla="val 45"/>
                <a:gd name="f16" fmla="val 342"/>
                <a:gd name="f17" fmla="val 51"/>
                <a:gd name="f18" fmla="val 323"/>
                <a:gd name="f19" fmla="val 61"/>
                <a:gd name="f20" fmla="val 284"/>
                <a:gd name="f21" fmla="val 79"/>
                <a:gd name="f22" fmla="val 230"/>
                <a:gd name="f23" fmla="val 99"/>
                <a:gd name="f24" fmla="val 210"/>
                <a:gd name="f25" fmla="val 107"/>
                <a:gd name="f26" fmla="val 196"/>
                <a:gd name="f27" fmla="val 112"/>
                <a:gd name="f28" fmla="val 184"/>
                <a:gd name="f29" fmla="val 117"/>
                <a:gd name="f30" fmla="val 171"/>
                <a:gd name="f31" fmla="val 121"/>
                <a:gd name="f32" fmla="val 161"/>
                <a:gd name="f33" fmla="val 126"/>
                <a:gd name="f34" fmla="val 147"/>
                <a:gd name="f35" fmla="val 134"/>
                <a:gd name="f36" fmla="val 131"/>
                <a:gd name="f37" fmla="val 143"/>
                <a:gd name="f38" fmla="val 152"/>
                <a:gd name="f39" fmla="val 104"/>
                <a:gd name="f40" fmla="val 167"/>
                <a:gd name="f41" fmla="val 96"/>
                <a:gd name="f42" fmla="val 176"/>
                <a:gd name="f43" fmla="val 89"/>
                <a:gd name="f44" fmla="val 187"/>
                <a:gd name="f45" fmla="val 207"/>
                <a:gd name="f46" fmla="val 63"/>
                <a:gd name="f47" fmla="val 240"/>
                <a:gd name="f48" fmla="val 56"/>
                <a:gd name="f49" fmla="val 269"/>
                <a:gd name="f50" fmla="val 52"/>
                <a:gd name="f51" fmla="val 285"/>
                <a:gd name="f52" fmla="val 336"/>
                <a:gd name="f53" fmla="val 33"/>
                <a:gd name="f54" fmla="val 361"/>
                <a:gd name="f55" fmla="val 26"/>
                <a:gd name="f56" fmla="val 400"/>
                <a:gd name="f57" fmla="val 18"/>
                <a:gd name="f58" fmla="val 447"/>
                <a:gd name="f59" fmla="val 14"/>
                <a:gd name="f60" fmla="val 482"/>
                <a:gd name="f61" fmla="val 10"/>
                <a:gd name="f62" fmla="val 523"/>
                <a:gd name="f63" fmla="val 7"/>
                <a:gd name="f64" fmla="val 556"/>
                <a:gd name="f65" fmla="val 3"/>
                <a:gd name="f66" fmla="val 598"/>
                <a:gd name="f67" fmla="val 648"/>
                <a:gd name="f68" fmla="val 649"/>
                <a:gd name="f69" fmla="val 1"/>
                <a:gd name="f70" fmla="val 25"/>
                <a:gd name="f71" fmla="val 667"/>
                <a:gd name="f72" fmla="val 62"/>
                <a:gd name="f73" fmla="val 691"/>
                <a:gd name="f74" fmla="val 111"/>
                <a:gd name="f75" fmla="val 711"/>
                <a:gd name="f76" fmla="val 148"/>
                <a:gd name="f77" fmla="val 726"/>
                <a:gd name="f78" fmla="val 733"/>
                <a:gd name="f79" fmla="val 202"/>
                <a:gd name="f80" fmla="val 738"/>
                <a:gd name="f81" fmla="val 343"/>
                <a:gd name="f82" fmla="val 768"/>
                <a:gd name="f83" fmla="val 467"/>
                <a:gd name="f84" fmla="val 775"/>
                <a:gd name="f85" fmla="val 510"/>
                <a:gd name="f86" fmla="val 778"/>
                <a:gd name="f87" fmla="val 551"/>
                <a:gd name="f88" fmla="val 588"/>
                <a:gd name="f89" fmla="val 688"/>
                <a:gd name="f90" fmla="val 765"/>
                <a:gd name="f91" fmla="val 771"/>
                <a:gd name="f92" fmla="val 818"/>
                <a:gd name="f93" fmla="val 766"/>
                <a:gd name="f94" fmla="val 847"/>
                <a:gd name="f95" fmla="val 763"/>
                <a:gd name="f96" fmla="val 910"/>
                <a:gd name="f97" fmla="val 755"/>
                <a:gd name="f98" fmla="val 987"/>
                <a:gd name="f99" fmla="val 735"/>
                <a:gd name="f100" fmla="val 1034"/>
                <a:gd name="f101" fmla="val 722"/>
                <a:gd name="f102" fmla="val 1064"/>
                <a:gd name="f103" fmla="val 1090"/>
                <a:gd name="f104" fmla="val 699"/>
                <a:gd name="f105" fmla="val 1124"/>
                <a:gd name="f106" fmla="val 683"/>
                <a:gd name="f107" fmla="val 1150"/>
                <a:gd name="f108" fmla="val 666"/>
                <a:gd name="f109" fmla="val 1169"/>
                <a:gd name="f110" fmla="val 652"/>
                <a:gd name="f111" fmla="val 651"/>
                <a:gd name="f112" fmla="val 643"/>
                <a:gd name="f113" fmla="val 636"/>
                <a:gd name="f114" fmla="val 629"/>
                <a:gd name="f115" fmla="val 560"/>
                <a:gd name="f116" fmla="val 1165"/>
                <a:gd name="f117" fmla="val 501"/>
                <a:gd name="f118" fmla="val 1158"/>
                <a:gd name="f119" fmla="val 454"/>
                <a:gd name="f120" fmla="val 1152"/>
                <a:gd name="f121" fmla="val 408"/>
                <a:gd name="f122" fmla="val 1143"/>
                <a:gd name="f123" fmla="val 347"/>
                <a:gd name="f124" fmla="val 1118"/>
                <a:gd name="f125" fmla="val 1107"/>
                <a:gd name="f126" fmla="val 235"/>
                <a:gd name="f127" fmla="val 1095"/>
                <a:gd name="f128" fmla="val 206"/>
                <a:gd name="f129" fmla="val 1086"/>
                <a:gd name="f130" fmla="val 185"/>
                <a:gd name="f131" fmla="val 1080"/>
                <a:gd name="f132" fmla="val 177"/>
                <a:gd name="f133" fmla="val 1070"/>
                <a:gd name="f134" fmla="val 166"/>
                <a:gd name="f135" fmla="val 1056"/>
                <a:gd name="f136" fmla="val 155"/>
                <a:gd name="f137" fmla="val 1040"/>
                <a:gd name="f138" fmla="val 141"/>
                <a:gd name="f139" fmla="val 1025"/>
                <a:gd name="f140" fmla="val 135"/>
                <a:gd name="f141" fmla="val 1017"/>
                <a:gd name="f142" fmla="val 956"/>
                <a:gd name="f143" fmla="val 926"/>
                <a:gd name="f144" fmla="val 91"/>
                <a:gd name="f145" fmla="val 918"/>
                <a:gd name="f146" fmla="val 88"/>
                <a:gd name="f147" fmla="val 885"/>
                <a:gd name="f148" fmla="val 74"/>
                <a:gd name="f149" fmla="val 870"/>
                <a:gd name="f150" fmla="val 67"/>
                <a:gd name="f151" fmla="val 857"/>
                <a:gd name="f152" fmla="val 845"/>
                <a:gd name="f153" fmla="val 55"/>
                <a:gd name="f154" fmla="val 835"/>
                <a:gd name="f155" fmla="val 813"/>
                <a:gd name="f156" fmla="val 42"/>
                <a:gd name="f157" fmla="val 780"/>
                <a:gd name="f158" fmla="val 30"/>
                <a:gd name="f159" fmla="val 684"/>
                <a:gd name="f160" fmla="val 6"/>
                <a:gd name="f161" fmla="val 657"/>
                <a:gd name="f162" fmla="val 2"/>
                <a:gd name="f163" fmla="val 631"/>
                <a:gd name="f164" fmla="val 608"/>
                <a:gd name="f165" fmla="val 570"/>
                <a:gd name="f166" fmla="val 537"/>
                <a:gd name="f167" fmla="val 4"/>
                <a:gd name="f168" fmla="val 506"/>
                <a:gd name="f169" fmla="val 8"/>
                <a:gd name="f170" fmla="val 455"/>
                <a:gd name="f171" fmla="val 411"/>
                <a:gd name="f172" fmla="val 24"/>
                <a:gd name="f173" fmla="val 38"/>
                <a:gd name="f174" fmla="val 412"/>
                <a:gd name="f175" fmla="val 28"/>
                <a:gd name="f176" fmla="val 456"/>
                <a:gd name="f177" fmla="val 12"/>
                <a:gd name="f178" fmla="val 656"/>
                <a:gd name="f179" fmla="val 737"/>
                <a:gd name="f180" fmla="val 34"/>
                <a:gd name="f181" fmla="val 811"/>
                <a:gd name="f182" fmla="val 46"/>
                <a:gd name="f183" fmla="val 834"/>
                <a:gd name="f184" fmla="val 54"/>
                <a:gd name="f185" fmla="val 843"/>
                <a:gd name="f186" fmla="val 59"/>
                <a:gd name="f187" fmla="val 856"/>
                <a:gd name="f188" fmla="val 65"/>
                <a:gd name="f189" fmla="val 868"/>
                <a:gd name="f190" fmla="val 71"/>
                <a:gd name="f191" fmla="val 883"/>
                <a:gd name="f192" fmla="val 78"/>
                <a:gd name="f193" fmla="val 917"/>
                <a:gd name="f194" fmla="val 924"/>
                <a:gd name="f195" fmla="val 94"/>
                <a:gd name="f196" fmla="val 954"/>
                <a:gd name="f197" fmla="val 108"/>
                <a:gd name="f198" fmla="val 1015"/>
                <a:gd name="f199" fmla="val 1023"/>
                <a:gd name="f200" fmla="val 138"/>
                <a:gd name="f201" fmla="val 1037"/>
                <a:gd name="f202" fmla="val 145"/>
                <a:gd name="f203" fmla="val 1054"/>
                <a:gd name="f204" fmla="val 158"/>
                <a:gd name="f205" fmla="val 1067"/>
                <a:gd name="f206" fmla="val 169"/>
                <a:gd name="f207" fmla="val 1077"/>
                <a:gd name="f208" fmla="val 1083"/>
                <a:gd name="f209" fmla="val 1084"/>
                <a:gd name="f210" fmla="val 186"/>
                <a:gd name="f211" fmla="val 1082"/>
                <a:gd name="f212" fmla="val 1091"/>
                <a:gd name="f213" fmla="val 1103"/>
                <a:gd name="f214" fmla="val 236"/>
                <a:gd name="f215" fmla="val 1114"/>
                <a:gd name="f216" fmla="val 271"/>
                <a:gd name="f217" fmla="val 1140"/>
                <a:gd name="f218" fmla="val 348"/>
                <a:gd name="f219" fmla="val 1148"/>
                <a:gd name="f220" fmla="val 409"/>
                <a:gd name="f221" fmla="val 1154"/>
                <a:gd name="f222" fmla="val 1161"/>
                <a:gd name="f223" fmla="val 1166"/>
                <a:gd name="f224" fmla="val 1168"/>
                <a:gd name="f225" fmla="val 1167"/>
                <a:gd name="f226" fmla="val 662"/>
                <a:gd name="f227" fmla="val 1122"/>
                <a:gd name="f228" fmla="val 679"/>
                <a:gd name="f229" fmla="val 1088"/>
                <a:gd name="f230" fmla="val 695"/>
                <a:gd name="f231" fmla="val 1063"/>
                <a:gd name="f232" fmla="val 707"/>
                <a:gd name="f233" fmla="val 1033"/>
                <a:gd name="f234" fmla="val 719"/>
                <a:gd name="f235" fmla="val 986"/>
                <a:gd name="f236" fmla="val 731"/>
                <a:gd name="f237" fmla="val 909"/>
                <a:gd name="f238" fmla="val 752"/>
                <a:gd name="f239" fmla="val 846"/>
                <a:gd name="f240" fmla="val 759"/>
                <a:gd name="f241" fmla="val 762"/>
                <a:gd name="f242" fmla="val 767"/>
                <a:gd name="f243" fmla="val 511"/>
                <a:gd name="f244" fmla="val 774"/>
                <a:gd name="f245" fmla="val 466"/>
                <a:gd name="f246" fmla="val 462"/>
                <a:gd name="f247" fmla="val 436"/>
                <a:gd name="f248" fmla="val 769"/>
                <a:gd name="f249" fmla="val 326"/>
                <a:gd name="f250" fmla="val 760"/>
                <a:gd name="f251" fmla="val 203"/>
                <a:gd name="f252" fmla="val 734"/>
                <a:gd name="f253" fmla="val 729"/>
                <a:gd name="f254" fmla="val 150"/>
                <a:gd name="f255" fmla="val 64"/>
                <a:gd name="f256" fmla="val 687"/>
                <a:gd name="f257" fmla="val 664"/>
                <a:gd name="f258" fmla="val 646"/>
                <a:gd name="f259" fmla="val 11"/>
                <a:gd name="f260" fmla="val 524"/>
                <a:gd name="f261" fmla="val 22"/>
                <a:gd name="f262" fmla="val 401"/>
                <a:gd name="f263" fmla="val 37"/>
                <a:gd name="f264" fmla="val 362"/>
                <a:gd name="f265" fmla="val 43"/>
                <a:gd name="f266" fmla="val 337"/>
                <a:gd name="f267" fmla="val 286"/>
                <a:gd name="f268" fmla="val 60"/>
                <a:gd name="f269" fmla="val 270"/>
                <a:gd name="f270" fmla="val 242"/>
                <a:gd name="f271" fmla="val 83"/>
                <a:gd name="f272" fmla="val 209"/>
                <a:gd name="f273" fmla="val 92"/>
                <a:gd name="f274" fmla="val 188"/>
                <a:gd name="f275" fmla="val 100"/>
                <a:gd name="f276" fmla="val 178"/>
                <a:gd name="f277" fmla="val 170"/>
                <a:gd name="f278" fmla="val 120"/>
                <a:gd name="f279" fmla="val 133"/>
                <a:gd name="f280" fmla="val 146"/>
                <a:gd name="f281" fmla="val 149"/>
                <a:gd name="f282" fmla="val 137"/>
                <a:gd name="f283" fmla="val 163"/>
                <a:gd name="f284" fmla="val 130"/>
                <a:gd name="f285" fmla="val 173"/>
                <a:gd name="f286" fmla="val 125"/>
                <a:gd name="f287" fmla="val 197"/>
                <a:gd name="f288" fmla="val 116"/>
                <a:gd name="f289" fmla="val 211"/>
                <a:gd name="f290" fmla="val 232"/>
                <a:gd name="f291" fmla="val 103"/>
                <a:gd name="f292" fmla="val 324"/>
                <a:gd name="f293" fmla="val 344"/>
                <a:gd name="f294" fmla="val 358"/>
                <a:gd name="f295" fmla="val 48"/>
                <a:gd name="f296" fmla="val 369"/>
                <a:gd name="f297" fmla="val 377"/>
                <a:gd name="f298" fmla="+- 0 0 -90"/>
                <a:gd name="f299" fmla="*/ f3 1 1170"/>
                <a:gd name="f300" fmla="*/ f4 1 779"/>
                <a:gd name="f301" fmla="val f5"/>
                <a:gd name="f302" fmla="val f6"/>
                <a:gd name="f303" fmla="val f7"/>
                <a:gd name="f304" fmla="*/ f298 f0 1"/>
                <a:gd name="f305" fmla="+- f303 0 f301"/>
                <a:gd name="f306" fmla="+- f302 0 f301"/>
                <a:gd name="f307" fmla="*/ f304 1 f2"/>
                <a:gd name="f308" fmla="*/ f306 1 1170"/>
                <a:gd name="f309" fmla="*/ f305 1 779"/>
                <a:gd name="f310" fmla="*/ 375 f306 1"/>
                <a:gd name="f311" fmla="*/ 35 f305 1"/>
                <a:gd name="f312" fmla="*/ 230 f306 1"/>
                <a:gd name="f313" fmla="*/ 99 f305 1"/>
                <a:gd name="f314" fmla="*/ 147 f306 1"/>
                <a:gd name="f315" fmla="*/ 134 f305 1"/>
                <a:gd name="f316" fmla="*/ 79 f306 1"/>
                <a:gd name="f317" fmla="*/ 207 f305 1"/>
                <a:gd name="f318" fmla="*/ 26 f306 1"/>
                <a:gd name="f319" fmla="*/ 400 f305 1"/>
                <a:gd name="f320" fmla="*/ 0 f306 1"/>
                <a:gd name="f321" fmla="*/ 648 f305 1"/>
                <a:gd name="f322" fmla="*/ 1 f306 1"/>
                <a:gd name="f323" fmla="*/ 649 f305 1"/>
                <a:gd name="f324" fmla="*/ 202 f306 1"/>
                <a:gd name="f325" fmla="*/ 738 f305 1"/>
                <a:gd name="f326" fmla="*/ 588 f306 1"/>
                <a:gd name="f327" fmla="*/ 779 f305 1"/>
                <a:gd name="f328" fmla="*/ 987 f306 1"/>
                <a:gd name="f329" fmla="*/ 735 f305 1"/>
                <a:gd name="f330" fmla="*/ 1169 f306 1"/>
                <a:gd name="f331" fmla="*/ 652 f305 1"/>
                <a:gd name="f332" fmla="*/ 1170 f306 1"/>
                <a:gd name="f333" fmla="*/ 651 f305 1"/>
                <a:gd name="f334" fmla="*/ 1158 f306 1"/>
                <a:gd name="f335" fmla="*/ 454 f305 1"/>
                <a:gd name="f336" fmla="*/ 1086 f306 1"/>
                <a:gd name="f337" fmla="*/ 185 f305 1"/>
                <a:gd name="f338" fmla="*/ 1017 f306 1"/>
                <a:gd name="f339" fmla="*/ 131 f305 1"/>
                <a:gd name="f340" fmla="*/ 857 f306 1"/>
                <a:gd name="f341" fmla="*/ 61 f305 1"/>
                <a:gd name="f342" fmla="*/ 684 f306 1"/>
                <a:gd name="f343" fmla="*/ 6 f305 1"/>
                <a:gd name="f344" fmla="*/ 506 f306 1"/>
                <a:gd name="f345" fmla="*/ 8 f305 1"/>
                <a:gd name="f346" fmla="*/ 376 f306 1"/>
                <a:gd name="f347" fmla="*/ 36 f305 1"/>
                <a:gd name="f348" fmla="*/ 12 f305 1"/>
                <a:gd name="f349" fmla="*/ 10 f305 1"/>
                <a:gd name="f350" fmla="*/ 856 f306 1"/>
                <a:gd name="f351" fmla="*/ 65 f305 1"/>
                <a:gd name="f352" fmla="*/ 1015 f306 1"/>
                <a:gd name="f353" fmla="*/ 135 f305 1"/>
                <a:gd name="f354" fmla="*/ 1083 f306 1"/>
                <a:gd name="f355" fmla="*/ 187 f305 1"/>
                <a:gd name="f356" fmla="*/ 1082 f306 1"/>
                <a:gd name="f357" fmla="*/ 1154 f306 1"/>
                <a:gd name="f358" fmla="*/ 455 f305 1"/>
                <a:gd name="f359" fmla="*/ 1166 f306 1"/>
                <a:gd name="f360" fmla="*/ 1167 f306 1"/>
                <a:gd name="f361" fmla="*/ 986 f306 1"/>
                <a:gd name="f362" fmla="*/ 731 f305 1"/>
                <a:gd name="f363" fmla="*/ 775 f305 1"/>
                <a:gd name="f364" fmla="*/ 462 f306 1"/>
                <a:gd name="f365" fmla="*/ 771 f305 1"/>
                <a:gd name="f366" fmla="*/ 112 f306 1"/>
                <a:gd name="f367" fmla="*/ 707 f305 1"/>
                <a:gd name="f368" fmla="*/ 2 f306 1"/>
                <a:gd name="f369" fmla="*/ 14 f306 1"/>
                <a:gd name="f370" fmla="*/ 524 f305 1"/>
                <a:gd name="f371" fmla="*/ 56 f306 1"/>
                <a:gd name="f372" fmla="*/ 286 f305 1"/>
                <a:gd name="f373" fmla="*/ 107 f306 1"/>
                <a:gd name="f374" fmla="*/ 170 f305 1"/>
                <a:gd name="f375" fmla="*/ 185 f306 1"/>
                <a:gd name="f376" fmla="*/ 120 f305 1"/>
                <a:gd name="f377" fmla="*/ 344 f306 1"/>
                <a:gd name="f378" fmla="*/ 55 f305 1"/>
                <a:gd name="f379" fmla="+- f307 0 f1"/>
                <a:gd name="f380" fmla="*/ f310 1 1170"/>
                <a:gd name="f381" fmla="*/ f311 1 779"/>
                <a:gd name="f382" fmla="*/ f312 1 1170"/>
                <a:gd name="f383" fmla="*/ f313 1 779"/>
                <a:gd name="f384" fmla="*/ f314 1 1170"/>
                <a:gd name="f385" fmla="*/ f315 1 779"/>
                <a:gd name="f386" fmla="*/ f316 1 1170"/>
                <a:gd name="f387" fmla="*/ f317 1 779"/>
                <a:gd name="f388" fmla="*/ f318 1 1170"/>
                <a:gd name="f389" fmla="*/ f319 1 779"/>
                <a:gd name="f390" fmla="*/ f320 1 1170"/>
                <a:gd name="f391" fmla="*/ f321 1 779"/>
                <a:gd name="f392" fmla="*/ f322 1 1170"/>
                <a:gd name="f393" fmla="*/ f323 1 779"/>
                <a:gd name="f394" fmla="*/ f324 1 1170"/>
                <a:gd name="f395" fmla="*/ f325 1 779"/>
                <a:gd name="f396" fmla="*/ f326 1 1170"/>
                <a:gd name="f397" fmla="*/ f327 1 779"/>
                <a:gd name="f398" fmla="*/ f328 1 1170"/>
                <a:gd name="f399" fmla="*/ f329 1 779"/>
                <a:gd name="f400" fmla="*/ f330 1 1170"/>
                <a:gd name="f401" fmla="*/ f331 1 779"/>
                <a:gd name="f402" fmla="*/ f332 1 1170"/>
                <a:gd name="f403" fmla="*/ f333 1 779"/>
                <a:gd name="f404" fmla="*/ f334 1 1170"/>
                <a:gd name="f405" fmla="*/ f335 1 779"/>
                <a:gd name="f406" fmla="*/ f336 1 1170"/>
                <a:gd name="f407" fmla="*/ f337 1 779"/>
                <a:gd name="f408" fmla="*/ f338 1 1170"/>
                <a:gd name="f409" fmla="*/ f339 1 779"/>
                <a:gd name="f410" fmla="*/ f340 1 1170"/>
                <a:gd name="f411" fmla="*/ f341 1 779"/>
                <a:gd name="f412" fmla="*/ f342 1 1170"/>
                <a:gd name="f413" fmla="*/ f343 1 779"/>
                <a:gd name="f414" fmla="*/ f344 1 1170"/>
                <a:gd name="f415" fmla="*/ f345 1 779"/>
                <a:gd name="f416" fmla="*/ f346 1 1170"/>
                <a:gd name="f417" fmla="*/ f347 1 779"/>
                <a:gd name="f418" fmla="*/ f348 1 779"/>
                <a:gd name="f419" fmla="*/ f349 1 779"/>
                <a:gd name="f420" fmla="*/ f350 1 1170"/>
                <a:gd name="f421" fmla="*/ f351 1 779"/>
                <a:gd name="f422" fmla="*/ f352 1 1170"/>
                <a:gd name="f423" fmla="*/ f353 1 779"/>
                <a:gd name="f424" fmla="*/ f354 1 1170"/>
                <a:gd name="f425" fmla="*/ f355 1 779"/>
                <a:gd name="f426" fmla="*/ f356 1 1170"/>
                <a:gd name="f427" fmla="*/ f357 1 1170"/>
                <a:gd name="f428" fmla="*/ f358 1 779"/>
                <a:gd name="f429" fmla="*/ f359 1 1170"/>
                <a:gd name="f430" fmla="*/ f360 1 1170"/>
                <a:gd name="f431" fmla="*/ f361 1 1170"/>
                <a:gd name="f432" fmla="*/ f362 1 779"/>
                <a:gd name="f433" fmla="*/ f363 1 779"/>
                <a:gd name="f434" fmla="*/ f364 1 1170"/>
                <a:gd name="f435" fmla="*/ f365 1 779"/>
                <a:gd name="f436" fmla="*/ f366 1 1170"/>
                <a:gd name="f437" fmla="*/ f367 1 779"/>
                <a:gd name="f438" fmla="*/ f368 1 1170"/>
                <a:gd name="f439" fmla="*/ f369 1 1170"/>
                <a:gd name="f440" fmla="*/ f370 1 779"/>
                <a:gd name="f441" fmla="*/ f371 1 1170"/>
                <a:gd name="f442" fmla="*/ f372 1 779"/>
                <a:gd name="f443" fmla="*/ f373 1 1170"/>
                <a:gd name="f444" fmla="*/ f374 1 779"/>
                <a:gd name="f445" fmla="*/ f375 1 1170"/>
                <a:gd name="f446" fmla="*/ f376 1 779"/>
                <a:gd name="f447" fmla="*/ f377 1 1170"/>
                <a:gd name="f448" fmla="*/ f378 1 779"/>
                <a:gd name="f449" fmla="*/ 0 1 f308"/>
                <a:gd name="f450" fmla="*/ f302 1 f308"/>
                <a:gd name="f451" fmla="*/ 0 1 f309"/>
                <a:gd name="f452" fmla="*/ f303 1 f309"/>
                <a:gd name="f453" fmla="*/ f380 1 f308"/>
                <a:gd name="f454" fmla="*/ f381 1 f309"/>
                <a:gd name="f455" fmla="*/ f382 1 f308"/>
                <a:gd name="f456" fmla="*/ f383 1 f309"/>
                <a:gd name="f457" fmla="*/ f384 1 f308"/>
                <a:gd name="f458" fmla="*/ f385 1 f309"/>
                <a:gd name="f459" fmla="*/ f386 1 f308"/>
                <a:gd name="f460" fmla="*/ f387 1 f309"/>
                <a:gd name="f461" fmla="*/ f388 1 f308"/>
                <a:gd name="f462" fmla="*/ f389 1 f309"/>
                <a:gd name="f463" fmla="*/ f390 1 f308"/>
                <a:gd name="f464" fmla="*/ f391 1 f309"/>
                <a:gd name="f465" fmla="*/ f392 1 f308"/>
                <a:gd name="f466" fmla="*/ f393 1 f309"/>
                <a:gd name="f467" fmla="*/ f394 1 f308"/>
                <a:gd name="f468" fmla="*/ f395 1 f309"/>
                <a:gd name="f469" fmla="*/ f396 1 f308"/>
                <a:gd name="f470" fmla="*/ f397 1 f309"/>
                <a:gd name="f471" fmla="*/ f398 1 f308"/>
                <a:gd name="f472" fmla="*/ f399 1 f309"/>
                <a:gd name="f473" fmla="*/ f400 1 f308"/>
                <a:gd name="f474" fmla="*/ f401 1 f309"/>
                <a:gd name="f475" fmla="*/ f402 1 f308"/>
                <a:gd name="f476" fmla="*/ f403 1 f309"/>
                <a:gd name="f477" fmla="*/ f404 1 f308"/>
                <a:gd name="f478" fmla="*/ f405 1 f309"/>
                <a:gd name="f479" fmla="*/ f406 1 f308"/>
                <a:gd name="f480" fmla="*/ f407 1 f309"/>
                <a:gd name="f481" fmla="*/ f408 1 f308"/>
                <a:gd name="f482" fmla="*/ f409 1 f309"/>
                <a:gd name="f483" fmla="*/ f410 1 f308"/>
                <a:gd name="f484" fmla="*/ f411 1 f309"/>
                <a:gd name="f485" fmla="*/ f412 1 f308"/>
                <a:gd name="f486" fmla="*/ f413 1 f309"/>
                <a:gd name="f487" fmla="*/ f414 1 f308"/>
                <a:gd name="f488" fmla="*/ f415 1 f309"/>
                <a:gd name="f489" fmla="*/ f416 1 f308"/>
                <a:gd name="f490" fmla="*/ f417 1 f309"/>
                <a:gd name="f491" fmla="*/ f418 1 f309"/>
                <a:gd name="f492" fmla="*/ f419 1 f309"/>
                <a:gd name="f493" fmla="*/ f420 1 f308"/>
                <a:gd name="f494" fmla="*/ f421 1 f309"/>
                <a:gd name="f495" fmla="*/ f422 1 f308"/>
                <a:gd name="f496" fmla="*/ f423 1 f309"/>
                <a:gd name="f497" fmla="*/ f424 1 f308"/>
                <a:gd name="f498" fmla="*/ f425 1 f309"/>
                <a:gd name="f499" fmla="*/ f426 1 f308"/>
                <a:gd name="f500" fmla="*/ f427 1 f308"/>
                <a:gd name="f501" fmla="*/ f428 1 f309"/>
                <a:gd name="f502" fmla="*/ f429 1 f308"/>
                <a:gd name="f503" fmla="*/ f430 1 f308"/>
                <a:gd name="f504" fmla="*/ f431 1 f308"/>
                <a:gd name="f505" fmla="*/ f432 1 f309"/>
                <a:gd name="f506" fmla="*/ f433 1 f309"/>
                <a:gd name="f507" fmla="*/ f434 1 f308"/>
                <a:gd name="f508" fmla="*/ f435 1 f309"/>
                <a:gd name="f509" fmla="*/ f436 1 f308"/>
                <a:gd name="f510" fmla="*/ f437 1 f309"/>
                <a:gd name="f511" fmla="*/ f438 1 f308"/>
                <a:gd name="f512" fmla="*/ f439 1 f308"/>
                <a:gd name="f513" fmla="*/ f440 1 f309"/>
                <a:gd name="f514" fmla="*/ f441 1 f308"/>
                <a:gd name="f515" fmla="*/ f442 1 f309"/>
                <a:gd name="f516" fmla="*/ f443 1 f308"/>
                <a:gd name="f517" fmla="*/ f444 1 f309"/>
                <a:gd name="f518" fmla="*/ f445 1 f308"/>
                <a:gd name="f519" fmla="*/ f446 1 f309"/>
                <a:gd name="f520" fmla="*/ f447 1 f308"/>
                <a:gd name="f521" fmla="*/ f448 1 f309"/>
                <a:gd name="f522" fmla="*/ f449 f299 1"/>
                <a:gd name="f523" fmla="*/ f450 f299 1"/>
                <a:gd name="f524" fmla="*/ f452 f300 1"/>
                <a:gd name="f525" fmla="*/ f451 f300 1"/>
                <a:gd name="f526" fmla="*/ f453 f299 1"/>
                <a:gd name="f527" fmla="*/ f454 f300 1"/>
                <a:gd name="f528" fmla="*/ f455 f299 1"/>
                <a:gd name="f529" fmla="*/ f456 f300 1"/>
                <a:gd name="f530" fmla="*/ f457 f299 1"/>
                <a:gd name="f531" fmla="*/ f458 f300 1"/>
                <a:gd name="f532" fmla="*/ f459 f299 1"/>
                <a:gd name="f533" fmla="*/ f460 f300 1"/>
                <a:gd name="f534" fmla="*/ f461 f299 1"/>
                <a:gd name="f535" fmla="*/ f462 f300 1"/>
                <a:gd name="f536" fmla="*/ f463 f299 1"/>
                <a:gd name="f537" fmla="*/ f464 f300 1"/>
                <a:gd name="f538" fmla="*/ f465 f299 1"/>
                <a:gd name="f539" fmla="*/ f466 f300 1"/>
                <a:gd name="f540" fmla="*/ f467 f299 1"/>
                <a:gd name="f541" fmla="*/ f468 f300 1"/>
                <a:gd name="f542" fmla="*/ f469 f299 1"/>
                <a:gd name="f543" fmla="*/ f470 f300 1"/>
                <a:gd name="f544" fmla="*/ f471 f299 1"/>
                <a:gd name="f545" fmla="*/ f472 f300 1"/>
                <a:gd name="f546" fmla="*/ f473 f299 1"/>
                <a:gd name="f547" fmla="*/ f474 f300 1"/>
                <a:gd name="f548" fmla="*/ f475 f299 1"/>
                <a:gd name="f549" fmla="*/ f476 f300 1"/>
                <a:gd name="f550" fmla="*/ f477 f299 1"/>
                <a:gd name="f551" fmla="*/ f478 f300 1"/>
                <a:gd name="f552" fmla="*/ f479 f299 1"/>
                <a:gd name="f553" fmla="*/ f480 f300 1"/>
                <a:gd name="f554" fmla="*/ f481 f299 1"/>
                <a:gd name="f555" fmla="*/ f482 f300 1"/>
                <a:gd name="f556" fmla="*/ f483 f299 1"/>
                <a:gd name="f557" fmla="*/ f484 f300 1"/>
                <a:gd name="f558" fmla="*/ f485 f299 1"/>
                <a:gd name="f559" fmla="*/ f486 f300 1"/>
                <a:gd name="f560" fmla="*/ f487 f299 1"/>
                <a:gd name="f561" fmla="*/ f488 f300 1"/>
                <a:gd name="f562" fmla="*/ f489 f299 1"/>
                <a:gd name="f563" fmla="*/ f490 f300 1"/>
                <a:gd name="f564" fmla="*/ f491 f300 1"/>
                <a:gd name="f565" fmla="*/ f492 f300 1"/>
                <a:gd name="f566" fmla="*/ f493 f299 1"/>
                <a:gd name="f567" fmla="*/ f494 f300 1"/>
                <a:gd name="f568" fmla="*/ f495 f299 1"/>
                <a:gd name="f569" fmla="*/ f496 f300 1"/>
                <a:gd name="f570" fmla="*/ f497 f299 1"/>
                <a:gd name="f571" fmla="*/ f498 f300 1"/>
                <a:gd name="f572" fmla="*/ f499 f299 1"/>
                <a:gd name="f573" fmla="*/ f500 f299 1"/>
                <a:gd name="f574" fmla="*/ f501 f300 1"/>
                <a:gd name="f575" fmla="*/ f502 f299 1"/>
                <a:gd name="f576" fmla="*/ f503 f299 1"/>
                <a:gd name="f577" fmla="*/ f504 f299 1"/>
                <a:gd name="f578" fmla="*/ f505 f300 1"/>
                <a:gd name="f579" fmla="*/ f506 f300 1"/>
                <a:gd name="f580" fmla="*/ f507 f299 1"/>
                <a:gd name="f581" fmla="*/ f508 f300 1"/>
                <a:gd name="f582" fmla="*/ f509 f299 1"/>
                <a:gd name="f583" fmla="*/ f510 f300 1"/>
                <a:gd name="f584" fmla="*/ f511 f299 1"/>
                <a:gd name="f585" fmla="*/ f512 f299 1"/>
                <a:gd name="f586" fmla="*/ f513 f300 1"/>
                <a:gd name="f587" fmla="*/ f514 f299 1"/>
                <a:gd name="f588" fmla="*/ f515 f300 1"/>
                <a:gd name="f589" fmla="*/ f516 f299 1"/>
                <a:gd name="f590" fmla="*/ f517 f300 1"/>
                <a:gd name="f591" fmla="*/ f518 f299 1"/>
                <a:gd name="f592" fmla="*/ f519 f300 1"/>
                <a:gd name="f593" fmla="*/ f520 f299 1"/>
                <a:gd name="f594" fmla="*/ f521 f3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9">
                  <a:pos x="f526" y="f527"/>
                </a:cxn>
                <a:cxn ang="f379">
                  <a:pos x="f528" y="f529"/>
                </a:cxn>
                <a:cxn ang="f379">
                  <a:pos x="f530" y="f531"/>
                </a:cxn>
                <a:cxn ang="f379">
                  <a:pos x="f532" y="f533"/>
                </a:cxn>
                <a:cxn ang="f379">
                  <a:pos x="f534" y="f535"/>
                </a:cxn>
                <a:cxn ang="f379">
                  <a:pos x="f536" y="f537"/>
                </a:cxn>
                <a:cxn ang="f379">
                  <a:pos x="f538" y="f539"/>
                </a:cxn>
                <a:cxn ang="f379">
                  <a:pos x="f540" y="f541"/>
                </a:cxn>
                <a:cxn ang="f379">
                  <a:pos x="f542" y="f543"/>
                </a:cxn>
                <a:cxn ang="f379">
                  <a:pos x="f544" y="f545"/>
                </a:cxn>
                <a:cxn ang="f379">
                  <a:pos x="f546" y="f547"/>
                </a:cxn>
                <a:cxn ang="f379">
                  <a:pos x="f548" y="f549"/>
                </a:cxn>
                <a:cxn ang="f379">
                  <a:pos x="f550" y="f551"/>
                </a:cxn>
                <a:cxn ang="f379">
                  <a:pos x="f552" y="f553"/>
                </a:cxn>
                <a:cxn ang="f379">
                  <a:pos x="f552" y="f553"/>
                </a:cxn>
                <a:cxn ang="f379">
                  <a:pos x="f554" y="f555"/>
                </a:cxn>
                <a:cxn ang="f379">
                  <a:pos x="f556" y="f557"/>
                </a:cxn>
                <a:cxn ang="f379">
                  <a:pos x="f558" y="f559"/>
                </a:cxn>
                <a:cxn ang="f379">
                  <a:pos x="f560" y="f561"/>
                </a:cxn>
                <a:cxn ang="f379">
                  <a:pos x="f526" y="f527"/>
                </a:cxn>
                <a:cxn ang="f379">
                  <a:pos x="f562" y="f563"/>
                </a:cxn>
                <a:cxn ang="f379">
                  <a:pos x="f560" y="f564"/>
                </a:cxn>
                <a:cxn ang="f379">
                  <a:pos x="f558" y="f565"/>
                </a:cxn>
                <a:cxn ang="f379">
                  <a:pos x="f566" y="f567"/>
                </a:cxn>
                <a:cxn ang="f379">
                  <a:pos x="f568" y="f569"/>
                </a:cxn>
                <a:cxn ang="f379">
                  <a:pos x="f570" y="f571"/>
                </a:cxn>
                <a:cxn ang="f379">
                  <a:pos x="f572" y="f571"/>
                </a:cxn>
                <a:cxn ang="f379">
                  <a:pos x="f573" y="f574"/>
                </a:cxn>
                <a:cxn ang="f379">
                  <a:pos x="f575" y="f549"/>
                </a:cxn>
                <a:cxn ang="f379">
                  <a:pos x="f576" y="f539"/>
                </a:cxn>
                <a:cxn ang="f379">
                  <a:pos x="f577" y="f578"/>
                </a:cxn>
                <a:cxn ang="f379">
                  <a:pos x="f542" y="f579"/>
                </a:cxn>
                <a:cxn ang="f379">
                  <a:pos x="f580" y="f581"/>
                </a:cxn>
                <a:cxn ang="f379">
                  <a:pos x="f582" y="f583"/>
                </a:cxn>
                <a:cxn ang="f379">
                  <a:pos x="f584" y="f537"/>
                </a:cxn>
                <a:cxn ang="f379">
                  <a:pos x="f585" y="f586"/>
                </a:cxn>
                <a:cxn ang="f379">
                  <a:pos x="f587" y="f588"/>
                </a:cxn>
                <a:cxn ang="f379">
                  <a:pos x="f589" y="f590"/>
                </a:cxn>
                <a:cxn ang="f379">
                  <a:pos x="f591" y="f592"/>
                </a:cxn>
                <a:cxn ang="f379">
                  <a:pos x="f593" y="f594"/>
                </a:cxn>
                <a:cxn ang="f379">
                  <a:pos x="f562" y="f563"/>
                </a:cxn>
                <a:cxn ang="f379">
                  <a:pos x="f562" y="f563"/>
                </a:cxn>
              </a:cxnLst>
              <a:rect l="f522" t="f525" r="f523" b="f524"/>
              <a:pathLst>
                <a:path w="1170" h="77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29" y="f38"/>
                    <a:pt x="f39" y="f40"/>
                  </a:cubicBezTo>
                  <a:cubicBezTo>
                    <a:pt x="f41" y="f42"/>
                    <a:pt x="f43" y="f44"/>
                    <a:pt x="f21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13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5" y="f67"/>
                  </a:cubicBezTo>
                  <a:cubicBezTo>
                    <a:pt x="f5" y="f68"/>
                    <a:pt x="f5" y="f68"/>
                    <a:pt x="f5" y="f68"/>
                  </a:cubicBezTo>
                  <a:cubicBezTo>
                    <a:pt x="f69" y="f68"/>
                    <a:pt x="f69" y="f68"/>
                    <a:pt x="f69" y="f68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2" y="f78"/>
                    <a:pt x="f79" y="f80"/>
                  </a:cubicBezTo>
                  <a:cubicBezTo>
                    <a:pt x="f81" y="f82"/>
                    <a:pt x="f83" y="f84"/>
                    <a:pt x="f83" y="f84"/>
                  </a:cubicBezTo>
                  <a:cubicBezTo>
                    <a:pt x="f85" y="f86"/>
                    <a:pt x="f87" y="f7"/>
                    <a:pt x="f88" y="f7"/>
                  </a:cubicBezTo>
                  <a:cubicBezTo>
                    <a:pt x="f89" y="f7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75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6" y="f110"/>
                    <a:pt x="f6" y="f110"/>
                    <a:pt x="f6" y="f110"/>
                  </a:cubicBezTo>
                  <a:cubicBezTo>
                    <a:pt x="f6" y="f111"/>
                    <a:pt x="f6" y="f111"/>
                    <a:pt x="f6" y="f111"/>
                  </a:cubicBezTo>
                  <a:cubicBezTo>
                    <a:pt x="f6" y="f112"/>
                    <a:pt x="f6" y="f113"/>
                    <a:pt x="f6" y="f114"/>
                  </a:cubicBezTo>
                  <a:cubicBezTo>
                    <a:pt x="f6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49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29" y="f130"/>
                    <a:pt x="f129" y="f130"/>
                    <a:pt x="f129" y="f130"/>
                  </a:cubicBezTo>
                  <a:cubicBezTo>
                    <a:pt x="f129" y="f130"/>
                    <a:pt x="f129" y="f130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36"/>
                  </a:cubicBezTo>
                  <a:cubicBezTo>
                    <a:pt x="f142" y="f39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9"/>
                  </a:cubicBezTo>
                  <a:cubicBezTo>
                    <a:pt x="f152" y="f153"/>
                    <a:pt x="f154" y="f17"/>
                    <a:pt x="f155" y="f156"/>
                  </a:cubicBezTo>
                  <a:cubicBezTo>
                    <a:pt x="f157" y="f158"/>
                    <a:pt x="f80" y="f59"/>
                    <a:pt x="f159" y="f160"/>
                  </a:cubicBezTo>
                  <a:cubicBezTo>
                    <a:pt x="f161" y="f162"/>
                    <a:pt x="f163" y="f5"/>
                    <a:pt x="f164" y="f5"/>
                  </a:cubicBezTo>
                  <a:cubicBezTo>
                    <a:pt x="f165" y="f5"/>
                    <a:pt x="f166" y="f167"/>
                    <a:pt x="f168" y="f169"/>
                  </a:cubicBezTo>
                  <a:cubicBezTo>
                    <a:pt x="f170" y="f59"/>
                    <a:pt x="f171" y="f172"/>
                    <a:pt x="f10" y="f11"/>
                  </a:cubicBez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0" y="f11"/>
                    <a:pt x="f10" y="f11"/>
                  </a:cubicBezTo>
                  <a:cubicBezTo>
                    <a:pt x="f8" y="f9"/>
                    <a:pt x="f8" y="f9"/>
                    <a:pt x="f8" y="f9"/>
                  </a:cubicBezTo>
                  <a:cubicBezTo>
                    <a:pt x="f8" y="f173"/>
                    <a:pt x="f8" y="f173"/>
                    <a:pt x="f8" y="f173"/>
                  </a:cubicBezTo>
                  <a:cubicBezTo>
                    <a:pt x="f174" y="f175"/>
                    <a:pt x="f176" y="f57"/>
                    <a:pt x="f168" y="f177"/>
                  </a:cubicBezTo>
                  <a:cubicBezTo>
                    <a:pt x="f166" y="f169"/>
                    <a:pt x="f165" y="f167"/>
                    <a:pt x="f164" y="f167"/>
                  </a:cubicBezTo>
                  <a:cubicBezTo>
                    <a:pt x="f163" y="f167"/>
                    <a:pt x="f178" y="f160"/>
                    <a:pt x="f159" y="f61"/>
                  </a:cubicBezTo>
                  <a:cubicBezTo>
                    <a:pt x="f179" y="f57"/>
                    <a:pt x="f7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44"/>
                  </a:cubicBezTo>
                  <a:cubicBezTo>
                    <a:pt x="f194" y="f195"/>
                    <a:pt x="f196" y="f197"/>
                    <a:pt x="f198" y="f140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"/>
                    <a:pt x="f208" y="f44"/>
                  </a:cubicBezTo>
                  <a:cubicBezTo>
                    <a:pt x="f209" y="f210"/>
                    <a:pt x="f209" y="f210"/>
                    <a:pt x="f209" y="f210"/>
                  </a:cubicBezTo>
                  <a:cubicBezTo>
                    <a:pt x="f211" y="f44"/>
                    <a:pt x="f211" y="f44"/>
                    <a:pt x="f211" y="f44"/>
                  </a:cubicBezTo>
                  <a:cubicBezTo>
                    <a:pt x="f212" y="f45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170"/>
                  </a:cubicBezTo>
                  <a:cubicBezTo>
                    <a:pt x="f222" y="f117"/>
                    <a:pt x="f223" y="f115"/>
                    <a:pt x="f223" y="f114"/>
                  </a:cubicBezTo>
                  <a:cubicBezTo>
                    <a:pt x="f223" y="f113"/>
                    <a:pt x="f223" y="f112"/>
                    <a:pt x="f223" y="f111"/>
                  </a:cubicBezTo>
                  <a:cubicBezTo>
                    <a:pt x="f224" y="f111"/>
                    <a:pt x="f224" y="f111"/>
                    <a:pt x="f224" y="f111"/>
                  </a:cubicBezTo>
                  <a:cubicBezTo>
                    <a:pt x="f225" y="f68"/>
                    <a:pt x="f225" y="f68"/>
                    <a:pt x="f225" y="f68"/>
                  </a:cubicBezTo>
                  <a:cubicBezTo>
                    <a:pt x="f219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92" y="f241"/>
                  </a:cubicBezTo>
                  <a:cubicBezTo>
                    <a:pt x="f90" y="f242"/>
                    <a:pt x="f89" y="f84"/>
                    <a:pt x="f88" y="f84"/>
                  </a:cubicBezTo>
                  <a:cubicBezTo>
                    <a:pt x="f87" y="f84"/>
                    <a:pt x="f243" y="f244"/>
                    <a:pt x="f83" y="f91"/>
                  </a:cubicBezTo>
                  <a:cubicBezTo>
                    <a:pt x="f83" y="f91"/>
                    <a:pt x="f245" y="f91"/>
                    <a:pt x="f246" y="f91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" y="f253"/>
                    <a:pt x="f254" y="f101"/>
                    <a:pt x="f27" y="f232"/>
                  </a:cubicBezTo>
                  <a:cubicBezTo>
                    <a:pt x="f255" y="f256"/>
                    <a:pt x="f175" y="f257"/>
                    <a:pt x="f167" y="f258"/>
                  </a:cubicBezTo>
                  <a:cubicBezTo>
                    <a:pt x="f162" y="f67"/>
                    <a:pt x="f162" y="f67"/>
                    <a:pt x="f162" y="f67"/>
                  </a:cubicBezTo>
                  <a:cubicBezTo>
                    <a:pt x="f167" y="f67"/>
                    <a:pt x="f167" y="f67"/>
                    <a:pt x="f167" y="f67"/>
                  </a:cubicBezTo>
                  <a:cubicBezTo>
                    <a:pt x="f63" y="f66"/>
                    <a:pt x="f259" y="f64"/>
                    <a:pt x="f59" y="f260"/>
                  </a:cubicBezTo>
                  <a:cubicBezTo>
                    <a:pt x="f57" y="f60"/>
                    <a:pt x="f261" y="f58"/>
                    <a:pt x="f158" y="f262"/>
                  </a:cubicBezTo>
                  <a:cubicBezTo>
                    <a:pt x="f263" y="f264"/>
                    <a:pt x="f265" y="f266"/>
                    <a:pt x="f48" y="f267"/>
                  </a:cubicBezTo>
                  <a:cubicBezTo>
                    <a:pt x="f268" y="f269"/>
                    <a:pt x="f150" y="f270"/>
                    <a:pt x="f271" y="f272"/>
                  </a:cubicBezTo>
                  <a:cubicBezTo>
                    <a:pt x="f273" y="f274"/>
                    <a:pt x="f275" y="f276"/>
                    <a:pt x="f25" y="f277"/>
                  </a:cubicBezTo>
                  <a:cubicBezTo>
                    <a:pt x="f278" y="f136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130" y="f278"/>
                  </a:cubicBezTo>
                  <a:cubicBezTo>
                    <a:pt x="f287" y="f288"/>
                    <a:pt x="f289" y="f74"/>
                    <a:pt x="f290" y="f291"/>
                  </a:cubicBezTo>
                  <a:cubicBezTo>
                    <a:pt x="f51" y="f271"/>
                    <a:pt x="f292" y="f188"/>
                    <a:pt x="f293" y="f153"/>
                  </a:cubicBezTo>
                  <a:cubicBezTo>
                    <a:pt x="f294" y="f295"/>
                    <a:pt x="f296" y="f156"/>
                    <a:pt x="f297" y="f173"/>
                  </a:cubicBezTo>
                  <a:cubicBezTo>
                    <a:pt x="f8" y="f9"/>
                    <a:pt x="f8" y="f9"/>
                    <a:pt x="f8" y="f9"/>
                  </a:cubicBezTo>
                  <a:cubicBezTo>
                    <a:pt x="f8" y="f173"/>
                    <a:pt x="f8" y="f173"/>
                    <a:pt x="f8" y="f173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A9AC9250-45B2-4190-8C88-793A60AE1213}"/>
                </a:ext>
              </a:extLst>
            </p:cNvPr>
            <p:cNvSpPr/>
            <p:nvPr/>
          </p:nvSpPr>
          <p:spPr>
            <a:xfrm>
              <a:off x="1813639" y="4432599"/>
              <a:ext cx="66422" cy="1051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43"/>
                <a:gd name="f8" fmla="val 2"/>
                <a:gd name="f9" fmla="val 4"/>
                <a:gd name="f10" fmla="val 9"/>
                <a:gd name="f11" fmla="val 8"/>
                <a:gd name="f12" fmla="val 16"/>
                <a:gd name="f13" fmla="val 12"/>
                <a:gd name="f14" fmla="val 23"/>
                <a:gd name="f15" fmla="val 30"/>
                <a:gd name="f16" fmla="val 20"/>
                <a:gd name="f17" fmla="val 37"/>
                <a:gd name="f18" fmla="val 24"/>
                <a:gd name="f19" fmla="val 41"/>
                <a:gd name="f20" fmla="val 35"/>
                <a:gd name="f21" fmla="val 28"/>
                <a:gd name="f22" fmla="val 21"/>
                <a:gd name="f23" fmla="val 14"/>
                <a:gd name="f24" fmla="val 7"/>
                <a:gd name="f25" fmla="val 3"/>
                <a:gd name="f26" fmla="+- 0 0 -90"/>
                <a:gd name="f27" fmla="*/ f3 1 27"/>
                <a:gd name="f28" fmla="*/ f4 1 43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27"/>
                <a:gd name="f37" fmla="*/ f33 1 43"/>
                <a:gd name="f38" fmla="*/ 0 f34 1"/>
                <a:gd name="f39" fmla="*/ 2 f33 1"/>
                <a:gd name="f40" fmla="*/ 12 f34 1"/>
                <a:gd name="f41" fmla="*/ 23 f33 1"/>
                <a:gd name="f42" fmla="*/ 24 f34 1"/>
                <a:gd name="f43" fmla="*/ 43 f33 1"/>
                <a:gd name="f44" fmla="*/ 27 f34 1"/>
                <a:gd name="f45" fmla="*/ 41 f33 1"/>
                <a:gd name="f46" fmla="*/ 16 f34 1"/>
                <a:gd name="f47" fmla="*/ 21 f33 1"/>
                <a:gd name="f48" fmla="*/ 3 f34 1"/>
                <a:gd name="f49" fmla="*/ 0 f33 1"/>
                <a:gd name="f50" fmla="+- f35 0 f1"/>
                <a:gd name="f51" fmla="*/ f38 1 27"/>
                <a:gd name="f52" fmla="*/ f39 1 43"/>
                <a:gd name="f53" fmla="*/ f40 1 27"/>
                <a:gd name="f54" fmla="*/ f41 1 43"/>
                <a:gd name="f55" fmla="*/ f42 1 27"/>
                <a:gd name="f56" fmla="*/ f43 1 43"/>
                <a:gd name="f57" fmla="*/ f44 1 27"/>
                <a:gd name="f58" fmla="*/ f45 1 43"/>
                <a:gd name="f59" fmla="*/ f46 1 27"/>
                <a:gd name="f60" fmla="*/ f47 1 43"/>
                <a:gd name="f61" fmla="*/ f48 1 27"/>
                <a:gd name="f62" fmla="*/ f49 1 43"/>
                <a:gd name="f63" fmla="*/ 0 1 f36"/>
                <a:gd name="f64" fmla="*/ f30 1 f36"/>
                <a:gd name="f65" fmla="*/ 0 1 f37"/>
                <a:gd name="f66" fmla="*/ f31 1 f37"/>
                <a:gd name="f67" fmla="*/ f51 1 f36"/>
                <a:gd name="f68" fmla="*/ f52 1 f37"/>
                <a:gd name="f69" fmla="*/ f53 1 f36"/>
                <a:gd name="f70" fmla="*/ f54 1 f37"/>
                <a:gd name="f71" fmla="*/ f55 1 f36"/>
                <a:gd name="f72" fmla="*/ f56 1 f37"/>
                <a:gd name="f73" fmla="*/ f57 1 f36"/>
                <a:gd name="f74" fmla="*/ f58 1 f37"/>
                <a:gd name="f75" fmla="*/ f59 1 f36"/>
                <a:gd name="f76" fmla="*/ f60 1 f37"/>
                <a:gd name="f77" fmla="*/ f61 1 f36"/>
                <a:gd name="f78" fmla="*/ f62 1 f37"/>
                <a:gd name="f79" fmla="*/ f63 f27 1"/>
                <a:gd name="f80" fmla="*/ f64 f27 1"/>
                <a:gd name="f81" fmla="*/ f66 f28 1"/>
                <a:gd name="f82" fmla="*/ f65 f28 1"/>
                <a:gd name="f83" fmla="*/ f67 f27 1"/>
                <a:gd name="f84" fmla="*/ f68 f28 1"/>
                <a:gd name="f85" fmla="*/ f69 f27 1"/>
                <a:gd name="f86" fmla="*/ f70 f28 1"/>
                <a:gd name="f87" fmla="*/ f71 f27 1"/>
                <a:gd name="f88" fmla="*/ f72 f28 1"/>
                <a:gd name="f89" fmla="*/ f73 f27 1"/>
                <a:gd name="f90" fmla="*/ f74 f28 1"/>
                <a:gd name="f91" fmla="*/ f75 f27 1"/>
                <a:gd name="f92" fmla="*/ f76 f28 1"/>
                <a:gd name="f93" fmla="*/ f77 f27 1"/>
                <a:gd name="f94" fmla="*/ f7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89" y="f90"/>
                </a:cxn>
                <a:cxn ang="f50">
                  <a:pos x="f91" y="f92"/>
                </a:cxn>
                <a:cxn ang="f50">
                  <a:pos x="f93" y="f94"/>
                </a:cxn>
                <a:cxn ang="f50">
                  <a:pos x="f83" y="f84"/>
                </a:cxn>
              </a:cxnLst>
              <a:rect l="f79" t="f82" r="f80" b="f81"/>
              <a:pathLst>
                <a:path w="27" h="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2" y="f15"/>
                    <a:pt x="f16" y="f17"/>
                    <a:pt x="f18" y="f7"/>
                  </a:cubicBezTo>
                  <a:cubicBezTo>
                    <a:pt x="f6" y="f19"/>
                    <a:pt x="f6" y="f19"/>
                    <a:pt x="f6" y="f19"/>
                  </a:cubicBezTo>
                  <a:cubicBezTo>
                    <a:pt x="f18" y="f20"/>
                    <a:pt x="f16" y="f21"/>
                    <a:pt x="f12" y="f22"/>
                  </a:cubicBezTo>
                  <a:cubicBezTo>
                    <a:pt x="f13" y="f23"/>
                    <a:pt x="f11" y="f24"/>
                    <a:pt x="f25" y="f5"/>
                  </a:cubicBezTo>
                  <a:cubicBezTo>
                    <a:pt x="f5" y="f8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E5292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23B8F478-1824-4CD0-A2D7-E9AA412894DA}"/>
                </a:ext>
              </a:extLst>
            </p:cNvPr>
            <p:cNvSpPr/>
            <p:nvPr/>
          </p:nvSpPr>
          <p:spPr>
            <a:xfrm>
              <a:off x="1060822" y="2561636"/>
              <a:ext cx="1538834" cy="198166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25"/>
                <a:gd name="f8" fmla="val 803"/>
                <a:gd name="f9" fmla="val 176"/>
                <a:gd name="f10" fmla="val 156"/>
                <a:gd name="f11" fmla="val 19"/>
                <a:gd name="f12" fmla="val 135"/>
                <a:gd name="f13" fmla="val 39"/>
                <a:gd name="f14" fmla="val 113"/>
                <a:gd name="f15" fmla="val 58"/>
                <a:gd name="f16" fmla="val 84"/>
                <a:gd name="f17" fmla="val 85"/>
                <a:gd name="f18" fmla="val 55"/>
                <a:gd name="f19" fmla="val 110"/>
                <a:gd name="f20" fmla="val 27"/>
                <a:gd name="f21" fmla="val 133"/>
                <a:gd name="f22" fmla="val 153"/>
                <a:gd name="f23" fmla="val 51"/>
                <a:gd name="f24" fmla="val 173"/>
                <a:gd name="f25" fmla="val 63"/>
                <a:gd name="f26" fmla="val 193"/>
                <a:gd name="f27" fmla="val 42"/>
                <a:gd name="f28" fmla="val 212"/>
                <a:gd name="f29" fmla="val 21"/>
                <a:gd name="f30" fmla="val 230"/>
                <a:gd name="f31" fmla="val 249"/>
                <a:gd name="f32" fmla="val 308"/>
                <a:gd name="f33" fmla="val 37"/>
                <a:gd name="f34" fmla="val 54"/>
                <a:gd name="f35" fmla="val 406"/>
                <a:gd name="f36" fmla="val 71"/>
                <a:gd name="f37" fmla="val 449"/>
                <a:gd name="f38" fmla="val 81"/>
                <a:gd name="f39" fmla="val 474"/>
                <a:gd name="f40" fmla="val 97"/>
                <a:gd name="f41" fmla="val 508"/>
                <a:gd name="f42" fmla="val 105"/>
                <a:gd name="f43" fmla="val 525"/>
                <a:gd name="f44" fmla="val 124"/>
                <a:gd name="f45" fmla="val 564"/>
                <a:gd name="f46" fmla="val 651"/>
                <a:gd name="f47" fmla="val 205"/>
                <a:gd name="f48" fmla="val 691"/>
                <a:gd name="f49" fmla="val 240"/>
                <a:gd name="f50" fmla="val 743"/>
                <a:gd name="f51" fmla="val 283"/>
                <a:gd name="f52" fmla="val 301"/>
                <a:gd name="f53" fmla="val 319"/>
                <a:gd name="f54" fmla="val 336"/>
                <a:gd name="f55" fmla="val 385"/>
                <a:gd name="f56" fmla="val 739"/>
                <a:gd name="f57" fmla="val 421"/>
                <a:gd name="f58" fmla="val 682"/>
                <a:gd name="f59" fmla="val 447"/>
                <a:gd name="f60" fmla="val 640"/>
                <a:gd name="f61" fmla="val 502"/>
                <a:gd name="f62" fmla="val 547"/>
                <a:gd name="f63" fmla="val 535"/>
                <a:gd name="f64" fmla="val 470"/>
                <a:gd name="f65" fmla="val 403"/>
                <a:gd name="f66" fmla="val 591"/>
                <a:gd name="f67" fmla="val 339"/>
                <a:gd name="f68" fmla="val 611"/>
                <a:gd name="f69" fmla="val 285"/>
                <a:gd name="f70" fmla="val 246"/>
                <a:gd name="f71" fmla="val 603"/>
                <a:gd name="f72" fmla="val 229"/>
                <a:gd name="f73" fmla="val 581"/>
                <a:gd name="f74" fmla="val 211"/>
                <a:gd name="f75" fmla="val 558"/>
                <a:gd name="f76" fmla="val 571"/>
                <a:gd name="f77" fmla="val 583"/>
                <a:gd name="f78" fmla="val 152"/>
                <a:gd name="f79" fmla="val 595"/>
                <a:gd name="f80" fmla="val 132"/>
                <a:gd name="f81" fmla="val 570"/>
                <a:gd name="f82" fmla="val 114"/>
                <a:gd name="f83" fmla="val 542"/>
                <a:gd name="f84" fmla="val 93"/>
                <a:gd name="f85" fmla="val 513"/>
                <a:gd name="f86" fmla="val 68"/>
                <a:gd name="f87" fmla="val 491"/>
                <a:gd name="f88" fmla="val 48"/>
                <a:gd name="f89" fmla="val 471"/>
                <a:gd name="f90" fmla="val 29"/>
                <a:gd name="f91" fmla="val 454"/>
                <a:gd name="f92" fmla="val 10"/>
                <a:gd name="f93" fmla="val 451"/>
                <a:gd name="f94" fmla="val 7"/>
                <a:gd name="f95" fmla="val 4"/>
                <a:gd name="f96" fmla="val 444"/>
                <a:gd name="f97" fmla="val 1"/>
                <a:gd name="f98" fmla="val 354"/>
                <a:gd name="f99" fmla="val 265"/>
                <a:gd name="f100" fmla="+- 0 0 -90"/>
                <a:gd name="f101" fmla="*/ f4 1 625"/>
                <a:gd name="f102" fmla="*/ f5 1 803"/>
                <a:gd name="f103" fmla="val f6"/>
                <a:gd name="f104" fmla="val f7"/>
                <a:gd name="f105" fmla="val f8"/>
                <a:gd name="f106" fmla="*/ f100 f0 1"/>
                <a:gd name="f107" fmla="+- f105 0 f103"/>
                <a:gd name="f108" fmla="+- f104 0 f103"/>
                <a:gd name="f109" fmla="*/ f106 1 f3"/>
                <a:gd name="f110" fmla="*/ f108 1 625"/>
                <a:gd name="f111" fmla="*/ f107 1 803"/>
                <a:gd name="f112" fmla="*/ 176 f108 1"/>
                <a:gd name="f113" fmla="*/ 0 f107 1"/>
                <a:gd name="f114" fmla="*/ 113 f108 1"/>
                <a:gd name="f115" fmla="*/ 58 f107 1"/>
                <a:gd name="f116" fmla="*/ 27 f108 1"/>
                <a:gd name="f117" fmla="*/ 133 f107 1"/>
                <a:gd name="f118" fmla="*/ 63 f108 1"/>
                <a:gd name="f119" fmla="*/ 193 f107 1"/>
                <a:gd name="f120" fmla="*/ 0 f108 1"/>
                <a:gd name="f121" fmla="*/ 249 f107 1"/>
                <a:gd name="f122" fmla="*/ 54 f108 1"/>
                <a:gd name="f123" fmla="*/ 406 f107 1"/>
                <a:gd name="f124" fmla="*/ 97 f108 1"/>
                <a:gd name="f125" fmla="*/ 508 f107 1"/>
                <a:gd name="f126" fmla="*/ 180 f108 1"/>
                <a:gd name="f127" fmla="*/ 651 f107 1"/>
                <a:gd name="f128" fmla="*/ 283 f108 1"/>
                <a:gd name="f129" fmla="*/ 803 f107 1"/>
                <a:gd name="f130" fmla="*/ 336 f108 1"/>
                <a:gd name="f131" fmla="*/ 447 f108 1"/>
                <a:gd name="f132" fmla="*/ 640 f107 1"/>
                <a:gd name="f133" fmla="*/ 564 f108 1"/>
                <a:gd name="f134" fmla="*/ 403 f107 1"/>
                <a:gd name="f135" fmla="*/ 625 f108 1"/>
                <a:gd name="f136" fmla="*/ 246 f107 1"/>
                <a:gd name="f137" fmla="*/ 558 f108 1"/>
                <a:gd name="f138" fmla="*/ 595 f108 1"/>
                <a:gd name="f139" fmla="*/ 132 f107 1"/>
                <a:gd name="f140" fmla="*/ 513 f108 1"/>
                <a:gd name="f141" fmla="*/ 68 f107 1"/>
                <a:gd name="f142" fmla="*/ 454 f108 1"/>
                <a:gd name="f143" fmla="*/ 10 f107 1"/>
                <a:gd name="f144" fmla="*/ 444 f108 1"/>
                <a:gd name="f145" fmla="*/ 1 f107 1"/>
                <a:gd name="f146" fmla="+- f109 0 f1"/>
                <a:gd name="f147" fmla="*/ f112 1 625"/>
                <a:gd name="f148" fmla="*/ f113 1 803"/>
                <a:gd name="f149" fmla="*/ f114 1 625"/>
                <a:gd name="f150" fmla="*/ f115 1 803"/>
                <a:gd name="f151" fmla="*/ f116 1 625"/>
                <a:gd name="f152" fmla="*/ f117 1 803"/>
                <a:gd name="f153" fmla="*/ f118 1 625"/>
                <a:gd name="f154" fmla="*/ f119 1 803"/>
                <a:gd name="f155" fmla="*/ f120 1 625"/>
                <a:gd name="f156" fmla="*/ f121 1 803"/>
                <a:gd name="f157" fmla="*/ f122 1 625"/>
                <a:gd name="f158" fmla="*/ f123 1 803"/>
                <a:gd name="f159" fmla="*/ f124 1 625"/>
                <a:gd name="f160" fmla="*/ f125 1 803"/>
                <a:gd name="f161" fmla="*/ f126 1 625"/>
                <a:gd name="f162" fmla="*/ f127 1 803"/>
                <a:gd name="f163" fmla="*/ f128 1 625"/>
                <a:gd name="f164" fmla="*/ f129 1 803"/>
                <a:gd name="f165" fmla="*/ f130 1 625"/>
                <a:gd name="f166" fmla="*/ f131 1 625"/>
                <a:gd name="f167" fmla="*/ f132 1 803"/>
                <a:gd name="f168" fmla="*/ f133 1 625"/>
                <a:gd name="f169" fmla="*/ f134 1 803"/>
                <a:gd name="f170" fmla="*/ f135 1 625"/>
                <a:gd name="f171" fmla="*/ f136 1 803"/>
                <a:gd name="f172" fmla="*/ f137 1 625"/>
                <a:gd name="f173" fmla="*/ f138 1 625"/>
                <a:gd name="f174" fmla="*/ f139 1 803"/>
                <a:gd name="f175" fmla="*/ f140 1 625"/>
                <a:gd name="f176" fmla="*/ f141 1 803"/>
                <a:gd name="f177" fmla="*/ f142 1 625"/>
                <a:gd name="f178" fmla="*/ f143 1 803"/>
                <a:gd name="f179" fmla="*/ f144 1 625"/>
                <a:gd name="f180" fmla="*/ f145 1 803"/>
                <a:gd name="f181" fmla="*/ 0 1 f110"/>
                <a:gd name="f182" fmla="*/ f104 1 f110"/>
                <a:gd name="f183" fmla="*/ 0 1 f111"/>
                <a:gd name="f184" fmla="*/ f105 1 f111"/>
                <a:gd name="f185" fmla="*/ f147 1 f110"/>
                <a:gd name="f186" fmla="*/ f148 1 f111"/>
                <a:gd name="f187" fmla="*/ f149 1 f110"/>
                <a:gd name="f188" fmla="*/ f150 1 f111"/>
                <a:gd name="f189" fmla="*/ f151 1 f110"/>
                <a:gd name="f190" fmla="*/ f152 1 f111"/>
                <a:gd name="f191" fmla="*/ f153 1 f110"/>
                <a:gd name="f192" fmla="*/ f154 1 f111"/>
                <a:gd name="f193" fmla="*/ f155 1 f110"/>
                <a:gd name="f194" fmla="*/ f156 1 f111"/>
                <a:gd name="f195" fmla="*/ f157 1 f110"/>
                <a:gd name="f196" fmla="*/ f158 1 f111"/>
                <a:gd name="f197" fmla="*/ f159 1 f110"/>
                <a:gd name="f198" fmla="*/ f160 1 f111"/>
                <a:gd name="f199" fmla="*/ f161 1 f110"/>
                <a:gd name="f200" fmla="*/ f162 1 f111"/>
                <a:gd name="f201" fmla="*/ f163 1 f110"/>
                <a:gd name="f202" fmla="*/ f164 1 f111"/>
                <a:gd name="f203" fmla="*/ f165 1 f110"/>
                <a:gd name="f204" fmla="*/ f166 1 f110"/>
                <a:gd name="f205" fmla="*/ f167 1 f111"/>
                <a:gd name="f206" fmla="*/ f168 1 f110"/>
                <a:gd name="f207" fmla="*/ f169 1 f111"/>
                <a:gd name="f208" fmla="*/ f170 1 f110"/>
                <a:gd name="f209" fmla="*/ f171 1 f111"/>
                <a:gd name="f210" fmla="*/ f172 1 f110"/>
                <a:gd name="f211" fmla="*/ f173 1 f110"/>
                <a:gd name="f212" fmla="*/ f174 1 f111"/>
                <a:gd name="f213" fmla="*/ f175 1 f110"/>
                <a:gd name="f214" fmla="*/ f176 1 f111"/>
                <a:gd name="f215" fmla="*/ f177 1 f110"/>
                <a:gd name="f216" fmla="*/ f178 1 f111"/>
                <a:gd name="f217" fmla="*/ f179 1 f110"/>
                <a:gd name="f218" fmla="*/ f180 1 f111"/>
                <a:gd name="f219" fmla="*/ f181 f101 1"/>
                <a:gd name="f220" fmla="*/ f182 f101 1"/>
                <a:gd name="f221" fmla="*/ f184 f102 1"/>
                <a:gd name="f222" fmla="*/ f183 f102 1"/>
                <a:gd name="f223" fmla="*/ f185 f101 1"/>
                <a:gd name="f224" fmla="*/ f186 f102 1"/>
                <a:gd name="f225" fmla="*/ f187 f101 1"/>
                <a:gd name="f226" fmla="*/ f188 f102 1"/>
                <a:gd name="f227" fmla="*/ f189 f101 1"/>
                <a:gd name="f228" fmla="*/ f190 f102 1"/>
                <a:gd name="f229" fmla="*/ f191 f101 1"/>
                <a:gd name="f230" fmla="*/ f192 f102 1"/>
                <a:gd name="f231" fmla="*/ f193 f101 1"/>
                <a:gd name="f232" fmla="*/ f194 f102 1"/>
                <a:gd name="f233" fmla="*/ f195 f101 1"/>
                <a:gd name="f234" fmla="*/ f196 f102 1"/>
                <a:gd name="f235" fmla="*/ f197 f101 1"/>
                <a:gd name="f236" fmla="*/ f198 f102 1"/>
                <a:gd name="f237" fmla="*/ f199 f101 1"/>
                <a:gd name="f238" fmla="*/ f200 f102 1"/>
                <a:gd name="f239" fmla="*/ f201 f101 1"/>
                <a:gd name="f240" fmla="*/ f202 f102 1"/>
                <a:gd name="f241" fmla="*/ f203 f101 1"/>
                <a:gd name="f242" fmla="*/ f204 f101 1"/>
                <a:gd name="f243" fmla="*/ f205 f102 1"/>
                <a:gd name="f244" fmla="*/ f206 f101 1"/>
                <a:gd name="f245" fmla="*/ f207 f102 1"/>
                <a:gd name="f246" fmla="*/ f208 f101 1"/>
                <a:gd name="f247" fmla="*/ f209 f102 1"/>
                <a:gd name="f248" fmla="*/ f210 f101 1"/>
                <a:gd name="f249" fmla="*/ f211 f101 1"/>
                <a:gd name="f250" fmla="*/ f212 f102 1"/>
                <a:gd name="f251" fmla="*/ f213 f101 1"/>
                <a:gd name="f252" fmla="*/ f214 f102 1"/>
                <a:gd name="f253" fmla="*/ f215 f101 1"/>
                <a:gd name="f254" fmla="*/ f216 f102 1"/>
                <a:gd name="f255" fmla="*/ f217 f101 1"/>
                <a:gd name="f256" fmla="*/ f218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6">
                  <a:pos x="f223" y="f224"/>
                </a:cxn>
                <a:cxn ang="f146">
                  <a:pos x="f225" y="f226"/>
                </a:cxn>
                <a:cxn ang="f146">
                  <a:pos x="f227" y="f228"/>
                </a:cxn>
                <a:cxn ang="f146">
                  <a:pos x="f229" y="f230"/>
                </a:cxn>
                <a:cxn ang="f146">
                  <a:pos x="f231" y="f232"/>
                </a:cxn>
                <a:cxn ang="f146">
                  <a:pos x="f233" y="f234"/>
                </a:cxn>
                <a:cxn ang="f146">
                  <a:pos x="f235" y="f236"/>
                </a:cxn>
                <a:cxn ang="f146">
                  <a:pos x="f237" y="f238"/>
                </a:cxn>
                <a:cxn ang="f146">
                  <a:pos x="f239" y="f240"/>
                </a:cxn>
                <a:cxn ang="f146">
                  <a:pos x="f241" y="f240"/>
                </a:cxn>
                <a:cxn ang="f146">
                  <a:pos x="f242" y="f243"/>
                </a:cxn>
                <a:cxn ang="f146">
                  <a:pos x="f244" y="f245"/>
                </a:cxn>
                <a:cxn ang="f146">
                  <a:pos x="f246" y="f247"/>
                </a:cxn>
                <a:cxn ang="f146">
                  <a:pos x="f248" y="f230"/>
                </a:cxn>
                <a:cxn ang="f146">
                  <a:pos x="f249" y="f250"/>
                </a:cxn>
                <a:cxn ang="f146">
                  <a:pos x="f251" y="f252"/>
                </a:cxn>
                <a:cxn ang="f146">
                  <a:pos x="f253" y="f254"/>
                </a:cxn>
                <a:cxn ang="f146">
                  <a:pos x="f255" y="f256"/>
                </a:cxn>
                <a:cxn ang="f146">
                  <a:pos x="f223" y="f224"/>
                </a:cxn>
              </a:cxnLst>
              <a:rect l="f219" t="f222" r="f220" b="f221"/>
              <a:pathLst>
                <a:path w="625" h="803">
                  <a:moveTo>
                    <a:pt x="f9" y="f6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13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11" y="f32"/>
                    <a:pt x="f33" y="f2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3" y="f46"/>
                  </a:cubicBezTo>
                  <a:cubicBezTo>
                    <a:pt x="f47" y="f48"/>
                    <a:pt x="f49" y="f50"/>
                    <a:pt x="f51" y="f8"/>
                  </a:cubicBezTo>
                  <a:cubicBezTo>
                    <a:pt x="f52" y="f8"/>
                    <a:pt x="f53" y="f8"/>
                    <a:pt x="f54" y="f8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45" y="f65"/>
                  </a:cubicBezTo>
                  <a:cubicBezTo>
                    <a:pt x="f66" y="f67"/>
                    <a:pt x="f68" y="f69"/>
                    <a:pt x="f7" y="f70"/>
                  </a:cubicBezTo>
                  <a:cubicBezTo>
                    <a:pt x="f71" y="f72"/>
                    <a:pt x="f73" y="f74"/>
                    <a:pt x="f75" y="f26"/>
                  </a:cubicBezTo>
                  <a:cubicBezTo>
                    <a:pt x="f76" y="f24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59" y="f95"/>
                    <a:pt x="f96" y="f97"/>
                  </a:cubicBezTo>
                  <a:cubicBezTo>
                    <a:pt x="f98" y="f97"/>
                    <a:pt x="f99" y="f6"/>
                    <a:pt x="f9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F57362AF-C9FB-4684-86D5-B75C91873CB7}"/>
                </a:ext>
              </a:extLst>
            </p:cNvPr>
            <p:cNvSpPr/>
            <p:nvPr/>
          </p:nvSpPr>
          <p:spPr>
            <a:xfrm>
              <a:off x="1055290" y="2556104"/>
              <a:ext cx="1549908" cy="19927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9"/>
                <a:gd name="f7" fmla="val 807"/>
                <a:gd name="f8" fmla="val 178"/>
                <a:gd name="f9" fmla="val 2"/>
                <a:gd name="f10" fmla="val 176"/>
                <a:gd name="f11" fmla="val 156"/>
                <a:gd name="f12" fmla="val 20"/>
                <a:gd name="f13" fmla="val 135"/>
                <a:gd name="f14" fmla="val 39"/>
                <a:gd name="f15" fmla="val 114"/>
                <a:gd name="f16" fmla="val 59"/>
                <a:gd name="f17" fmla="val 85"/>
                <a:gd name="f18" fmla="val 56"/>
                <a:gd name="f19" fmla="val 110"/>
                <a:gd name="f20" fmla="val 28"/>
                <a:gd name="f21" fmla="val 134"/>
                <a:gd name="f22" fmla="val 27"/>
                <a:gd name="f23" fmla="val 136"/>
                <a:gd name="f24" fmla="val 51"/>
                <a:gd name="f25" fmla="val 63"/>
                <a:gd name="f26" fmla="val 196"/>
                <a:gd name="f27" fmla="val 65"/>
                <a:gd name="f28" fmla="val 195"/>
                <a:gd name="f29" fmla="val 194"/>
                <a:gd name="f30" fmla="val 42"/>
                <a:gd name="f31" fmla="val 212"/>
                <a:gd name="f32" fmla="val 22"/>
                <a:gd name="f33" fmla="val 231"/>
                <a:gd name="f34" fmla="val 1"/>
                <a:gd name="f35" fmla="val 250"/>
                <a:gd name="f36" fmla="val 252"/>
                <a:gd name="f37" fmla="val 19"/>
                <a:gd name="f38" fmla="val 311"/>
                <a:gd name="f39" fmla="val 37"/>
                <a:gd name="f40" fmla="val 363"/>
                <a:gd name="f41" fmla="val 55"/>
                <a:gd name="f42" fmla="val 408"/>
                <a:gd name="f43" fmla="val 71"/>
                <a:gd name="f44" fmla="val 452"/>
                <a:gd name="f45" fmla="val 81"/>
                <a:gd name="f46" fmla="val 477"/>
                <a:gd name="f47" fmla="val 97"/>
                <a:gd name="f48" fmla="val 511"/>
                <a:gd name="f49" fmla="val 105"/>
                <a:gd name="f50" fmla="val 528"/>
                <a:gd name="f51" fmla="val 124"/>
                <a:gd name="f52" fmla="val 567"/>
                <a:gd name="f53" fmla="val 654"/>
                <a:gd name="f54" fmla="val 206"/>
                <a:gd name="f55" fmla="val 694"/>
                <a:gd name="f56" fmla="val 240"/>
                <a:gd name="f57" fmla="val 746"/>
                <a:gd name="f58" fmla="val 284"/>
                <a:gd name="f59" fmla="val 806"/>
                <a:gd name="f60" fmla="val 285"/>
                <a:gd name="f61" fmla="val 303"/>
                <a:gd name="f62" fmla="val 321"/>
                <a:gd name="f63" fmla="val 338"/>
                <a:gd name="f64" fmla="val 339"/>
                <a:gd name="f65" fmla="val 340"/>
                <a:gd name="f66" fmla="val 389"/>
                <a:gd name="f67" fmla="val 742"/>
                <a:gd name="f68" fmla="val 425"/>
                <a:gd name="f69" fmla="val 686"/>
                <a:gd name="f70" fmla="val 450"/>
                <a:gd name="f71" fmla="val 643"/>
                <a:gd name="f72" fmla="val 505"/>
                <a:gd name="f73" fmla="val 550"/>
                <a:gd name="f74" fmla="val 539"/>
                <a:gd name="f75" fmla="val 472"/>
                <a:gd name="f76" fmla="val 568"/>
                <a:gd name="f77" fmla="val 406"/>
                <a:gd name="f78" fmla="val 595"/>
                <a:gd name="f79" fmla="val 342"/>
                <a:gd name="f80" fmla="val 615"/>
                <a:gd name="f81" fmla="val 288"/>
                <a:gd name="f82" fmla="val 249"/>
                <a:gd name="f83" fmla="val 248"/>
                <a:gd name="f84" fmla="val 628"/>
                <a:gd name="f85" fmla="val 247"/>
                <a:gd name="f86" fmla="val 606"/>
                <a:gd name="f87" fmla="val 229"/>
                <a:gd name="f88" fmla="val 584"/>
                <a:gd name="f89" fmla="val 211"/>
                <a:gd name="f90" fmla="val 562"/>
                <a:gd name="f91" fmla="val 560"/>
                <a:gd name="f92" fmla="val 574"/>
                <a:gd name="f93" fmla="val 587"/>
                <a:gd name="f94" fmla="val 155"/>
                <a:gd name="f95" fmla="val 599"/>
                <a:gd name="f96" fmla="val 600"/>
                <a:gd name="f97" fmla="val 133"/>
                <a:gd name="f98" fmla="val 598"/>
                <a:gd name="f99" fmla="val 132"/>
                <a:gd name="f100" fmla="val 573"/>
                <a:gd name="f101" fmla="val 115"/>
                <a:gd name="f102" fmla="val 545"/>
                <a:gd name="f103" fmla="val 94"/>
                <a:gd name="f104" fmla="val 517"/>
                <a:gd name="f105" fmla="val 68"/>
                <a:gd name="f106" fmla="val 494"/>
                <a:gd name="f107" fmla="val 49"/>
                <a:gd name="f108" fmla="val 475"/>
                <a:gd name="f109" fmla="val 29"/>
                <a:gd name="f110" fmla="val 458"/>
                <a:gd name="f111" fmla="val 11"/>
                <a:gd name="f112" fmla="val 10"/>
                <a:gd name="f113" fmla="val 454"/>
                <a:gd name="f114" fmla="val 7"/>
                <a:gd name="f115" fmla="val 5"/>
                <a:gd name="f116" fmla="val 447"/>
                <a:gd name="f117" fmla="val 446"/>
                <a:gd name="f118" fmla="val 356"/>
                <a:gd name="f119" fmla="val 267"/>
                <a:gd name="f120" fmla="val 177"/>
                <a:gd name="f121" fmla="val 4"/>
                <a:gd name="f122" fmla="val 3"/>
                <a:gd name="f123" fmla="val 444"/>
                <a:gd name="f124" fmla="val 448"/>
                <a:gd name="f125" fmla="val 8"/>
                <a:gd name="f126" fmla="val 451"/>
                <a:gd name="f127" fmla="val 455"/>
                <a:gd name="f128" fmla="val 13"/>
                <a:gd name="f129" fmla="val 456"/>
                <a:gd name="f130" fmla="val 12"/>
                <a:gd name="f131" fmla="val 32"/>
                <a:gd name="f132" fmla="val 492"/>
                <a:gd name="f133" fmla="val 52"/>
                <a:gd name="f134" fmla="val 514"/>
                <a:gd name="f135" fmla="val 543"/>
                <a:gd name="f136" fmla="val 570"/>
                <a:gd name="f137" fmla="val 118"/>
                <a:gd name="f138" fmla="val 596"/>
                <a:gd name="f139" fmla="val 597"/>
                <a:gd name="f140" fmla="val 583"/>
                <a:gd name="f141" fmla="val 153"/>
                <a:gd name="f142" fmla="val 571"/>
                <a:gd name="f143" fmla="val 174"/>
                <a:gd name="f144" fmla="val 559"/>
                <a:gd name="f145" fmla="val 558"/>
                <a:gd name="f146" fmla="val 197"/>
                <a:gd name="f147" fmla="val 581"/>
                <a:gd name="f148" fmla="val 215"/>
                <a:gd name="f149" fmla="val 604"/>
                <a:gd name="f150" fmla="val 232"/>
                <a:gd name="f151" fmla="val 626"/>
                <a:gd name="f152" fmla="val 627"/>
                <a:gd name="f153" fmla="val 625"/>
                <a:gd name="f154" fmla="val 611"/>
                <a:gd name="f155" fmla="val 287"/>
                <a:gd name="f156" fmla="val 591"/>
                <a:gd name="f157" fmla="val 341"/>
                <a:gd name="f158" fmla="val 564"/>
                <a:gd name="f159" fmla="val 404"/>
                <a:gd name="f160" fmla="val 535"/>
                <a:gd name="f161" fmla="val 471"/>
                <a:gd name="f162" fmla="val 502"/>
                <a:gd name="f163" fmla="val 548"/>
                <a:gd name="f164" fmla="val 641"/>
                <a:gd name="f165" fmla="val 422"/>
                <a:gd name="f166" fmla="val 683"/>
                <a:gd name="f167" fmla="val 386"/>
                <a:gd name="f168" fmla="val 740"/>
                <a:gd name="f169" fmla="val 337"/>
                <a:gd name="f170" fmla="val 804"/>
                <a:gd name="f171" fmla="val 805"/>
                <a:gd name="f172" fmla="val 803"/>
                <a:gd name="f173" fmla="val 244"/>
                <a:gd name="f174" fmla="val 744"/>
                <a:gd name="f175" fmla="val 209"/>
                <a:gd name="f176" fmla="val 692"/>
                <a:gd name="f177" fmla="val 183"/>
                <a:gd name="f178" fmla="val 652"/>
                <a:gd name="f179" fmla="val 128"/>
                <a:gd name="f180" fmla="val 565"/>
                <a:gd name="f181" fmla="val 109"/>
                <a:gd name="f182" fmla="val 526"/>
                <a:gd name="f183" fmla="val 101"/>
                <a:gd name="f184" fmla="val 509"/>
                <a:gd name="f185" fmla="val 75"/>
                <a:gd name="f186" fmla="val 58"/>
                <a:gd name="f187" fmla="val 407"/>
                <a:gd name="f188" fmla="val 41"/>
                <a:gd name="f189" fmla="val 362"/>
                <a:gd name="f190" fmla="val 309"/>
                <a:gd name="f191" fmla="val 251"/>
                <a:gd name="f192" fmla="val 253"/>
                <a:gd name="f193" fmla="val 24"/>
                <a:gd name="f194" fmla="val 234"/>
                <a:gd name="f195" fmla="val 45"/>
                <a:gd name="f196" fmla="val 66"/>
                <a:gd name="f197" fmla="val 67"/>
                <a:gd name="f198" fmla="val 43"/>
                <a:gd name="f199" fmla="val 154"/>
                <a:gd name="f200" fmla="val 31"/>
                <a:gd name="f201" fmla="val 137"/>
                <a:gd name="f202" fmla="val 113"/>
                <a:gd name="f203" fmla="val 87"/>
                <a:gd name="f204" fmla="val 88"/>
                <a:gd name="f205" fmla="val 116"/>
                <a:gd name="f206" fmla="val 62"/>
                <a:gd name="f207" fmla="val 138"/>
                <a:gd name="f208" fmla="val 159"/>
                <a:gd name="f209" fmla="val 23"/>
                <a:gd name="f210" fmla="val 179"/>
                <a:gd name="f211" fmla="+- 0 0 -90"/>
                <a:gd name="f212" fmla="*/ f3 1 629"/>
                <a:gd name="f213" fmla="*/ f4 1 807"/>
                <a:gd name="f214" fmla="val f5"/>
                <a:gd name="f215" fmla="val f6"/>
                <a:gd name="f216" fmla="val f7"/>
                <a:gd name="f217" fmla="*/ f211 f0 1"/>
                <a:gd name="f218" fmla="+- f216 0 f214"/>
                <a:gd name="f219" fmla="+- f215 0 f214"/>
                <a:gd name="f220" fmla="*/ f217 1 f2"/>
                <a:gd name="f221" fmla="*/ f219 1 629"/>
                <a:gd name="f222" fmla="*/ f218 1 807"/>
                <a:gd name="f223" fmla="*/ 176 f219 1"/>
                <a:gd name="f224" fmla="*/ 0 f218 1"/>
                <a:gd name="f225" fmla="*/ 28 f219 1"/>
                <a:gd name="f226" fmla="*/ 134 f218 1"/>
                <a:gd name="f227" fmla="*/ 136 f218 1"/>
                <a:gd name="f228" fmla="*/ 65 f219 1"/>
                <a:gd name="f229" fmla="*/ 195 f218 1"/>
                <a:gd name="f230" fmla="*/ 1 f219 1"/>
                <a:gd name="f231" fmla="*/ 250 f218 1"/>
                <a:gd name="f232" fmla="*/ 0 f219 1"/>
                <a:gd name="f233" fmla="*/ 252 f218 1"/>
                <a:gd name="f234" fmla="*/ 97 f219 1"/>
                <a:gd name="f235" fmla="*/ 511 f218 1"/>
                <a:gd name="f236" fmla="*/ 284 f219 1"/>
                <a:gd name="f237" fmla="*/ 806 f218 1"/>
                <a:gd name="f238" fmla="*/ 285 f219 1"/>
                <a:gd name="f239" fmla="*/ 807 f218 1"/>
                <a:gd name="f240" fmla="*/ 339 f219 1"/>
                <a:gd name="f241" fmla="*/ 450 f219 1"/>
                <a:gd name="f242" fmla="*/ 643 f218 1"/>
                <a:gd name="f243" fmla="*/ 629 f219 1"/>
                <a:gd name="f244" fmla="*/ 249 f218 1"/>
                <a:gd name="f245" fmla="*/ 628 f219 1"/>
                <a:gd name="f246" fmla="*/ 247 f218 1"/>
                <a:gd name="f247" fmla="*/ 560 f219 1"/>
                <a:gd name="f248" fmla="*/ 599 f219 1"/>
                <a:gd name="f249" fmla="*/ 135 f218 1"/>
                <a:gd name="f250" fmla="*/ 598 f219 1"/>
                <a:gd name="f251" fmla="*/ 132 f218 1"/>
                <a:gd name="f252" fmla="*/ 458 f219 1"/>
                <a:gd name="f253" fmla="*/ 11 f218 1"/>
                <a:gd name="f254" fmla="*/ 10 f218 1"/>
                <a:gd name="f255" fmla="*/ 446 f219 1"/>
                <a:gd name="f256" fmla="*/ 1 f218 1"/>
                <a:gd name="f257" fmla="*/ 178 f219 1"/>
                <a:gd name="f258" fmla="*/ 4 f218 1"/>
                <a:gd name="f259" fmla="*/ 3 f218 1"/>
                <a:gd name="f260" fmla="*/ 455 f219 1"/>
                <a:gd name="f261" fmla="*/ 13 f218 1"/>
                <a:gd name="f262" fmla="*/ 596 f219 1"/>
                <a:gd name="f263" fmla="*/ 595 f219 1"/>
                <a:gd name="f264" fmla="*/ 133 f218 1"/>
                <a:gd name="f265" fmla="*/ 558 f219 1"/>
                <a:gd name="f266" fmla="*/ 196 f218 1"/>
                <a:gd name="f267" fmla="*/ 626 f219 1"/>
                <a:gd name="f268" fmla="*/ 625 f219 1"/>
                <a:gd name="f269" fmla="*/ 248 f218 1"/>
                <a:gd name="f270" fmla="*/ 447 f219 1"/>
                <a:gd name="f271" fmla="*/ 641 f218 1"/>
                <a:gd name="f272" fmla="*/ 338 f219 1"/>
                <a:gd name="f273" fmla="*/ 805 f218 1"/>
                <a:gd name="f274" fmla="*/ 803 f218 1"/>
                <a:gd name="f275" fmla="*/ 287 f219 1"/>
                <a:gd name="f276" fmla="*/ 804 f218 1"/>
                <a:gd name="f277" fmla="*/ 101 f219 1"/>
                <a:gd name="f278" fmla="*/ 509 f218 1"/>
                <a:gd name="f279" fmla="*/ 4 f219 1"/>
                <a:gd name="f280" fmla="*/ 3 f219 1"/>
                <a:gd name="f281" fmla="*/ 253 f218 1"/>
                <a:gd name="f282" fmla="*/ 67 f219 1"/>
                <a:gd name="f283" fmla="*/ 31 f219 1"/>
                <a:gd name="f284" fmla="*/ 137 f218 1"/>
                <a:gd name="f285" fmla="*/ 179 f219 1"/>
                <a:gd name="f286" fmla="+- f220 0 f1"/>
                <a:gd name="f287" fmla="*/ f223 1 629"/>
                <a:gd name="f288" fmla="*/ f224 1 807"/>
                <a:gd name="f289" fmla="*/ f225 1 629"/>
                <a:gd name="f290" fmla="*/ f226 1 807"/>
                <a:gd name="f291" fmla="*/ f227 1 807"/>
                <a:gd name="f292" fmla="*/ f228 1 629"/>
                <a:gd name="f293" fmla="*/ f229 1 807"/>
                <a:gd name="f294" fmla="*/ f230 1 629"/>
                <a:gd name="f295" fmla="*/ f231 1 807"/>
                <a:gd name="f296" fmla="*/ f232 1 629"/>
                <a:gd name="f297" fmla="*/ f233 1 807"/>
                <a:gd name="f298" fmla="*/ f234 1 629"/>
                <a:gd name="f299" fmla="*/ f235 1 807"/>
                <a:gd name="f300" fmla="*/ f236 1 629"/>
                <a:gd name="f301" fmla="*/ f237 1 807"/>
                <a:gd name="f302" fmla="*/ f238 1 629"/>
                <a:gd name="f303" fmla="*/ f239 1 807"/>
                <a:gd name="f304" fmla="*/ f240 1 629"/>
                <a:gd name="f305" fmla="*/ f241 1 629"/>
                <a:gd name="f306" fmla="*/ f242 1 807"/>
                <a:gd name="f307" fmla="*/ f243 1 629"/>
                <a:gd name="f308" fmla="*/ f244 1 807"/>
                <a:gd name="f309" fmla="*/ f245 1 629"/>
                <a:gd name="f310" fmla="*/ f246 1 807"/>
                <a:gd name="f311" fmla="*/ f247 1 629"/>
                <a:gd name="f312" fmla="*/ f248 1 629"/>
                <a:gd name="f313" fmla="*/ f249 1 807"/>
                <a:gd name="f314" fmla="*/ f250 1 629"/>
                <a:gd name="f315" fmla="*/ f251 1 807"/>
                <a:gd name="f316" fmla="*/ f252 1 629"/>
                <a:gd name="f317" fmla="*/ f253 1 807"/>
                <a:gd name="f318" fmla="*/ f254 1 807"/>
                <a:gd name="f319" fmla="*/ f255 1 629"/>
                <a:gd name="f320" fmla="*/ f256 1 807"/>
                <a:gd name="f321" fmla="*/ f257 1 629"/>
                <a:gd name="f322" fmla="*/ f258 1 807"/>
                <a:gd name="f323" fmla="*/ f259 1 807"/>
                <a:gd name="f324" fmla="*/ f260 1 629"/>
                <a:gd name="f325" fmla="*/ f261 1 807"/>
                <a:gd name="f326" fmla="*/ f262 1 629"/>
                <a:gd name="f327" fmla="*/ f263 1 629"/>
                <a:gd name="f328" fmla="*/ f264 1 807"/>
                <a:gd name="f329" fmla="*/ f265 1 629"/>
                <a:gd name="f330" fmla="*/ f266 1 807"/>
                <a:gd name="f331" fmla="*/ f267 1 629"/>
                <a:gd name="f332" fmla="*/ f268 1 629"/>
                <a:gd name="f333" fmla="*/ f269 1 807"/>
                <a:gd name="f334" fmla="*/ f270 1 629"/>
                <a:gd name="f335" fmla="*/ f271 1 807"/>
                <a:gd name="f336" fmla="*/ f272 1 629"/>
                <a:gd name="f337" fmla="*/ f273 1 807"/>
                <a:gd name="f338" fmla="*/ f274 1 807"/>
                <a:gd name="f339" fmla="*/ f275 1 629"/>
                <a:gd name="f340" fmla="*/ f276 1 807"/>
                <a:gd name="f341" fmla="*/ f277 1 629"/>
                <a:gd name="f342" fmla="*/ f278 1 807"/>
                <a:gd name="f343" fmla="*/ f279 1 629"/>
                <a:gd name="f344" fmla="*/ f280 1 629"/>
                <a:gd name="f345" fmla="*/ f281 1 807"/>
                <a:gd name="f346" fmla="*/ f282 1 629"/>
                <a:gd name="f347" fmla="*/ f283 1 629"/>
                <a:gd name="f348" fmla="*/ f284 1 807"/>
                <a:gd name="f349" fmla="*/ f285 1 629"/>
                <a:gd name="f350" fmla="*/ 0 1 f221"/>
                <a:gd name="f351" fmla="*/ f215 1 f221"/>
                <a:gd name="f352" fmla="*/ 0 1 f222"/>
                <a:gd name="f353" fmla="*/ f216 1 f222"/>
                <a:gd name="f354" fmla="*/ f287 1 f221"/>
                <a:gd name="f355" fmla="*/ f288 1 f222"/>
                <a:gd name="f356" fmla="*/ f289 1 f221"/>
                <a:gd name="f357" fmla="*/ f290 1 f222"/>
                <a:gd name="f358" fmla="*/ f291 1 f222"/>
                <a:gd name="f359" fmla="*/ f292 1 f221"/>
                <a:gd name="f360" fmla="*/ f293 1 f222"/>
                <a:gd name="f361" fmla="*/ f294 1 f221"/>
                <a:gd name="f362" fmla="*/ f295 1 f222"/>
                <a:gd name="f363" fmla="*/ f296 1 f221"/>
                <a:gd name="f364" fmla="*/ f297 1 f222"/>
                <a:gd name="f365" fmla="*/ f298 1 f221"/>
                <a:gd name="f366" fmla="*/ f299 1 f222"/>
                <a:gd name="f367" fmla="*/ f300 1 f221"/>
                <a:gd name="f368" fmla="*/ f301 1 f222"/>
                <a:gd name="f369" fmla="*/ f302 1 f221"/>
                <a:gd name="f370" fmla="*/ f303 1 f222"/>
                <a:gd name="f371" fmla="*/ f304 1 f221"/>
                <a:gd name="f372" fmla="*/ f305 1 f221"/>
                <a:gd name="f373" fmla="*/ f306 1 f222"/>
                <a:gd name="f374" fmla="*/ f307 1 f221"/>
                <a:gd name="f375" fmla="*/ f308 1 f222"/>
                <a:gd name="f376" fmla="*/ f309 1 f221"/>
                <a:gd name="f377" fmla="*/ f310 1 f222"/>
                <a:gd name="f378" fmla="*/ f311 1 f221"/>
                <a:gd name="f379" fmla="*/ f312 1 f221"/>
                <a:gd name="f380" fmla="*/ f313 1 f222"/>
                <a:gd name="f381" fmla="*/ f314 1 f221"/>
                <a:gd name="f382" fmla="*/ f315 1 f222"/>
                <a:gd name="f383" fmla="*/ f316 1 f221"/>
                <a:gd name="f384" fmla="*/ f317 1 f222"/>
                <a:gd name="f385" fmla="*/ f318 1 f222"/>
                <a:gd name="f386" fmla="*/ f319 1 f221"/>
                <a:gd name="f387" fmla="*/ f320 1 f222"/>
                <a:gd name="f388" fmla="*/ f321 1 f221"/>
                <a:gd name="f389" fmla="*/ f322 1 f222"/>
                <a:gd name="f390" fmla="*/ f323 1 f222"/>
                <a:gd name="f391" fmla="*/ f324 1 f221"/>
                <a:gd name="f392" fmla="*/ f325 1 f222"/>
                <a:gd name="f393" fmla="*/ f326 1 f221"/>
                <a:gd name="f394" fmla="*/ f327 1 f221"/>
                <a:gd name="f395" fmla="*/ f328 1 f222"/>
                <a:gd name="f396" fmla="*/ f329 1 f221"/>
                <a:gd name="f397" fmla="*/ f330 1 f222"/>
                <a:gd name="f398" fmla="*/ f331 1 f221"/>
                <a:gd name="f399" fmla="*/ f332 1 f221"/>
                <a:gd name="f400" fmla="*/ f333 1 f222"/>
                <a:gd name="f401" fmla="*/ f334 1 f221"/>
                <a:gd name="f402" fmla="*/ f335 1 f222"/>
                <a:gd name="f403" fmla="*/ f336 1 f221"/>
                <a:gd name="f404" fmla="*/ f337 1 f222"/>
                <a:gd name="f405" fmla="*/ f338 1 f222"/>
                <a:gd name="f406" fmla="*/ f339 1 f221"/>
                <a:gd name="f407" fmla="*/ f340 1 f222"/>
                <a:gd name="f408" fmla="*/ f341 1 f221"/>
                <a:gd name="f409" fmla="*/ f342 1 f222"/>
                <a:gd name="f410" fmla="*/ f343 1 f221"/>
                <a:gd name="f411" fmla="*/ f344 1 f221"/>
                <a:gd name="f412" fmla="*/ f345 1 f222"/>
                <a:gd name="f413" fmla="*/ f346 1 f221"/>
                <a:gd name="f414" fmla="*/ f347 1 f221"/>
                <a:gd name="f415" fmla="*/ f348 1 f222"/>
                <a:gd name="f416" fmla="*/ f349 1 f221"/>
                <a:gd name="f417" fmla="*/ f350 f212 1"/>
                <a:gd name="f418" fmla="*/ f351 f212 1"/>
                <a:gd name="f419" fmla="*/ f353 f213 1"/>
                <a:gd name="f420" fmla="*/ f352 f213 1"/>
                <a:gd name="f421" fmla="*/ f354 f212 1"/>
                <a:gd name="f422" fmla="*/ f355 f213 1"/>
                <a:gd name="f423" fmla="*/ f356 f212 1"/>
                <a:gd name="f424" fmla="*/ f357 f213 1"/>
                <a:gd name="f425" fmla="*/ f358 f213 1"/>
                <a:gd name="f426" fmla="*/ f359 f212 1"/>
                <a:gd name="f427" fmla="*/ f360 f213 1"/>
                <a:gd name="f428" fmla="*/ f361 f212 1"/>
                <a:gd name="f429" fmla="*/ f362 f213 1"/>
                <a:gd name="f430" fmla="*/ f363 f212 1"/>
                <a:gd name="f431" fmla="*/ f364 f213 1"/>
                <a:gd name="f432" fmla="*/ f365 f212 1"/>
                <a:gd name="f433" fmla="*/ f366 f213 1"/>
                <a:gd name="f434" fmla="*/ f367 f212 1"/>
                <a:gd name="f435" fmla="*/ f368 f213 1"/>
                <a:gd name="f436" fmla="*/ f369 f212 1"/>
                <a:gd name="f437" fmla="*/ f370 f213 1"/>
                <a:gd name="f438" fmla="*/ f371 f212 1"/>
                <a:gd name="f439" fmla="*/ f372 f212 1"/>
                <a:gd name="f440" fmla="*/ f373 f213 1"/>
                <a:gd name="f441" fmla="*/ f374 f212 1"/>
                <a:gd name="f442" fmla="*/ f375 f213 1"/>
                <a:gd name="f443" fmla="*/ f376 f212 1"/>
                <a:gd name="f444" fmla="*/ f377 f213 1"/>
                <a:gd name="f445" fmla="*/ f378 f212 1"/>
                <a:gd name="f446" fmla="*/ f379 f212 1"/>
                <a:gd name="f447" fmla="*/ f380 f213 1"/>
                <a:gd name="f448" fmla="*/ f381 f212 1"/>
                <a:gd name="f449" fmla="*/ f382 f213 1"/>
                <a:gd name="f450" fmla="*/ f383 f212 1"/>
                <a:gd name="f451" fmla="*/ f384 f213 1"/>
                <a:gd name="f452" fmla="*/ f385 f213 1"/>
                <a:gd name="f453" fmla="*/ f386 f212 1"/>
                <a:gd name="f454" fmla="*/ f387 f213 1"/>
                <a:gd name="f455" fmla="*/ f388 f212 1"/>
                <a:gd name="f456" fmla="*/ f389 f213 1"/>
                <a:gd name="f457" fmla="*/ f390 f213 1"/>
                <a:gd name="f458" fmla="*/ f391 f212 1"/>
                <a:gd name="f459" fmla="*/ f392 f213 1"/>
                <a:gd name="f460" fmla="*/ f393 f212 1"/>
                <a:gd name="f461" fmla="*/ f394 f212 1"/>
                <a:gd name="f462" fmla="*/ f395 f213 1"/>
                <a:gd name="f463" fmla="*/ f396 f212 1"/>
                <a:gd name="f464" fmla="*/ f397 f213 1"/>
                <a:gd name="f465" fmla="*/ f398 f212 1"/>
                <a:gd name="f466" fmla="*/ f399 f212 1"/>
                <a:gd name="f467" fmla="*/ f400 f213 1"/>
                <a:gd name="f468" fmla="*/ f401 f212 1"/>
                <a:gd name="f469" fmla="*/ f402 f213 1"/>
                <a:gd name="f470" fmla="*/ f403 f212 1"/>
                <a:gd name="f471" fmla="*/ f404 f213 1"/>
                <a:gd name="f472" fmla="*/ f405 f213 1"/>
                <a:gd name="f473" fmla="*/ f406 f212 1"/>
                <a:gd name="f474" fmla="*/ f407 f213 1"/>
                <a:gd name="f475" fmla="*/ f408 f212 1"/>
                <a:gd name="f476" fmla="*/ f409 f213 1"/>
                <a:gd name="f477" fmla="*/ f410 f212 1"/>
                <a:gd name="f478" fmla="*/ f411 f212 1"/>
                <a:gd name="f479" fmla="*/ f412 f213 1"/>
                <a:gd name="f480" fmla="*/ f413 f212 1"/>
                <a:gd name="f481" fmla="*/ f414 f212 1"/>
                <a:gd name="f482" fmla="*/ f415 f213 1"/>
                <a:gd name="f483" fmla="*/ f416 f2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6">
                  <a:pos x="f421" y="f422"/>
                </a:cxn>
                <a:cxn ang="f286">
                  <a:pos x="f423" y="f424"/>
                </a:cxn>
                <a:cxn ang="f286">
                  <a:pos x="f423" y="f425"/>
                </a:cxn>
                <a:cxn ang="f286">
                  <a:pos x="f426" y="f427"/>
                </a:cxn>
                <a:cxn ang="f286">
                  <a:pos x="f428" y="f429"/>
                </a:cxn>
                <a:cxn ang="f286">
                  <a:pos x="f430" y="f431"/>
                </a:cxn>
                <a:cxn ang="f286">
                  <a:pos x="f432" y="f433"/>
                </a:cxn>
                <a:cxn ang="f286">
                  <a:pos x="f434" y="f435"/>
                </a:cxn>
                <a:cxn ang="f286">
                  <a:pos x="f436" y="f437"/>
                </a:cxn>
                <a:cxn ang="f286">
                  <a:pos x="f438" y="f437"/>
                </a:cxn>
                <a:cxn ang="f286">
                  <a:pos x="f439" y="f440"/>
                </a:cxn>
                <a:cxn ang="f286">
                  <a:pos x="f441" y="f442"/>
                </a:cxn>
                <a:cxn ang="f286">
                  <a:pos x="f443" y="f444"/>
                </a:cxn>
                <a:cxn ang="f286">
                  <a:pos x="f445" y="f427"/>
                </a:cxn>
                <a:cxn ang="f286">
                  <a:pos x="f446" y="f447"/>
                </a:cxn>
                <a:cxn ang="f286">
                  <a:pos x="f448" y="f449"/>
                </a:cxn>
                <a:cxn ang="f286">
                  <a:pos x="f450" y="f451"/>
                </a:cxn>
                <a:cxn ang="f286">
                  <a:pos x="f450" y="f452"/>
                </a:cxn>
                <a:cxn ang="f286">
                  <a:pos x="f453" y="f454"/>
                </a:cxn>
                <a:cxn ang="f286">
                  <a:pos x="f455" y="f422"/>
                </a:cxn>
                <a:cxn ang="f286">
                  <a:pos x="f421" y="f422"/>
                </a:cxn>
                <a:cxn ang="f286">
                  <a:pos x="f455" y="f456"/>
                </a:cxn>
                <a:cxn ang="f286">
                  <a:pos x="f453" y="f457"/>
                </a:cxn>
                <a:cxn ang="f286">
                  <a:pos x="f458" y="f459"/>
                </a:cxn>
                <a:cxn ang="f286">
                  <a:pos x="f458" y="f459"/>
                </a:cxn>
                <a:cxn ang="f286">
                  <a:pos x="f460" y="f425"/>
                </a:cxn>
                <a:cxn ang="f286">
                  <a:pos x="f461" y="f462"/>
                </a:cxn>
                <a:cxn ang="f286">
                  <a:pos x="f463" y="f464"/>
                </a:cxn>
                <a:cxn ang="f286">
                  <a:pos x="f465" y="f429"/>
                </a:cxn>
                <a:cxn ang="f286">
                  <a:pos x="f466" y="f467"/>
                </a:cxn>
                <a:cxn ang="f286">
                  <a:pos x="f468" y="f469"/>
                </a:cxn>
                <a:cxn ang="f286">
                  <a:pos x="f470" y="f471"/>
                </a:cxn>
                <a:cxn ang="f286">
                  <a:pos x="f436" y="f472"/>
                </a:cxn>
                <a:cxn ang="f286">
                  <a:pos x="f473" y="f474"/>
                </a:cxn>
                <a:cxn ang="f286">
                  <a:pos x="f475" y="f476"/>
                </a:cxn>
                <a:cxn ang="f286">
                  <a:pos x="f477" y="f429"/>
                </a:cxn>
                <a:cxn ang="f286">
                  <a:pos x="f478" y="f479"/>
                </a:cxn>
                <a:cxn ang="f286">
                  <a:pos x="f480" y="f464"/>
                </a:cxn>
                <a:cxn ang="f286">
                  <a:pos x="f481" y="f424"/>
                </a:cxn>
                <a:cxn ang="f286">
                  <a:pos x="f481" y="f482"/>
                </a:cxn>
                <a:cxn ang="f286">
                  <a:pos x="f483" y="f457"/>
                </a:cxn>
                <a:cxn ang="f286">
                  <a:pos x="f455" y="f456"/>
                </a:cxn>
              </a:cxnLst>
              <a:rect l="f417" t="f420" r="f418" b="f419"/>
              <a:pathLst>
                <a:path w="629" h="807">
                  <a:moveTo>
                    <a:pt x="f8" y="f9"/>
                  </a:moveTo>
                  <a:cubicBezTo>
                    <a:pt x="f10" y="f5"/>
                    <a:pt x="f10" y="f5"/>
                    <a:pt x="f10" y="f5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7"/>
                    <a:pt x="f18" y="f19"/>
                    <a:pt x="f20" y="f21"/>
                  </a:cubicBezTo>
                  <a:cubicBezTo>
                    <a:pt x="f22" y="f13"/>
                    <a:pt x="f22" y="f13"/>
                    <a:pt x="f22" y="f13"/>
                  </a:cubicBezTo>
                  <a:cubicBezTo>
                    <a:pt x="f20" y="f23"/>
                    <a:pt x="f20" y="f23"/>
                    <a:pt x="f20" y="f23"/>
                  </a:cubicBezTo>
                  <a:cubicBezTo>
                    <a:pt x="f14" y="f11"/>
                    <a:pt x="f24" y="f10"/>
                    <a:pt x="f25" y="f26"/>
                  </a:cubicBezTo>
                  <a:cubicBezTo>
                    <a:pt x="f27" y="f28"/>
                    <a:pt x="f27" y="f28"/>
                    <a:pt x="f27" y="f28"/>
                  </a:cubicBezTo>
                  <a:cubicBezTo>
                    <a:pt x="f25" y="f29"/>
                    <a:pt x="f25" y="f29"/>
                    <a:pt x="f25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5" y="f35"/>
                    <a:pt x="f5" y="f35"/>
                    <a:pt x="f5" y="f35"/>
                  </a:cubicBezTo>
                  <a:cubicBezTo>
                    <a:pt x="f5" y="f36"/>
                    <a:pt x="f5" y="f36"/>
                    <a:pt x="f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58" y="f7"/>
                    <a:pt x="f58" y="f7"/>
                    <a:pt x="f58" y="f7"/>
                  </a:cubicBezTo>
                  <a:cubicBezTo>
                    <a:pt x="f60" y="f7"/>
                    <a:pt x="f60" y="f7"/>
                    <a:pt x="f60" y="f7"/>
                  </a:cubicBezTo>
                  <a:cubicBezTo>
                    <a:pt x="f61" y="f7"/>
                    <a:pt x="f62" y="f7"/>
                    <a:pt x="f63" y="f7"/>
                  </a:cubicBezTo>
                  <a:cubicBezTo>
                    <a:pt x="f64" y="f7"/>
                    <a:pt x="f64" y="f7"/>
                    <a:pt x="f64" y="f7"/>
                  </a:cubicBezTo>
                  <a:cubicBezTo>
                    <a:pt x="f65" y="f59"/>
                    <a:pt x="f65" y="f59"/>
                    <a:pt x="f65" y="f59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6" y="f82"/>
                  </a:cubicBezTo>
                  <a:cubicBezTo>
                    <a:pt x="f6" y="f83"/>
                    <a:pt x="f6" y="f83"/>
                    <a:pt x="f6" y="f83"/>
                  </a:cubicBezTo>
                  <a:cubicBezTo>
                    <a:pt x="f84" y="f85"/>
                    <a:pt x="f84" y="f85"/>
                    <a:pt x="f84" y="f85"/>
                  </a:cubicBezTo>
                  <a:cubicBezTo>
                    <a:pt x="f86" y="f87"/>
                    <a:pt x="f88" y="f89"/>
                    <a:pt x="f90" y="f29"/>
                  </a:cubicBezTo>
                  <a:cubicBezTo>
                    <a:pt x="f91" y="f28"/>
                    <a:pt x="f91" y="f28"/>
                    <a:pt x="f91" y="f28"/>
                  </a:cubicBezTo>
                  <a:cubicBezTo>
                    <a:pt x="f90" y="f26"/>
                    <a:pt x="f90" y="f26"/>
                    <a:pt x="f90" y="f26"/>
                  </a:cubicBezTo>
                  <a:cubicBezTo>
                    <a:pt x="f92" y="f10"/>
                    <a:pt x="f93" y="f94"/>
                    <a:pt x="f95" y="f13"/>
                  </a:cubicBezTo>
                  <a:cubicBezTo>
                    <a:pt x="f96" y="f97"/>
                    <a:pt x="f96" y="f97"/>
                    <a:pt x="f96" y="f97"/>
                  </a:cubicBezTo>
                  <a:cubicBezTo>
                    <a:pt x="f98" y="f99"/>
                    <a:pt x="f98" y="f99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0" y="f112"/>
                    <a:pt x="f110" y="f112"/>
                    <a:pt x="f110" y="f112"/>
                  </a:cubicBezTo>
                  <a:cubicBezTo>
                    <a:pt x="f110" y="f112"/>
                    <a:pt x="f110" y="f112"/>
                    <a:pt x="f110" y="f112"/>
                  </a:cubicBezTo>
                  <a:cubicBezTo>
                    <a:pt x="f113" y="f114"/>
                    <a:pt x="f70" y="f115"/>
                    <a:pt x="f116" y="f9"/>
                  </a:cubicBezTo>
                  <a:cubicBezTo>
                    <a:pt x="f117" y="f34"/>
                    <a:pt x="f117" y="f34"/>
                    <a:pt x="f117" y="f34"/>
                  </a:cubicBezTo>
                  <a:cubicBezTo>
                    <a:pt x="f117" y="f34"/>
                    <a:pt x="f117" y="f34"/>
                    <a:pt x="f117" y="f34"/>
                  </a:cubicBezTo>
                  <a:cubicBezTo>
                    <a:pt x="f118" y="f34"/>
                    <a:pt x="f119" y="f5"/>
                    <a:pt x="f8" y="f5"/>
                  </a:cubicBezTo>
                  <a:cubicBezTo>
                    <a:pt x="f120" y="f5"/>
                    <a:pt x="f120" y="f5"/>
                    <a:pt x="f120" y="f5"/>
                  </a:cubicBezTo>
                  <a:cubicBezTo>
                    <a:pt x="f10" y="f5"/>
                    <a:pt x="f10" y="f5"/>
                    <a:pt x="f10" y="f5"/>
                  </a:cubicBezTo>
                  <a:cubicBezTo>
                    <a:pt x="f8" y="f9"/>
                    <a:pt x="f8" y="f9"/>
                    <a:pt x="f8" y="f9"/>
                  </a:cubicBezTo>
                  <a:cubicBezTo>
                    <a:pt x="f8" y="f121"/>
                    <a:pt x="f8" y="f121"/>
                    <a:pt x="f8" y="f121"/>
                  </a:cubicBezTo>
                  <a:cubicBezTo>
                    <a:pt x="f119" y="f121"/>
                    <a:pt x="f118" y="f115"/>
                    <a:pt x="f117" y="f115"/>
                  </a:cubicBezTo>
                  <a:cubicBezTo>
                    <a:pt x="f117" y="f122"/>
                    <a:pt x="f117" y="f122"/>
                    <a:pt x="f117" y="f122"/>
                  </a:cubicBezTo>
                  <a:cubicBezTo>
                    <a:pt x="f123" y="f115"/>
                    <a:pt x="f123" y="f115"/>
                    <a:pt x="f123" y="f115"/>
                  </a:cubicBezTo>
                  <a:cubicBezTo>
                    <a:pt x="f124" y="f125"/>
                    <a:pt x="f126" y="f111"/>
                    <a:pt x="f127" y="f128"/>
                  </a:cubicBezTo>
                  <a:cubicBezTo>
                    <a:pt x="f129" y="f130"/>
                    <a:pt x="f129" y="f130"/>
                    <a:pt x="f129" y="f130"/>
                  </a:cubicBezTo>
                  <a:cubicBezTo>
                    <a:pt x="f127" y="f128"/>
                    <a:pt x="f127" y="f128"/>
                    <a:pt x="f127" y="f128"/>
                  </a:cubicBezTo>
                  <a:cubicBezTo>
                    <a:pt x="f75" y="f131"/>
                    <a:pt x="f132" y="f133"/>
                    <a:pt x="f134" y="f43"/>
                  </a:cubicBezTo>
                  <a:cubicBezTo>
                    <a:pt x="f135" y="f47"/>
                    <a:pt x="f136" y="f137"/>
                    <a:pt x="f138" y="f23"/>
                  </a:cubicBezTo>
                  <a:cubicBezTo>
                    <a:pt x="f139" y="f21"/>
                    <a:pt x="f139" y="f21"/>
                    <a:pt x="f139" y="f21"/>
                  </a:cubicBezTo>
                  <a:cubicBezTo>
                    <a:pt x="f78" y="f97"/>
                    <a:pt x="f78" y="f97"/>
                    <a:pt x="f78" y="f97"/>
                  </a:cubicBezTo>
                  <a:cubicBezTo>
                    <a:pt x="f140" y="f141"/>
                    <a:pt x="f142" y="f143"/>
                    <a:pt x="f144" y="f29"/>
                  </a:cubicBezTo>
                  <a:cubicBezTo>
                    <a:pt x="f145" y="f26"/>
                    <a:pt x="f145" y="f26"/>
                    <a:pt x="f145" y="f26"/>
                  </a:cubicBezTo>
                  <a:cubicBezTo>
                    <a:pt x="f144" y="f146"/>
                    <a:pt x="f144" y="f146"/>
                    <a:pt x="f144" y="f146"/>
                  </a:cubicBezTo>
                  <a:cubicBezTo>
                    <a:pt x="f147" y="f148"/>
                    <a:pt x="f149" y="f150"/>
                    <a:pt x="f151" y="f35"/>
                  </a:cubicBezTo>
                  <a:cubicBezTo>
                    <a:pt x="f152" y="f83"/>
                    <a:pt x="f152" y="f83"/>
                    <a:pt x="f152" y="f83"/>
                  </a:cubicBezTo>
                  <a:cubicBezTo>
                    <a:pt x="f153" y="f83"/>
                    <a:pt x="f153" y="f83"/>
                    <a:pt x="f153" y="f8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16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63" y="f171"/>
                    <a:pt x="f63" y="f171"/>
                    <a:pt x="f63" y="f171"/>
                  </a:cubicBezTo>
                  <a:cubicBezTo>
                    <a:pt x="f63" y="f172"/>
                    <a:pt x="f63" y="f172"/>
                    <a:pt x="f63" y="f172"/>
                  </a:cubicBezTo>
                  <a:cubicBezTo>
                    <a:pt x="f62" y="f172"/>
                    <a:pt x="f61" y="f172"/>
                    <a:pt x="f60" y="f172"/>
                  </a:cubicBezTo>
                  <a:cubicBezTo>
                    <a:pt x="f60" y="f171"/>
                    <a:pt x="f60" y="f171"/>
                    <a:pt x="f60" y="f171"/>
                  </a:cubicBezTo>
                  <a:cubicBezTo>
                    <a:pt x="f155" y="f170"/>
                    <a:pt x="f155" y="f170"/>
                    <a:pt x="f155" y="f170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84"/>
                  </a:cubicBezTo>
                  <a:cubicBezTo>
                    <a:pt x="f17" y="f108"/>
                    <a:pt x="f185" y="f70"/>
                    <a:pt x="f186" y="f187"/>
                  </a:cubicBezTo>
                  <a:cubicBezTo>
                    <a:pt x="f188" y="f189"/>
                    <a:pt x="f32" y="f190"/>
                    <a:pt x="f121" y="f35"/>
                  </a:cubicBezTo>
                  <a:cubicBezTo>
                    <a:pt x="f9" y="f191"/>
                    <a:pt x="f9" y="f191"/>
                    <a:pt x="f9" y="f191"/>
                  </a:cubicBezTo>
                  <a:cubicBezTo>
                    <a:pt x="f122" y="f192"/>
                    <a:pt x="f122" y="f192"/>
                    <a:pt x="f122" y="f192"/>
                  </a:cubicBezTo>
                  <a:cubicBezTo>
                    <a:pt x="f193" y="f194"/>
                    <a:pt x="f195" y="f148"/>
                    <a:pt x="f196" y="f146"/>
                  </a:cubicBezTo>
                  <a:cubicBezTo>
                    <a:pt x="f197" y="f26"/>
                    <a:pt x="f197" y="f26"/>
                    <a:pt x="f197" y="f26"/>
                  </a:cubicBezTo>
                  <a:cubicBezTo>
                    <a:pt x="f196" y="f29"/>
                    <a:pt x="f196" y="f29"/>
                    <a:pt x="f196" y="f29"/>
                  </a:cubicBezTo>
                  <a:cubicBezTo>
                    <a:pt x="f41" y="f143"/>
                    <a:pt x="f198" y="f199"/>
                    <a:pt x="f200" y="f21"/>
                  </a:cubicBezTo>
                  <a:cubicBezTo>
                    <a:pt x="f109" y="f13"/>
                    <a:pt x="f109" y="f13"/>
                    <a:pt x="f109" y="f13"/>
                  </a:cubicBezTo>
                  <a:cubicBezTo>
                    <a:pt x="f200" y="f201"/>
                    <a:pt x="f200" y="f201"/>
                    <a:pt x="f200" y="f201"/>
                  </a:cubicBezTo>
                  <a:cubicBezTo>
                    <a:pt x="f16" y="f202"/>
                    <a:pt x="f203" y="f204"/>
                    <a:pt x="f205" y="f206"/>
                  </a:cubicBezTo>
                  <a:cubicBezTo>
                    <a:pt x="f207" y="f30"/>
                    <a:pt x="f208" y="f209"/>
                    <a:pt x="f210" y="f122"/>
                  </a:cubicBezTo>
                  <a:cubicBezTo>
                    <a:pt x="f8" y="f9"/>
                    <a:pt x="f8" y="f9"/>
                    <a:pt x="f8" y="f9"/>
                  </a:cubicBezTo>
                  <a:cubicBezTo>
                    <a:pt x="f8" y="f121"/>
                    <a:pt x="f8" y="f121"/>
                    <a:pt x="f8" y="f121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F6D2B98C-EE47-4936-A0C0-C4C77A0722C9}"/>
                </a:ext>
              </a:extLst>
            </p:cNvPr>
            <p:cNvSpPr/>
            <p:nvPr/>
          </p:nvSpPr>
          <p:spPr>
            <a:xfrm>
              <a:off x="1210281" y="1332783"/>
              <a:ext cx="1234394" cy="30998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2"/>
                <a:gd name="f7" fmla="val 1258"/>
                <a:gd name="f8" fmla="val 48"/>
                <a:gd name="f9" fmla="val 199"/>
                <a:gd name="f10" fmla="val 49"/>
                <a:gd name="f11" fmla="val 182"/>
                <a:gd name="f12" fmla="val 50"/>
                <a:gd name="f13" fmla="val 165"/>
                <a:gd name="f14" fmla="val 148"/>
                <a:gd name="f15" fmla="val 138"/>
                <a:gd name="f16" fmla="val 101"/>
                <a:gd name="f17" fmla="val 69"/>
                <a:gd name="f18" fmla="val 90"/>
                <a:gd name="f19" fmla="val 89"/>
                <a:gd name="f20" fmla="val 78"/>
                <a:gd name="f21" fmla="val 110"/>
                <a:gd name="f22" fmla="val 64"/>
                <a:gd name="f23" fmla="val 140"/>
                <a:gd name="f24" fmla="val 42"/>
                <a:gd name="f25" fmla="val 167"/>
                <a:gd name="f26" fmla="val 20"/>
                <a:gd name="f27" fmla="val 189"/>
                <a:gd name="f28" fmla="val 195"/>
                <a:gd name="f29" fmla="val 17"/>
                <a:gd name="f30" fmla="val 206"/>
                <a:gd name="f31" fmla="val 41"/>
                <a:gd name="f32" fmla="val 226"/>
                <a:gd name="f33" fmla="val 272"/>
                <a:gd name="f34" fmla="val 116"/>
                <a:gd name="f35" fmla="val 332"/>
                <a:gd name="f36" fmla="val 126"/>
                <a:gd name="f37" fmla="val 352"/>
                <a:gd name="f38" fmla="val 129"/>
                <a:gd name="f39" fmla="val 336"/>
                <a:gd name="f40" fmla="val 124"/>
                <a:gd name="f41" fmla="val 308"/>
                <a:gd name="f42" fmla="val 112"/>
                <a:gd name="f43" fmla="val 282"/>
                <a:gd name="f44" fmla="val 86"/>
                <a:gd name="f45" fmla="val 260"/>
                <a:gd name="f46" fmla="val 65"/>
                <a:gd name="f47" fmla="val 248"/>
                <a:gd name="f48" fmla="val 242"/>
                <a:gd name="f49" fmla="val 28"/>
                <a:gd name="f50" fmla="val 247"/>
                <a:gd name="f51" fmla="val 32"/>
                <a:gd name="f52" fmla="val 256"/>
                <a:gd name="f53" fmla="val 37"/>
                <a:gd name="f54" fmla="val 266"/>
                <a:gd name="f55" fmla="val 44"/>
                <a:gd name="f56" fmla="val 288"/>
                <a:gd name="f57" fmla="val 59"/>
                <a:gd name="f58" fmla="val 322"/>
                <a:gd name="f59" fmla="val 80"/>
                <a:gd name="f60" fmla="val 342"/>
                <a:gd name="f61" fmla="val 91"/>
                <a:gd name="f62" fmla="val 363"/>
                <a:gd name="f63" fmla="val 102"/>
                <a:gd name="f64" fmla="val 398"/>
                <a:gd name="f65" fmla="val 115"/>
                <a:gd name="f66" fmla="val 451"/>
                <a:gd name="f67" fmla="val 141"/>
                <a:gd name="f68" fmla="val 452"/>
                <a:gd name="f69" fmla="val 168"/>
                <a:gd name="f70" fmla="val 453"/>
                <a:gd name="f71" fmla="val 464"/>
                <a:gd name="f72" fmla="val 185"/>
                <a:gd name="f73" fmla="val 477"/>
                <a:gd name="f74" fmla="val 485"/>
                <a:gd name="f75" fmla="val 186"/>
                <a:gd name="f76" fmla="val 487"/>
                <a:gd name="f77" fmla="val 187"/>
                <a:gd name="f78" fmla="val 491"/>
                <a:gd name="f79" fmla="val 191"/>
                <a:gd name="f80" fmla="val 495"/>
                <a:gd name="f81" fmla="val 205"/>
                <a:gd name="f82" fmla="val 232"/>
                <a:gd name="f83" fmla="val 494"/>
                <a:gd name="f84" fmla="val 492"/>
                <a:gd name="f85" fmla="val 261"/>
                <a:gd name="f86" fmla="val 280"/>
                <a:gd name="f87" fmla="val 474"/>
                <a:gd name="f88" fmla="val 293"/>
                <a:gd name="f89" fmla="val 466"/>
                <a:gd name="f90" fmla="val 301"/>
                <a:gd name="f91" fmla="val 462"/>
                <a:gd name="f92" fmla="val 302"/>
                <a:gd name="f93" fmla="val 457"/>
                <a:gd name="f94" fmla="val 304"/>
                <a:gd name="f95" fmla="val 306"/>
                <a:gd name="f96" fmla="val 449"/>
                <a:gd name="f97" fmla="val 307"/>
                <a:gd name="f98" fmla="val 445"/>
                <a:gd name="f99" fmla="val 442"/>
                <a:gd name="f100" fmla="val 440"/>
                <a:gd name="f101" fmla="val 323"/>
                <a:gd name="f102" fmla="val 435"/>
                <a:gd name="f103" fmla="val 427"/>
                <a:gd name="f104" fmla="val 413"/>
                <a:gd name="f105" fmla="val 396"/>
                <a:gd name="f106" fmla="val 394"/>
                <a:gd name="f107" fmla="val 420"/>
                <a:gd name="f108" fmla="val 381"/>
                <a:gd name="f109" fmla="val 382"/>
                <a:gd name="f110" fmla="val 571"/>
                <a:gd name="f111" fmla="val 378"/>
                <a:gd name="f112" fmla="val 667"/>
                <a:gd name="f113" fmla="val 376"/>
                <a:gd name="f114" fmla="val 742"/>
                <a:gd name="f115" fmla="val 373"/>
                <a:gd name="f116" fmla="val 818"/>
                <a:gd name="f117" fmla="val 365"/>
                <a:gd name="f118" fmla="val 884"/>
                <a:gd name="f119" fmla="val 354"/>
                <a:gd name="f120" fmla="val 972"/>
                <a:gd name="f121" fmla="val 327"/>
                <a:gd name="f122" fmla="val 1102"/>
                <a:gd name="f123" fmla="val 219"/>
                <a:gd name="f124" fmla="val 1199"/>
                <a:gd name="f125" fmla="val 1124"/>
                <a:gd name="f126" fmla="val 166"/>
                <a:gd name="f127" fmla="val 1035"/>
                <a:gd name="f128" fmla="val 940"/>
                <a:gd name="f129" fmla="val 131"/>
                <a:gd name="f130" fmla="val 854"/>
                <a:gd name="f131" fmla="val 127"/>
                <a:gd name="f132" fmla="val 785"/>
                <a:gd name="f133" fmla="val 120"/>
                <a:gd name="f134" fmla="val 710"/>
                <a:gd name="f135" fmla="val 118"/>
                <a:gd name="f136" fmla="val 627"/>
                <a:gd name="f137" fmla="val 123"/>
                <a:gd name="f138" fmla="val 538"/>
                <a:gd name="f139" fmla="val 517"/>
                <a:gd name="f140" fmla="val 496"/>
                <a:gd name="f141" fmla="val 128"/>
                <a:gd name="f142" fmla="val 476"/>
                <a:gd name="f143" fmla="val 469"/>
                <a:gd name="f144" fmla="val 121"/>
                <a:gd name="f145" fmla="val 454"/>
                <a:gd name="f146" fmla="val 119"/>
                <a:gd name="f147" fmla="val 117"/>
                <a:gd name="f148" fmla="val 436"/>
                <a:gd name="f149" fmla="val 428"/>
                <a:gd name="f150" fmla="val 107"/>
                <a:gd name="f151" fmla="val 416"/>
                <a:gd name="f152" fmla="val 98"/>
                <a:gd name="f153" fmla="val 402"/>
                <a:gd name="f154" fmla="val 386"/>
                <a:gd name="f155" fmla="val 74"/>
                <a:gd name="f156" fmla="val 357"/>
                <a:gd name="f157" fmla="val 66"/>
                <a:gd name="f158" fmla="val 330"/>
                <a:gd name="f159" fmla="val 62"/>
                <a:gd name="f160" fmla="val 309"/>
                <a:gd name="f161" fmla="val 55"/>
                <a:gd name="f162" fmla="val 297"/>
                <a:gd name="f163" fmla="val 11"/>
                <a:gd name="f164" fmla="val 279"/>
                <a:gd name="f165" fmla="val 5"/>
                <a:gd name="f166" fmla="val 250"/>
                <a:gd name="f167" fmla="val 229"/>
                <a:gd name="f168" fmla="val 1"/>
                <a:gd name="f169" fmla="val 194"/>
                <a:gd name="f170" fmla="val 188"/>
                <a:gd name="f171" fmla="val 184"/>
                <a:gd name="f172" fmla="+- 0 0 -90"/>
                <a:gd name="f173" fmla="*/ f3 1 502"/>
                <a:gd name="f174" fmla="*/ f4 1 1258"/>
                <a:gd name="f175" fmla="val f5"/>
                <a:gd name="f176" fmla="val f6"/>
                <a:gd name="f177" fmla="val f7"/>
                <a:gd name="f178" fmla="*/ f172 f0 1"/>
                <a:gd name="f179" fmla="+- f177 0 f175"/>
                <a:gd name="f180" fmla="+- f176 0 f175"/>
                <a:gd name="f181" fmla="*/ f178 1 f2"/>
                <a:gd name="f182" fmla="*/ f180 1 502"/>
                <a:gd name="f183" fmla="*/ f179 1 1258"/>
                <a:gd name="f184" fmla="*/ 48 f180 1"/>
                <a:gd name="f185" fmla="*/ 199 f179 1"/>
                <a:gd name="f186" fmla="*/ 50 f180 1"/>
                <a:gd name="f187" fmla="*/ 148 f179 1"/>
                <a:gd name="f188" fmla="*/ 101 f179 1"/>
                <a:gd name="f189" fmla="*/ 110 f180 1"/>
                <a:gd name="f190" fmla="*/ 64 f179 1"/>
                <a:gd name="f191" fmla="*/ 189 f180 1"/>
                <a:gd name="f192" fmla="*/ 0 f179 1"/>
                <a:gd name="f193" fmla="*/ 226 f180 1"/>
                <a:gd name="f194" fmla="*/ 352 f180 1"/>
                <a:gd name="f195" fmla="*/ 129 f179 1"/>
                <a:gd name="f196" fmla="*/ 282 f180 1"/>
                <a:gd name="f197" fmla="*/ 86 f179 1"/>
                <a:gd name="f198" fmla="*/ 242 f180 1"/>
                <a:gd name="f199" fmla="*/ 28 f179 1"/>
                <a:gd name="f200" fmla="*/ 266 f180 1"/>
                <a:gd name="f201" fmla="*/ 44 f179 1"/>
                <a:gd name="f202" fmla="*/ 342 f180 1"/>
                <a:gd name="f203" fmla="*/ 91 f179 1"/>
                <a:gd name="f204" fmla="*/ 451 f180 1"/>
                <a:gd name="f205" fmla="*/ 115 f179 1"/>
                <a:gd name="f206" fmla="*/ 453 f180 1"/>
                <a:gd name="f207" fmla="*/ 195 f179 1"/>
                <a:gd name="f208" fmla="*/ 485 f180 1"/>
                <a:gd name="f209" fmla="*/ 186 f179 1"/>
                <a:gd name="f210" fmla="*/ 495 f180 1"/>
                <a:gd name="f211" fmla="*/ 205 f179 1"/>
                <a:gd name="f212" fmla="*/ 492 f180 1"/>
                <a:gd name="f213" fmla="*/ 261 f179 1"/>
                <a:gd name="f214" fmla="*/ 466 f180 1"/>
                <a:gd name="f215" fmla="*/ 301 f179 1"/>
                <a:gd name="f216" fmla="*/ 452 f180 1"/>
                <a:gd name="f217" fmla="*/ 306 f179 1"/>
                <a:gd name="f218" fmla="*/ 442 f180 1"/>
                <a:gd name="f219" fmla="*/ 308 f179 1"/>
                <a:gd name="f220" fmla="*/ 427 f180 1"/>
                <a:gd name="f221" fmla="*/ 363 f179 1"/>
                <a:gd name="f222" fmla="*/ 381 f180 1"/>
                <a:gd name="f223" fmla="*/ 435 f179 1"/>
                <a:gd name="f224" fmla="*/ 378 f180 1"/>
                <a:gd name="f225" fmla="*/ 667 f179 1"/>
                <a:gd name="f226" fmla="*/ 365 f180 1"/>
                <a:gd name="f227" fmla="*/ 884 f179 1"/>
                <a:gd name="f228" fmla="*/ 248 f180 1"/>
                <a:gd name="f229" fmla="*/ 1258 f179 1"/>
                <a:gd name="f230" fmla="*/ 166 f180 1"/>
                <a:gd name="f231" fmla="*/ 1035 f179 1"/>
                <a:gd name="f232" fmla="*/ 127 f180 1"/>
                <a:gd name="f233" fmla="*/ 785 f179 1"/>
                <a:gd name="f234" fmla="*/ 123 f180 1"/>
                <a:gd name="f235" fmla="*/ 538 f179 1"/>
                <a:gd name="f236" fmla="*/ 128 f180 1"/>
                <a:gd name="f237" fmla="*/ 476 f179 1"/>
                <a:gd name="f238" fmla="*/ 121 f180 1"/>
                <a:gd name="f239" fmla="*/ 454 f179 1"/>
                <a:gd name="f240" fmla="*/ 116 f180 1"/>
                <a:gd name="f241" fmla="*/ 428 f179 1"/>
                <a:gd name="f242" fmla="*/ 89 f180 1"/>
                <a:gd name="f243" fmla="*/ 386 f179 1"/>
                <a:gd name="f244" fmla="*/ 62 f180 1"/>
                <a:gd name="f245" fmla="*/ 309 f179 1"/>
                <a:gd name="f246" fmla="*/ 41 f180 1"/>
                <a:gd name="f247" fmla="*/ 304 f179 1"/>
                <a:gd name="f248" fmla="*/ 5 f180 1"/>
                <a:gd name="f249" fmla="*/ 250 f179 1"/>
                <a:gd name="f250" fmla="*/ 17 f180 1"/>
                <a:gd name="f251" fmla="*/ 188 f179 1"/>
                <a:gd name="f252" fmla="+- f181 0 f1"/>
                <a:gd name="f253" fmla="*/ f184 1 502"/>
                <a:gd name="f254" fmla="*/ f185 1 1258"/>
                <a:gd name="f255" fmla="*/ f186 1 502"/>
                <a:gd name="f256" fmla="*/ f187 1 1258"/>
                <a:gd name="f257" fmla="*/ f188 1 1258"/>
                <a:gd name="f258" fmla="*/ f189 1 502"/>
                <a:gd name="f259" fmla="*/ f190 1 1258"/>
                <a:gd name="f260" fmla="*/ f191 1 502"/>
                <a:gd name="f261" fmla="*/ f192 1 1258"/>
                <a:gd name="f262" fmla="*/ f193 1 502"/>
                <a:gd name="f263" fmla="*/ f194 1 502"/>
                <a:gd name="f264" fmla="*/ f195 1 1258"/>
                <a:gd name="f265" fmla="*/ f196 1 502"/>
                <a:gd name="f266" fmla="*/ f197 1 1258"/>
                <a:gd name="f267" fmla="*/ f198 1 502"/>
                <a:gd name="f268" fmla="*/ f199 1 1258"/>
                <a:gd name="f269" fmla="*/ f200 1 502"/>
                <a:gd name="f270" fmla="*/ f201 1 1258"/>
                <a:gd name="f271" fmla="*/ f202 1 502"/>
                <a:gd name="f272" fmla="*/ f203 1 1258"/>
                <a:gd name="f273" fmla="*/ f204 1 502"/>
                <a:gd name="f274" fmla="*/ f205 1 1258"/>
                <a:gd name="f275" fmla="*/ f206 1 502"/>
                <a:gd name="f276" fmla="*/ f207 1 1258"/>
                <a:gd name="f277" fmla="*/ f208 1 502"/>
                <a:gd name="f278" fmla="*/ f209 1 1258"/>
                <a:gd name="f279" fmla="*/ f210 1 502"/>
                <a:gd name="f280" fmla="*/ f211 1 1258"/>
                <a:gd name="f281" fmla="*/ f212 1 502"/>
                <a:gd name="f282" fmla="*/ f213 1 1258"/>
                <a:gd name="f283" fmla="*/ f214 1 502"/>
                <a:gd name="f284" fmla="*/ f215 1 1258"/>
                <a:gd name="f285" fmla="*/ f216 1 502"/>
                <a:gd name="f286" fmla="*/ f217 1 1258"/>
                <a:gd name="f287" fmla="*/ f218 1 502"/>
                <a:gd name="f288" fmla="*/ f219 1 1258"/>
                <a:gd name="f289" fmla="*/ f220 1 502"/>
                <a:gd name="f290" fmla="*/ f221 1 1258"/>
                <a:gd name="f291" fmla="*/ f222 1 502"/>
                <a:gd name="f292" fmla="*/ f223 1 1258"/>
                <a:gd name="f293" fmla="*/ f224 1 502"/>
                <a:gd name="f294" fmla="*/ f225 1 1258"/>
                <a:gd name="f295" fmla="*/ f226 1 502"/>
                <a:gd name="f296" fmla="*/ f227 1 1258"/>
                <a:gd name="f297" fmla="*/ f228 1 502"/>
                <a:gd name="f298" fmla="*/ f229 1 1258"/>
                <a:gd name="f299" fmla="*/ f230 1 502"/>
                <a:gd name="f300" fmla="*/ f231 1 1258"/>
                <a:gd name="f301" fmla="*/ f232 1 502"/>
                <a:gd name="f302" fmla="*/ f233 1 1258"/>
                <a:gd name="f303" fmla="*/ f234 1 502"/>
                <a:gd name="f304" fmla="*/ f235 1 1258"/>
                <a:gd name="f305" fmla="*/ f236 1 502"/>
                <a:gd name="f306" fmla="*/ f237 1 1258"/>
                <a:gd name="f307" fmla="*/ f238 1 502"/>
                <a:gd name="f308" fmla="*/ f239 1 1258"/>
                <a:gd name="f309" fmla="*/ f240 1 502"/>
                <a:gd name="f310" fmla="*/ f241 1 1258"/>
                <a:gd name="f311" fmla="*/ f242 1 502"/>
                <a:gd name="f312" fmla="*/ f243 1 1258"/>
                <a:gd name="f313" fmla="*/ f244 1 502"/>
                <a:gd name="f314" fmla="*/ f245 1 1258"/>
                <a:gd name="f315" fmla="*/ f246 1 502"/>
                <a:gd name="f316" fmla="*/ f247 1 1258"/>
                <a:gd name="f317" fmla="*/ f248 1 502"/>
                <a:gd name="f318" fmla="*/ f249 1 1258"/>
                <a:gd name="f319" fmla="*/ f250 1 502"/>
                <a:gd name="f320" fmla="*/ f251 1 1258"/>
                <a:gd name="f321" fmla="*/ 0 1 f182"/>
                <a:gd name="f322" fmla="*/ f176 1 f182"/>
                <a:gd name="f323" fmla="*/ 0 1 f183"/>
                <a:gd name="f324" fmla="*/ f177 1 f183"/>
                <a:gd name="f325" fmla="*/ f253 1 f182"/>
                <a:gd name="f326" fmla="*/ f254 1 f183"/>
                <a:gd name="f327" fmla="*/ f255 1 f182"/>
                <a:gd name="f328" fmla="*/ f256 1 f183"/>
                <a:gd name="f329" fmla="*/ f257 1 f183"/>
                <a:gd name="f330" fmla="*/ f258 1 f182"/>
                <a:gd name="f331" fmla="*/ f259 1 f183"/>
                <a:gd name="f332" fmla="*/ f260 1 f182"/>
                <a:gd name="f333" fmla="*/ f261 1 f183"/>
                <a:gd name="f334" fmla="*/ f262 1 f182"/>
                <a:gd name="f335" fmla="*/ f263 1 f182"/>
                <a:gd name="f336" fmla="*/ f264 1 f183"/>
                <a:gd name="f337" fmla="*/ f265 1 f182"/>
                <a:gd name="f338" fmla="*/ f266 1 f183"/>
                <a:gd name="f339" fmla="*/ f267 1 f182"/>
                <a:gd name="f340" fmla="*/ f268 1 f183"/>
                <a:gd name="f341" fmla="*/ f269 1 f182"/>
                <a:gd name="f342" fmla="*/ f270 1 f183"/>
                <a:gd name="f343" fmla="*/ f271 1 f182"/>
                <a:gd name="f344" fmla="*/ f272 1 f183"/>
                <a:gd name="f345" fmla="*/ f273 1 f182"/>
                <a:gd name="f346" fmla="*/ f274 1 f183"/>
                <a:gd name="f347" fmla="*/ f275 1 f182"/>
                <a:gd name="f348" fmla="*/ f276 1 f183"/>
                <a:gd name="f349" fmla="*/ f277 1 f182"/>
                <a:gd name="f350" fmla="*/ f278 1 f183"/>
                <a:gd name="f351" fmla="*/ f279 1 f182"/>
                <a:gd name="f352" fmla="*/ f280 1 f183"/>
                <a:gd name="f353" fmla="*/ f281 1 f182"/>
                <a:gd name="f354" fmla="*/ f282 1 f183"/>
                <a:gd name="f355" fmla="*/ f283 1 f182"/>
                <a:gd name="f356" fmla="*/ f284 1 f183"/>
                <a:gd name="f357" fmla="*/ f285 1 f182"/>
                <a:gd name="f358" fmla="*/ f286 1 f183"/>
                <a:gd name="f359" fmla="*/ f287 1 f182"/>
                <a:gd name="f360" fmla="*/ f288 1 f183"/>
                <a:gd name="f361" fmla="*/ f289 1 f182"/>
                <a:gd name="f362" fmla="*/ f290 1 f183"/>
                <a:gd name="f363" fmla="*/ f291 1 f182"/>
                <a:gd name="f364" fmla="*/ f292 1 f183"/>
                <a:gd name="f365" fmla="*/ f293 1 f182"/>
                <a:gd name="f366" fmla="*/ f294 1 f183"/>
                <a:gd name="f367" fmla="*/ f295 1 f182"/>
                <a:gd name="f368" fmla="*/ f296 1 f183"/>
                <a:gd name="f369" fmla="*/ f297 1 f182"/>
                <a:gd name="f370" fmla="*/ f298 1 f183"/>
                <a:gd name="f371" fmla="*/ f299 1 f182"/>
                <a:gd name="f372" fmla="*/ f300 1 f183"/>
                <a:gd name="f373" fmla="*/ f301 1 f182"/>
                <a:gd name="f374" fmla="*/ f302 1 f183"/>
                <a:gd name="f375" fmla="*/ f303 1 f182"/>
                <a:gd name="f376" fmla="*/ f304 1 f183"/>
                <a:gd name="f377" fmla="*/ f305 1 f182"/>
                <a:gd name="f378" fmla="*/ f306 1 f183"/>
                <a:gd name="f379" fmla="*/ f307 1 f182"/>
                <a:gd name="f380" fmla="*/ f308 1 f183"/>
                <a:gd name="f381" fmla="*/ f309 1 f182"/>
                <a:gd name="f382" fmla="*/ f310 1 f183"/>
                <a:gd name="f383" fmla="*/ f311 1 f182"/>
                <a:gd name="f384" fmla="*/ f312 1 f183"/>
                <a:gd name="f385" fmla="*/ f313 1 f182"/>
                <a:gd name="f386" fmla="*/ f314 1 f183"/>
                <a:gd name="f387" fmla="*/ f315 1 f182"/>
                <a:gd name="f388" fmla="*/ f316 1 f183"/>
                <a:gd name="f389" fmla="*/ f317 1 f182"/>
                <a:gd name="f390" fmla="*/ f318 1 f183"/>
                <a:gd name="f391" fmla="*/ f319 1 f182"/>
                <a:gd name="f392" fmla="*/ f320 1 f183"/>
                <a:gd name="f393" fmla="*/ f321 f173 1"/>
                <a:gd name="f394" fmla="*/ f322 f173 1"/>
                <a:gd name="f395" fmla="*/ f324 f174 1"/>
                <a:gd name="f396" fmla="*/ f323 f174 1"/>
                <a:gd name="f397" fmla="*/ f325 f173 1"/>
                <a:gd name="f398" fmla="*/ f326 f174 1"/>
                <a:gd name="f399" fmla="*/ f327 f173 1"/>
                <a:gd name="f400" fmla="*/ f328 f174 1"/>
                <a:gd name="f401" fmla="*/ f329 f174 1"/>
                <a:gd name="f402" fmla="*/ f330 f173 1"/>
                <a:gd name="f403" fmla="*/ f331 f174 1"/>
                <a:gd name="f404" fmla="*/ f332 f173 1"/>
                <a:gd name="f405" fmla="*/ f333 f174 1"/>
                <a:gd name="f406" fmla="*/ f334 f173 1"/>
                <a:gd name="f407" fmla="*/ f335 f173 1"/>
                <a:gd name="f408" fmla="*/ f336 f174 1"/>
                <a:gd name="f409" fmla="*/ f337 f173 1"/>
                <a:gd name="f410" fmla="*/ f338 f174 1"/>
                <a:gd name="f411" fmla="*/ f339 f173 1"/>
                <a:gd name="f412" fmla="*/ f340 f174 1"/>
                <a:gd name="f413" fmla="*/ f341 f173 1"/>
                <a:gd name="f414" fmla="*/ f342 f174 1"/>
                <a:gd name="f415" fmla="*/ f343 f173 1"/>
                <a:gd name="f416" fmla="*/ f344 f174 1"/>
                <a:gd name="f417" fmla="*/ f345 f173 1"/>
                <a:gd name="f418" fmla="*/ f346 f174 1"/>
                <a:gd name="f419" fmla="*/ f347 f173 1"/>
                <a:gd name="f420" fmla="*/ f348 f174 1"/>
                <a:gd name="f421" fmla="*/ f349 f173 1"/>
                <a:gd name="f422" fmla="*/ f350 f174 1"/>
                <a:gd name="f423" fmla="*/ f351 f173 1"/>
                <a:gd name="f424" fmla="*/ f352 f174 1"/>
                <a:gd name="f425" fmla="*/ f353 f173 1"/>
                <a:gd name="f426" fmla="*/ f354 f174 1"/>
                <a:gd name="f427" fmla="*/ f355 f173 1"/>
                <a:gd name="f428" fmla="*/ f356 f174 1"/>
                <a:gd name="f429" fmla="*/ f357 f173 1"/>
                <a:gd name="f430" fmla="*/ f358 f174 1"/>
                <a:gd name="f431" fmla="*/ f359 f173 1"/>
                <a:gd name="f432" fmla="*/ f360 f174 1"/>
                <a:gd name="f433" fmla="*/ f361 f173 1"/>
                <a:gd name="f434" fmla="*/ f362 f174 1"/>
                <a:gd name="f435" fmla="*/ f363 f173 1"/>
                <a:gd name="f436" fmla="*/ f364 f174 1"/>
                <a:gd name="f437" fmla="*/ f365 f173 1"/>
                <a:gd name="f438" fmla="*/ f366 f174 1"/>
                <a:gd name="f439" fmla="*/ f367 f173 1"/>
                <a:gd name="f440" fmla="*/ f368 f174 1"/>
                <a:gd name="f441" fmla="*/ f369 f173 1"/>
                <a:gd name="f442" fmla="*/ f370 f174 1"/>
                <a:gd name="f443" fmla="*/ f371 f173 1"/>
                <a:gd name="f444" fmla="*/ f372 f174 1"/>
                <a:gd name="f445" fmla="*/ f373 f173 1"/>
                <a:gd name="f446" fmla="*/ f374 f174 1"/>
                <a:gd name="f447" fmla="*/ f375 f173 1"/>
                <a:gd name="f448" fmla="*/ f376 f174 1"/>
                <a:gd name="f449" fmla="*/ f377 f173 1"/>
                <a:gd name="f450" fmla="*/ f378 f174 1"/>
                <a:gd name="f451" fmla="*/ f379 f173 1"/>
                <a:gd name="f452" fmla="*/ f380 f174 1"/>
                <a:gd name="f453" fmla="*/ f381 f173 1"/>
                <a:gd name="f454" fmla="*/ f382 f174 1"/>
                <a:gd name="f455" fmla="*/ f383 f173 1"/>
                <a:gd name="f456" fmla="*/ f384 f174 1"/>
                <a:gd name="f457" fmla="*/ f385 f173 1"/>
                <a:gd name="f458" fmla="*/ f386 f174 1"/>
                <a:gd name="f459" fmla="*/ f387 f173 1"/>
                <a:gd name="f460" fmla="*/ f388 f174 1"/>
                <a:gd name="f461" fmla="*/ f389 f173 1"/>
                <a:gd name="f462" fmla="*/ f390 f174 1"/>
                <a:gd name="f463" fmla="*/ f391 f173 1"/>
                <a:gd name="f464" fmla="*/ f392 f1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2">
                  <a:pos x="f397" y="f398"/>
                </a:cxn>
                <a:cxn ang="f252">
                  <a:pos x="f399" y="f400"/>
                </a:cxn>
                <a:cxn ang="f252">
                  <a:pos x="f399" y="f400"/>
                </a:cxn>
                <a:cxn ang="f252">
                  <a:pos x="f399" y="f401"/>
                </a:cxn>
                <a:cxn ang="f252">
                  <a:pos x="f402" y="f403"/>
                </a:cxn>
                <a:cxn ang="f252">
                  <a:pos x="f404" y="f405"/>
                </a:cxn>
                <a:cxn ang="f252">
                  <a:pos x="f406" y="f403"/>
                </a:cxn>
                <a:cxn ang="f252">
                  <a:pos x="f407" y="f408"/>
                </a:cxn>
                <a:cxn ang="f252">
                  <a:pos x="f409" y="f410"/>
                </a:cxn>
                <a:cxn ang="f252">
                  <a:pos x="f411" y="f412"/>
                </a:cxn>
                <a:cxn ang="f252">
                  <a:pos x="f413" y="f414"/>
                </a:cxn>
                <a:cxn ang="f252">
                  <a:pos x="f415" y="f416"/>
                </a:cxn>
                <a:cxn ang="f252">
                  <a:pos x="f417" y="f418"/>
                </a:cxn>
                <a:cxn ang="f252">
                  <a:pos x="f419" y="f420"/>
                </a:cxn>
                <a:cxn ang="f252">
                  <a:pos x="f421" y="f422"/>
                </a:cxn>
                <a:cxn ang="f252">
                  <a:pos x="f423" y="f424"/>
                </a:cxn>
                <a:cxn ang="f252">
                  <a:pos x="f425" y="f426"/>
                </a:cxn>
                <a:cxn ang="f252">
                  <a:pos x="f427" y="f428"/>
                </a:cxn>
                <a:cxn ang="f252">
                  <a:pos x="f429" y="f430"/>
                </a:cxn>
                <a:cxn ang="f252">
                  <a:pos x="f431" y="f432"/>
                </a:cxn>
                <a:cxn ang="f252">
                  <a:pos x="f433" y="f434"/>
                </a:cxn>
                <a:cxn ang="f252">
                  <a:pos x="f435" y="f436"/>
                </a:cxn>
                <a:cxn ang="f252">
                  <a:pos x="f437" y="f438"/>
                </a:cxn>
                <a:cxn ang="f252">
                  <a:pos x="f439" y="f440"/>
                </a:cxn>
                <a:cxn ang="f252">
                  <a:pos x="f441" y="f442"/>
                </a:cxn>
                <a:cxn ang="f252">
                  <a:pos x="f443" y="f444"/>
                </a:cxn>
                <a:cxn ang="f252">
                  <a:pos x="f445" y="f446"/>
                </a:cxn>
                <a:cxn ang="f252">
                  <a:pos x="f447" y="f448"/>
                </a:cxn>
                <a:cxn ang="f252">
                  <a:pos x="f449" y="f450"/>
                </a:cxn>
                <a:cxn ang="f252">
                  <a:pos x="f451" y="f452"/>
                </a:cxn>
                <a:cxn ang="f252">
                  <a:pos x="f453" y="f454"/>
                </a:cxn>
                <a:cxn ang="f252">
                  <a:pos x="f455" y="f456"/>
                </a:cxn>
                <a:cxn ang="f252">
                  <a:pos x="f457" y="f458"/>
                </a:cxn>
                <a:cxn ang="f252">
                  <a:pos x="f459" y="f460"/>
                </a:cxn>
                <a:cxn ang="f252">
                  <a:pos x="f461" y="f462"/>
                </a:cxn>
                <a:cxn ang="f252">
                  <a:pos x="f463" y="f464"/>
                </a:cxn>
                <a:cxn ang="f252">
                  <a:pos x="f397" y="f398"/>
                </a:cxn>
              </a:cxnLst>
              <a:rect l="f393" t="f396" r="f394" b="f395"/>
              <a:pathLst>
                <a:path w="502" h="1258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2" y="f14"/>
                    <a:pt x="f12" y="f14"/>
                    <a:pt x="f12" y="f14"/>
                  </a:cubicBezTo>
                  <a:cubicBezTo>
                    <a:pt x="f12" y="f14"/>
                    <a:pt x="f12" y="f15"/>
                    <a:pt x="f12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5"/>
                  </a:cubicBezTo>
                  <a:cubicBezTo>
                    <a:pt x="f28" y="f29"/>
                    <a:pt x="f30" y="f31"/>
                    <a:pt x="f32" y="f2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24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6" y="f67"/>
                    <a:pt x="f68" y="f69"/>
                    <a:pt x="f70" y="f28"/>
                  </a:cubicBezTo>
                  <a:cubicBezTo>
                    <a:pt x="f71" y="f72"/>
                    <a:pt x="f73" y="f11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6" y="f82"/>
                    <a:pt x="f83" y="f52"/>
                    <a:pt x="f84" y="f85"/>
                  </a:cubicBezTo>
                  <a:cubicBezTo>
                    <a:pt x="f74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68" y="f95"/>
                  </a:cubicBezTo>
                  <a:cubicBezTo>
                    <a:pt x="f96" y="f97"/>
                    <a:pt x="f98" y="f97"/>
                    <a:pt x="f99" y="f41"/>
                  </a:cubicBezTo>
                  <a:cubicBezTo>
                    <a:pt x="f100" y="f101"/>
                    <a:pt x="f102" y="f60"/>
                    <a:pt x="f103" y="f62"/>
                  </a:cubicBezTo>
                  <a:cubicBezTo>
                    <a:pt x="f104" y="f105"/>
                    <a:pt x="f106" y="f107"/>
                    <a:pt x="f108" y="f102"/>
                  </a:cubicBezTo>
                  <a:cubicBezTo>
                    <a:pt x="f109" y="f84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47" y="f7"/>
                  </a:cubicBezTo>
                  <a:cubicBezTo>
                    <a:pt x="f123" y="f124"/>
                    <a:pt x="f27" y="f125"/>
                    <a:pt x="f126" y="f127"/>
                  </a:cubicBezTo>
                  <a:cubicBezTo>
                    <a:pt x="f6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40" y="f139"/>
                    <a:pt x="f36" y="f140"/>
                    <a:pt x="f141" y="f142"/>
                  </a:cubicBezTo>
                  <a:cubicBezTo>
                    <a:pt x="f36" y="f143"/>
                    <a:pt x="f137" y="f91"/>
                    <a:pt x="f144" y="f145"/>
                  </a:cubicBezTo>
                  <a:cubicBezTo>
                    <a:pt x="f146" y="f98"/>
                    <a:pt x="f147" y="f148"/>
                    <a:pt x="f34" y="f149"/>
                  </a:cubicBezTo>
                  <a:cubicBezTo>
                    <a:pt x="f150" y="f151"/>
                    <a:pt x="f152" y="f153"/>
                    <a:pt x="f19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97"/>
                    <a:pt x="f8" y="f95"/>
                    <a:pt x="f31" y="f94"/>
                  </a:cubicBezTo>
                  <a:cubicBezTo>
                    <a:pt x="f51" y="f162"/>
                    <a:pt x="f163" y="f164"/>
                    <a:pt x="f165" y="f166"/>
                  </a:cubicBezTo>
                  <a:cubicBezTo>
                    <a:pt x="f5" y="f167"/>
                    <a:pt x="f168" y="f169"/>
                    <a:pt x="f29" y="f170"/>
                  </a:cubicBezTo>
                  <a:cubicBezTo>
                    <a:pt x="f49" y="f171"/>
                    <a:pt x="f24" y="f16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22BE36AA-68F5-4BBD-B98D-B252F3507CC6}"/>
                </a:ext>
              </a:extLst>
            </p:cNvPr>
            <p:cNvSpPr/>
            <p:nvPr/>
          </p:nvSpPr>
          <p:spPr>
            <a:xfrm>
              <a:off x="1210281" y="1321719"/>
              <a:ext cx="1228853" cy="312195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00"/>
                <a:gd name="f8" fmla="val 1267"/>
                <a:gd name="f9" fmla="val 48"/>
                <a:gd name="f10" fmla="val 203"/>
                <a:gd name="f11" fmla="val 50"/>
                <a:gd name="f12" fmla="val 51"/>
                <a:gd name="f13" fmla="val 186"/>
                <a:gd name="f14" fmla="val 52"/>
                <a:gd name="f15" fmla="val 169"/>
                <a:gd name="f16" fmla="val 152"/>
                <a:gd name="f17" fmla="val 142"/>
                <a:gd name="f18" fmla="val 105"/>
                <a:gd name="f19" fmla="val 107"/>
                <a:gd name="f20" fmla="val 70"/>
                <a:gd name="f21" fmla="val 96"/>
                <a:gd name="f22" fmla="val 90"/>
                <a:gd name="f23" fmla="val 84"/>
                <a:gd name="f24" fmla="val 111"/>
                <a:gd name="f25" fmla="val 69"/>
                <a:gd name="f26" fmla="val 168"/>
                <a:gd name="f27" fmla="val 26"/>
                <a:gd name="f28" fmla="val 190"/>
                <a:gd name="f29" fmla="val 5"/>
                <a:gd name="f30" fmla="val 189"/>
                <a:gd name="f31" fmla="val 4"/>
                <a:gd name="f32" fmla="val 187"/>
                <a:gd name="f33" fmla="val 193"/>
                <a:gd name="f34" fmla="val 22"/>
                <a:gd name="f35" fmla="val 204"/>
                <a:gd name="f36" fmla="val 46"/>
                <a:gd name="f37" fmla="val 224"/>
                <a:gd name="f38" fmla="val 271"/>
                <a:gd name="f39" fmla="val 121"/>
                <a:gd name="f40" fmla="val 332"/>
                <a:gd name="f41" fmla="val 132"/>
                <a:gd name="f42" fmla="val 352"/>
                <a:gd name="f43" fmla="val 135"/>
                <a:gd name="f44" fmla="val 353"/>
                <a:gd name="f45" fmla="val 131"/>
                <a:gd name="f46" fmla="val 337"/>
                <a:gd name="f47" fmla="val 126"/>
                <a:gd name="f48" fmla="val 309"/>
                <a:gd name="f49" fmla="val 114"/>
                <a:gd name="f50" fmla="val 283"/>
                <a:gd name="f51" fmla="val 89"/>
                <a:gd name="f52" fmla="val 261"/>
                <a:gd name="f53" fmla="val 68"/>
                <a:gd name="f54" fmla="val 250"/>
                <a:gd name="f55" fmla="val 45"/>
                <a:gd name="f56" fmla="val 243"/>
                <a:gd name="f57" fmla="val 31"/>
                <a:gd name="f58" fmla="val 242"/>
                <a:gd name="f59" fmla="val 32"/>
                <a:gd name="f60" fmla="val 241"/>
                <a:gd name="f61" fmla="val 33"/>
                <a:gd name="f62" fmla="val 246"/>
                <a:gd name="f63" fmla="val 37"/>
                <a:gd name="f64" fmla="val 255"/>
                <a:gd name="f65" fmla="val 43"/>
                <a:gd name="f66" fmla="val 265"/>
                <a:gd name="f67" fmla="val 287"/>
                <a:gd name="f68" fmla="val 64"/>
                <a:gd name="f69" fmla="val 321"/>
                <a:gd name="f70" fmla="val 86"/>
                <a:gd name="f71" fmla="val 341"/>
                <a:gd name="f72" fmla="val 97"/>
                <a:gd name="f73" fmla="val 363"/>
                <a:gd name="f74" fmla="val 108"/>
                <a:gd name="f75" fmla="val 398"/>
                <a:gd name="f76" fmla="val 451"/>
                <a:gd name="f77" fmla="val 119"/>
                <a:gd name="f78" fmla="val 449"/>
                <a:gd name="f79" fmla="val 145"/>
                <a:gd name="f80" fmla="val 450"/>
                <a:gd name="f81" fmla="val 172"/>
                <a:gd name="f82" fmla="val 199"/>
                <a:gd name="f83" fmla="val 454"/>
                <a:gd name="f84" fmla="val 200"/>
                <a:gd name="f85" fmla="val 462"/>
                <a:gd name="f86" fmla="val 194"/>
                <a:gd name="f87" fmla="val 470"/>
                <a:gd name="f88" fmla="val 476"/>
                <a:gd name="f89" fmla="val 479"/>
                <a:gd name="f90" fmla="val 482"/>
                <a:gd name="f91" fmla="val 191"/>
                <a:gd name="f92" fmla="val 484"/>
                <a:gd name="f93" fmla="val 192"/>
                <a:gd name="f94" fmla="val 485"/>
                <a:gd name="f95" fmla="val 486"/>
                <a:gd name="f96" fmla="val 488"/>
                <a:gd name="f97" fmla="val 196"/>
                <a:gd name="f98" fmla="val 489"/>
                <a:gd name="f99" fmla="val 198"/>
                <a:gd name="f100" fmla="val 491"/>
                <a:gd name="f101" fmla="val 202"/>
                <a:gd name="f102" fmla="val 493"/>
                <a:gd name="f103" fmla="val 209"/>
                <a:gd name="f104" fmla="val 495"/>
                <a:gd name="f105" fmla="val 217"/>
                <a:gd name="f106" fmla="val 496"/>
                <a:gd name="f107" fmla="val 225"/>
                <a:gd name="f108" fmla="val 232"/>
                <a:gd name="f109" fmla="val 248"/>
                <a:gd name="f110" fmla="val 492"/>
                <a:gd name="f111" fmla="val 260"/>
                <a:gd name="f112" fmla="val 490"/>
                <a:gd name="f113" fmla="val 264"/>
                <a:gd name="f114" fmla="val 473"/>
                <a:gd name="f115" fmla="val 296"/>
                <a:gd name="f116" fmla="val 465"/>
                <a:gd name="f117" fmla="val 303"/>
                <a:gd name="f118" fmla="val 466"/>
                <a:gd name="f119" fmla="val 305"/>
                <a:gd name="f120" fmla="val 461"/>
                <a:gd name="f121" fmla="val 456"/>
                <a:gd name="f122" fmla="val 306"/>
                <a:gd name="f123" fmla="val 308"/>
                <a:gd name="f124" fmla="val 448"/>
                <a:gd name="f125" fmla="val 445"/>
                <a:gd name="f126" fmla="val 310"/>
                <a:gd name="f127" fmla="val 441"/>
                <a:gd name="f128" fmla="val 440"/>
                <a:gd name="f129" fmla="val 311"/>
                <a:gd name="f130" fmla="val 312"/>
                <a:gd name="f131" fmla="val 438"/>
                <a:gd name="f132" fmla="val 327"/>
                <a:gd name="f133" fmla="val 433"/>
                <a:gd name="f134" fmla="val 346"/>
                <a:gd name="f135" fmla="val 425"/>
                <a:gd name="f136" fmla="val 366"/>
                <a:gd name="f137" fmla="val 411"/>
                <a:gd name="f138" fmla="val 399"/>
                <a:gd name="f139" fmla="val 393"/>
                <a:gd name="f140" fmla="val 423"/>
                <a:gd name="f141" fmla="val 379"/>
                <a:gd name="f142" fmla="val 439"/>
                <a:gd name="f143" fmla="val 515"/>
                <a:gd name="f144" fmla="val 560"/>
                <a:gd name="f145" fmla="val 612"/>
                <a:gd name="f146" fmla="val 376"/>
                <a:gd name="f147" fmla="val 671"/>
                <a:gd name="f148" fmla="val 374"/>
                <a:gd name="f149" fmla="val 746"/>
                <a:gd name="f150" fmla="val 371"/>
                <a:gd name="f151" fmla="val 822"/>
                <a:gd name="f152" fmla="val 888"/>
                <a:gd name="f153" fmla="val 976"/>
                <a:gd name="f154" fmla="val 325"/>
                <a:gd name="f155" fmla="val 1106"/>
                <a:gd name="f156" fmla="val 1261"/>
                <a:gd name="f157" fmla="val 1262"/>
                <a:gd name="f158" fmla="val 221"/>
                <a:gd name="f159" fmla="val 1202"/>
                <a:gd name="f160" fmla="val 1127"/>
                <a:gd name="f161" fmla="val 1039"/>
                <a:gd name="f162" fmla="val 143"/>
                <a:gd name="f163" fmla="val 944"/>
                <a:gd name="f164" fmla="val 133"/>
                <a:gd name="f165" fmla="val 858"/>
                <a:gd name="f166" fmla="val 129"/>
                <a:gd name="f167" fmla="val 789"/>
                <a:gd name="f168" fmla="val 125"/>
                <a:gd name="f169" fmla="val 742"/>
                <a:gd name="f170" fmla="val 122"/>
                <a:gd name="f171" fmla="val 692"/>
                <a:gd name="f172" fmla="val 639"/>
                <a:gd name="f173" fmla="val 608"/>
                <a:gd name="f174" fmla="val 123"/>
                <a:gd name="f175" fmla="val 575"/>
                <a:gd name="f176" fmla="val 542"/>
                <a:gd name="f177" fmla="val 521"/>
                <a:gd name="f178" fmla="val 128"/>
                <a:gd name="f179" fmla="val 130"/>
                <a:gd name="f180" fmla="val 480"/>
                <a:gd name="f181" fmla="val 458"/>
                <a:gd name="f182" fmla="val 120"/>
                <a:gd name="f183" fmla="val 118"/>
                <a:gd name="f184" fmla="val 432"/>
                <a:gd name="f185" fmla="val 431"/>
                <a:gd name="f186" fmla="val 109"/>
                <a:gd name="f187" fmla="val 419"/>
                <a:gd name="f188" fmla="val 100"/>
                <a:gd name="f189" fmla="val 405"/>
                <a:gd name="f190" fmla="val 91"/>
                <a:gd name="f191" fmla="val 389"/>
                <a:gd name="f192" fmla="val 76"/>
                <a:gd name="f193" fmla="val 334"/>
                <a:gd name="f194" fmla="val 63"/>
                <a:gd name="f195" fmla="val 313"/>
                <a:gd name="f196" fmla="val 62"/>
                <a:gd name="f197" fmla="val 55"/>
                <a:gd name="f198" fmla="val 49"/>
                <a:gd name="f199" fmla="val 42"/>
                <a:gd name="f200" fmla="val 41"/>
                <a:gd name="f201" fmla="val 307"/>
                <a:gd name="f202" fmla="val 300"/>
                <a:gd name="f203" fmla="val 13"/>
                <a:gd name="f204" fmla="val 282"/>
                <a:gd name="f205" fmla="val 7"/>
                <a:gd name="f206" fmla="val 254"/>
                <a:gd name="f207" fmla="val 247"/>
                <a:gd name="f208" fmla="val 238"/>
                <a:gd name="f209" fmla="val 230"/>
                <a:gd name="f210" fmla="val 222"/>
                <a:gd name="f211" fmla="val 213"/>
                <a:gd name="f212" fmla="val 207"/>
                <a:gd name="f213" fmla="val 9"/>
                <a:gd name="f214" fmla="val 10"/>
                <a:gd name="f215" fmla="val 201"/>
                <a:gd name="f216" fmla="val 12"/>
                <a:gd name="f217" fmla="val 14"/>
                <a:gd name="f218" fmla="val 16"/>
                <a:gd name="f219" fmla="val 195"/>
                <a:gd name="f220" fmla="val 18"/>
                <a:gd name="f221" fmla="val 19"/>
                <a:gd name="f222" fmla="val 21"/>
                <a:gd name="f223" fmla="val 23"/>
                <a:gd name="f224" fmla="val 27"/>
                <a:gd name="f225" fmla="val 36"/>
                <a:gd name="f226" fmla="val 197"/>
                <a:gd name="f227" fmla="val 40"/>
                <a:gd name="f228" fmla="val 44"/>
                <a:gd name="f229" fmla="val 205"/>
                <a:gd name="f230" fmla="val 38"/>
                <a:gd name="f231" fmla="val 28"/>
                <a:gd name="f232" fmla="val 17"/>
                <a:gd name="f233" fmla="val 11"/>
                <a:gd name="f234" fmla="val 2"/>
                <a:gd name="f235" fmla="val 239"/>
                <a:gd name="f236" fmla="val 1"/>
                <a:gd name="f237" fmla="val 3"/>
                <a:gd name="f238" fmla="val 284"/>
                <a:gd name="f239" fmla="val 54"/>
                <a:gd name="f240" fmla="val 61"/>
                <a:gd name="f241" fmla="val 315"/>
                <a:gd name="f242" fmla="val 60"/>
                <a:gd name="f243" fmla="val 314"/>
                <a:gd name="f244" fmla="val 335"/>
                <a:gd name="f245" fmla="val 73"/>
                <a:gd name="f246" fmla="val 362"/>
                <a:gd name="f247" fmla="val 88"/>
                <a:gd name="f248" fmla="val 391"/>
                <a:gd name="f249" fmla="val 407"/>
                <a:gd name="f250" fmla="val 106"/>
                <a:gd name="f251" fmla="val 421"/>
                <a:gd name="f252" fmla="val 116"/>
                <a:gd name="f253" fmla="val 115"/>
                <a:gd name="f254" fmla="val 117"/>
                <a:gd name="f255" fmla="val 459"/>
                <a:gd name="f256" fmla="val 467"/>
                <a:gd name="f257" fmla="val 124"/>
                <a:gd name="f258" fmla="val 474"/>
                <a:gd name="f259" fmla="val 127"/>
                <a:gd name="f260" fmla="val 859"/>
                <a:gd name="f261" fmla="val 139"/>
                <a:gd name="f262" fmla="val 164"/>
                <a:gd name="f263" fmla="val 1040"/>
                <a:gd name="f264" fmla="val 1129"/>
                <a:gd name="f265" fmla="val 1203"/>
                <a:gd name="f266" fmla="val 1263"/>
                <a:gd name="f267" fmla="val 329"/>
                <a:gd name="f268" fmla="val 1107"/>
                <a:gd name="f269" fmla="val 356"/>
                <a:gd name="f270" fmla="val 977"/>
                <a:gd name="f271" fmla="val 367"/>
                <a:gd name="f272" fmla="val 375"/>
                <a:gd name="f273" fmla="val 378"/>
                <a:gd name="f274" fmla="val 380"/>
                <a:gd name="f275" fmla="val 383"/>
                <a:gd name="f276" fmla="val 381"/>
                <a:gd name="f277" fmla="val 382"/>
                <a:gd name="f278" fmla="val 396"/>
                <a:gd name="f279" fmla="val 415"/>
                <a:gd name="f280" fmla="val 401"/>
                <a:gd name="f281" fmla="val 429"/>
                <a:gd name="f282" fmla="val 437"/>
                <a:gd name="f283" fmla="val 347"/>
                <a:gd name="f284" fmla="val 328"/>
                <a:gd name="f285" fmla="val 444"/>
                <a:gd name="f286" fmla="val 442"/>
                <a:gd name="f287" fmla="val 446"/>
                <a:gd name="f288" fmla="val 453"/>
                <a:gd name="f289" fmla="val 463"/>
                <a:gd name="f290" fmla="val 468"/>
                <a:gd name="f291" fmla="val 298"/>
                <a:gd name="f292" fmla="val 487"/>
                <a:gd name="f293" fmla="val 285"/>
                <a:gd name="f294" fmla="val 494"/>
                <a:gd name="f295" fmla="val 262"/>
                <a:gd name="f296" fmla="val 249"/>
                <a:gd name="f297" fmla="val 499"/>
                <a:gd name="f298" fmla="val 216"/>
                <a:gd name="f299" fmla="val 497"/>
                <a:gd name="f300" fmla="val 208"/>
                <a:gd name="f301" fmla="val 483"/>
                <a:gd name="f302" fmla="val 469"/>
                <a:gd name="f303" fmla="val 460"/>
                <a:gd name="f304" fmla="val 455"/>
                <a:gd name="f305" fmla="val 364"/>
                <a:gd name="f306" fmla="val 104"/>
                <a:gd name="f307" fmla="val 343"/>
                <a:gd name="f308" fmla="val 93"/>
                <a:gd name="f309" fmla="val 323"/>
                <a:gd name="f310" fmla="val 83"/>
                <a:gd name="f311" fmla="val 290"/>
                <a:gd name="f312" fmla="val 267"/>
                <a:gd name="f313" fmla="val 257"/>
                <a:gd name="f314" fmla="val 34"/>
                <a:gd name="f315" fmla="val 30"/>
                <a:gd name="f316" fmla="val 237"/>
                <a:gd name="f317" fmla="val 240"/>
                <a:gd name="f318" fmla="val 47"/>
                <a:gd name="f319" fmla="val 258"/>
                <a:gd name="f320" fmla="val 280"/>
                <a:gd name="f321" fmla="val 92"/>
                <a:gd name="f322" fmla="val 351"/>
                <a:gd name="f323" fmla="val 333"/>
                <a:gd name="f324" fmla="val 273"/>
                <a:gd name="f325" fmla="val 227"/>
                <a:gd name="f326" fmla="val 67"/>
                <a:gd name="f327" fmla="val 20"/>
                <a:gd name="f328" fmla="val 165"/>
                <a:gd name="f329" fmla="val 66"/>
                <a:gd name="f330" fmla="val 81"/>
                <a:gd name="f331" fmla="val 103"/>
                <a:gd name="f332" fmla="+- 0 0 -90"/>
                <a:gd name="f333" fmla="*/ f4 1 500"/>
                <a:gd name="f334" fmla="*/ f5 1 1267"/>
                <a:gd name="f335" fmla="val f6"/>
                <a:gd name="f336" fmla="val f7"/>
                <a:gd name="f337" fmla="val f8"/>
                <a:gd name="f338" fmla="*/ f332 f0 1"/>
                <a:gd name="f339" fmla="+- f337 0 f335"/>
                <a:gd name="f340" fmla="+- f336 0 f335"/>
                <a:gd name="f341" fmla="*/ f338 1 f3"/>
                <a:gd name="f342" fmla="*/ f340 1 500"/>
                <a:gd name="f343" fmla="*/ f339 1 1267"/>
                <a:gd name="f344" fmla="*/ 52 f340 1"/>
                <a:gd name="f345" fmla="*/ 152 f339 1"/>
                <a:gd name="f346" fmla="*/ 50 f340 1"/>
                <a:gd name="f347" fmla="*/ 105 f339 1"/>
                <a:gd name="f348" fmla="*/ 190 f340 1"/>
                <a:gd name="f349" fmla="*/ 5 f339 1"/>
                <a:gd name="f350" fmla="*/ 224 f340 1"/>
                <a:gd name="f351" fmla="*/ 69 f339 1"/>
                <a:gd name="f352" fmla="*/ 283 f340 1"/>
                <a:gd name="f353" fmla="*/ 89 f339 1"/>
                <a:gd name="f354" fmla="*/ 241 f340 1"/>
                <a:gd name="f355" fmla="*/ 33 f339 1"/>
                <a:gd name="f356" fmla="*/ 451 f340 1"/>
                <a:gd name="f357" fmla="*/ 121 f339 1"/>
                <a:gd name="f358" fmla="*/ 199 f339 1"/>
                <a:gd name="f359" fmla="*/ 476 f340 1"/>
                <a:gd name="f360" fmla="*/ 190 f339 1"/>
                <a:gd name="f361" fmla="*/ 493 f340 1"/>
                <a:gd name="f362" fmla="*/ 209 f339 1"/>
                <a:gd name="f363" fmla="*/ 465 f340 1"/>
                <a:gd name="f364" fmla="*/ 303 f339 1"/>
                <a:gd name="f365" fmla="*/ 308 f339 1"/>
                <a:gd name="f366" fmla="*/ 440 f340 1"/>
                <a:gd name="f367" fmla="*/ 312 f339 1"/>
                <a:gd name="f368" fmla="*/ 379 f340 1"/>
                <a:gd name="f369" fmla="*/ 438 f339 1"/>
                <a:gd name="f370" fmla="*/ 376 f340 1"/>
                <a:gd name="f371" fmla="*/ 671 f339 1"/>
                <a:gd name="f372" fmla="*/ 248 f340 1"/>
                <a:gd name="f373" fmla="*/ 1262 f339 1"/>
                <a:gd name="f374" fmla="*/ 129 f340 1"/>
                <a:gd name="f375" fmla="*/ 789 f339 1"/>
                <a:gd name="f376" fmla="*/ 122 f340 1"/>
                <a:gd name="f377" fmla="*/ 639 f339 1"/>
                <a:gd name="f378" fmla="*/ 130 f340 1"/>
                <a:gd name="f379" fmla="*/ 479 f339 1"/>
                <a:gd name="f380" fmla="*/ 118 f340 1"/>
                <a:gd name="f381" fmla="*/ 432 f339 1"/>
                <a:gd name="f382" fmla="*/ 91 f340 1"/>
                <a:gd name="f383" fmla="*/ 389 f339 1"/>
                <a:gd name="f384" fmla="*/ 62 f340 1"/>
                <a:gd name="f385" fmla="*/ 311 f339 1"/>
                <a:gd name="f386" fmla="*/ 43 f340 1"/>
                <a:gd name="f387" fmla="*/ 307 f339 1"/>
                <a:gd name="f388" fmla="*/ 7 f340 1"/>
                <a:gd name="f389" fmla="*/ 207 f339 1"/>
                <a:gd name="f390" fmla="*/ 23 f340 1"/>
                <a:gd name="f391" fmla="*/ 193 f339 1"/>
                <a:gd name="f392" fmla="*/ 49 f340 1"/>
                <a:gd name="f393" fmla="*/ 201 f339 1"/>
                <a:gd name="f394" fmla="*/ 17 f340 1"/>
                <a:gd name="f395" fmla="*/ 3 f340 1"/>
                <a:gd name="f396" fmla="*/ 254 f339 1"/>
                <a:gd name="f397" fmla="*/ 41 f340 1"/>
                <a:gd name="f398" fmla="*/ 310 f339 1"/>
                <a:gd name="f399" fmla="*/ 60 f340 1"/>
                <a:gd name="f400" fmla="*/ 314 f339 1"/>
                <a:gd name="f401" fmla="*/ 116 f340 1"/>
                <a:gd name="f402" fmla="*/ 126 f340 1"/>
                <a:gd name="f403" fmla="*/ 480 f339 1"/>
                <a:gd name="f404" fmla="*/ 121 f340 1"/>
                <a:gd name="f405" fmla="*/ 542 f339 1"/>
                <a:gd name="f406" fmla="*/ 127 f340 1"/>
                <a:gd name="f407" fmla="*/ 246 f340 1"/>
                <a:gd name="f408" fmla="*/ 1263 f339 1"/>
                <a:gd name="f409" fmla="*/ 367 f340 1"/>
                <a:gd name="f410" fmla="*/ 888 f339 1"/>
                <a:gd name="f411" fmla="*/ 383 f340 1"/>
                <a:gd name="f412" fmla="*/ 439 f339 1"/>
                <a:gd name="f413" fmla="*/ 429 f340 1"/>
                <a:gd name="f414" fmla="*/ 367 f339 1"/>
                <a:gd name="f415" fmla="*/ 442 f340 1"/>
                <a:gd name="f416" fmla="*/ 467 f340 1"/>
                <a:gd name="f417" fmla="*/ 306 f339 1"/>
                <a:gd name="f418" fmla="*/ 500 f340 1"/>
                <a:gd name="f419" fmla="*/ 232 f339 1"/>
                <a:gd name="f420" fmla="*/ 486 f340 1"/>
                <a:gd name="f421" fmla="*/ 189 f339 1"/>
                <a:gd name="f422" fmla="*/ 453 f340 1"/>
                <a:gd name="f423" fmla="*/ 117 f339 1"/>
                <a:gd name="f424" fmla="*/ 267 f340 1"/>
                <a:gd name="f425" fmla="*/ 46 f339 1"/>
                <a:gd name="f426" fmla="*/ 240 f340 1"/>
                <a:gd name="f427" fmla="*/ 352 f340 1"/>
                <a:gd name="f428" fmla="*/ 133 f339 1"/>
                <a:gd name="f429" fmla="*/ 3 f339 1"/>
                <a:gd name="f430" fmla="*/ 108 f340 1"/>
                <a:gd name="f431" fmla="*/ 66 f339 1"/>
                <a:gd name="f432" fmla="*/ 48 f340 1"/>
                <a:gd name="f433" fmla="*/ 46 f340 1"/>
                <a:gd name="f434" fmla="*/ 203 f339 1"/>
                <a:gd name="f435" fmla="+- f341 0 f1"/>
                <a:gd name="f436" fmla="*/ f344 1 500"/>
                <a:gd name="f437" fmla="*/ f345 1 1267"/>
                <a:gd name="f438" fmla="*/ f346 1 500"/>
                <a:gd name="f439" fmla="*/ f347 1 1267"/>
                <a:gd name="f440" fmla="*/ f348 1 500"/>
                <a:gd name="f441" fmla="*/ f349 1 1267"/>
                <a:gd name="f442" fmla="*/ f350 1 500"/>
                <a:gd name="f443" fmla="*/ f351 1 1267"/>
                <a:gd name="f444" fmla="*/ f352 1 500"/>
                <a:gd name="f445" fmla="*/ f353 1 1267"/>
                <a:gd name="f446" fmla="*/ f354 1 500"/>
                <a:gd name="f447" fmla="*/ f355 1 1267"/>
                <a:gd name="f448" fmla="*/ f356 1 500"/>
                <a:gd name="f449" fmla="*/ f357 1 1267"/>
                <a:gd name="f450" fmla="*/ f358 1 1267"/>
                <a:gd name="f451" fmla="*/ f359 1 500"/>
                <a:gd name="f452" fmla="*/ f360 1 1267"/>
                <a:gd name="f453" fmla="*/ f361 1 500"/>
                <a:gd name="f454" fmla="*/ f362 1 1267"/>
                <a:gd name="f455" fmla="*/ f363 1 500"/>
                <a:gd name="f456" fmla="*/ f364 1 1267"/>
                <a:gd name="f457" fmla="*/ f365 1 1267"/>
                <a:gd name="f458" fmla="*/ f366 1 500"/>
                <a:gd name="f459" fmla="*/ f367 1 1267"/>
                <a:gd name="f460" fmla="*/ f368 1 500"/>
                <a:gd name="f461" fmla="*/ f369 1 1267"/>
                <a:gd name="f462" fmla="*/ f370 1 500"/>
                <a:gd name="f463" fmla="*/ f371 1 1267"/>
                <a:gd name="f464" fmla="*/ f372 1 500"/>
                <a:gd name="f465" fmla="*/ f373 1 1267"/>
                <a:gd name="f466" fmla="*/ f374 1 500"/>
                <a:gd name="f467" fmla="*/ f375 1 1267"/>
                <a:gd name="f468" fmla="*/ f376 1 500"/>
                <a:gd name="f469" fmla="*/ f377 1 1267"/>
                <a:gd name="f470" fmla="*/ f378 1 500"/>
                <a:gd name="f471" fmla="*/ f379 1 1267"/>
                <a:gd name="f472" fmla="*/ f380 1 500"/>
                <a:gd name="f473" fmla="*/ f381 1 1267"/>
                <a:gd name="f474" fmla="*/ f382 1 500"/>
                <a:gd name="f475" fmla="*/ f383 1 1267"/>
                <a:gd name="f476" fmla="*/ f384 1 500"/>
                <a:gd name="f477" fmla="*/ f385 1 1267"/>
                <a:gd name="f478" fmla="*/ f386 1 500"/>
                <a:gd name="f479" fmla="*/ f387 1 1267"/>
                <a:gd name="f480" fmla="*/ f388 1 500"/>
                <a:gd name="f481" fmla="*/ f389 1 1267"/>
                <a:gd name="f482" fmla="*/ f390 1 500"/>
                <a:gd name="f483" fmla="*/ f391 1 1267"/>
                <a:gd name="f484" fmla="*/ f392 1 500"/>
                <a:gd name="f485" fmla="*/ f393 1 1267"/>
                <a:gd name="f486" fmla="*/ f394 1 500"/>
                <a:gd name="f487" fmla="*/ f395 1 500"/>
                <a:gd name="f488" fmla="*/ f396 1 1267"/>
                <a:gd name="f489" fmla="*/ f397 1 500"/>
                <a:gd name="f490" fmla="*/ f398 1 1267"/>
                <a:gd name="f491" fmla="*/ f399 1 500"/>
                <a:gd name="f492" fmla="*/ f400 1 1267"/>
                <a:gd name="f493" fmla="*/ f401 1 500"/>
                <a:gd name="f494" fmla="*/ f402 1 500"/>
                <a:gd name="f495" fmla="*/ f403 1 1267"/>
                <a:gd name="f496" fmla="*/ f404 1 500"/>
                <a:gd name="f497" fmla="*/ f405 1 1267"/>
                <a:gd name="f498" fmla="*/ f406 1 500"/>
                <a:gd name="f499" fmla="*/ f407 1 500"/>
                <a:gd name="f500" fmla="*/ f408 1 1267"/>
                <a:gd name="f501" fmla="*/ f409 1 500"/>
                <a:gd name="f502" fmla="*/ f410 1 1267"/>
                <a:gd name="f503" fmla="*/ f411 1 500"/>
                <a:gd name="f504" fmla="*/ f412 1 1267"/>
                <a:gd name="f505" fmla="*/ f413 1 500"/>
                <a:gd name="f506" fmla="*/ f414 1 1267"/>
                <a:gd name="f507" fmla="*/ f415 1 500"/>
                <a:gd name="f508" fmla="*/ f416 1 500"/>
                <a:gd name="f509" fmla="*/ f417 1 1267"/>
                <a:gd name="f510" fmla="*/ f418 1 500"/>
                <a:gd name="f511" fmla="*/ f419 1 1267"/>
                <a:gd name="f512" fmla="*/ f420 1 500"/>
                <a:gd name="f513" fmla="*/ f421 1 1267"/>
                <a:gd name="f514" fmla="*/ f422 1 500"/>
                <a:gd name="f515" fmla="*/ f423 1 1267"/>
                <a:gd name="f516" fmla="*/ f424 1 500"/>
                <a:gd name="f517" fmla="*/ f425 1 1267"/>
                <a:gd name="f518" fmla="*/ f426 1 500"/>
                <a:gd name="f519" fmla="*/ f427 1 500"/>
                <a:gd name="f520" fmla="*/ f428 1 1267"/>
                <a:gd name="f521" fmla="*/ f429 1 1267"/>
                <a:gd name="f522" fmla="*/ f430 1 500"/>
                <a:gd name="f523" fmla="*/ f431 1 1267"/>
                <a:gd name="f524" fmla="*/ f432 1 500"/>
                <a:gd name="f525" fmla="*/ f433 1 500"/>
                <a:gd name="f526" fmla="*/ f434 1 1267"/>
                <a:gd name="f527" fmla="*/ 0 1 f342"/>
                <a:gd name="f528" fmla="*/ f336 1 f342"/>
                <a:gd name="f529" fmla="*/ 0 1 f343"/>
                <a:gd name="f530" fmla="*/ f337 1 f343"/>
                <a:gd name="f531" fmla="*/ f436 1 f342"/>
                <a:gd name="f532" fmla="*/ f437 1 f343"/>
                <a:gd name="f533" fmla="*/ f438 1 f342"/>
                <a:gd name="f534" fmla="*/ f439 1 f343"/>
                <a:gd name="f535" fmla="*/ f440 1 f342"/>
                <a:gd name="f536" fmla="*/ f441 1 f343"/>
                <a:gd name="f537" fmla="*/ f442 1 f342"/>
                <a:gd name="f538" fmla="*/ f443 1 f343"/>
                <a:gd name="f539" fmla="*/ f444 1 f342"/>
                <a:gd name="f540" fmla="*/ f445 1 f343"/>
                <a:gd name="f541" fmla="*/ f446 1 f342"/>
                <a:gd name="f542" fmla="*/ f447 1 f343"/>
                <a:gd name="f543" fmla="*/ f448 1 f342"/>
                <a:gd name="f544" fmla="*/ f449 1 f343"/>
                <a:gd name="f545" fmla="*/ f450 1 f343"/>
                <a:gd name="f546" fmla="*/ f451 1 f342"/>
                <a:gd name="f547" fmla="*/ f452 1 f343"/>
                <a:gd name="f548" fmla="*/ f453 1 f342"/>
                <a:gd name="f549" fmla="*/ f454 1 f343"/>
                <a:gd name="f550" fmla="*/ f455 1 f342"/>
                <a:gd name="f551" fmla="*/ f456 1 f343"/>
                <a:gd name="f552" fmla="*/ f457 1 f343"/>
                <a:gd name="f553" fmla="*/ f458 1 f342"/>
                <a:gd name="f554" fmla="*/ f459 1 f343"/>
                <a:gd name="f555" fmla="*/ f460 1 f342"/>
                <a:gd name="f556" fmla="*/ f461 1 f343"/>
                <a:gd name="f557" fmla="*/ f462 1 f342"/>
                <a:gd name="f558" fmla="*/ f463 1 f343"/>
                <a:gd name="f559" fmla="*/ f464 1 f342"/>
                <a:gd name="f560" fmla="*/ f465 1 f343"/>
                <a:gd name="f561" fmla="*/ f466 1 f342"/>
                <a:gd name="f562" fmla="*/ f467 1 f343"/>
                <a:gd name="f563" fmla="*/ f468 1 f342"/>
                <a:gd name="f564" fmla="*/ f469 1 f343"/>
                <a:gd name="f565" fmla="*/ f470 1 f342"/>
                <a:gd name="f566" fmla="*/ f471 1 f343"/>
                <a:gd name="f567" fmla="*/ f472 1 f342"/>
                <a:gd name="f568" fmla="*/ f473 1 f343"/>
                <a:gd name="f569" fmla="*/ f474 1 f342"/>
                <a:gd name="f570" fmla="*/ f475 1 f343"/>
                <a:gd name="f571" fmla="*/ f476 1 f342"/>
                <a:gd name="f572" fmla="*/ f477 1 f343"/>
                <a:gd name="f573" fmla="*/ f478 1 f342"/>
                <a:gd name="f574" fmla="*/ f479 1 f343"/>
                <a:gd name="f575" fmla="*/ f480 1 f342"/>
                <a:gd name="f576" fmla="*/ f481 1 f343"/>
                <a:gd name="f577" fmla="*/ f482 1 f342"/>
                <a:gd name="f578" fmla="*/ f483 1 f343"/>
                <a:gd name="f579" fmla="*/ f484 1 f342"/>
                <a:gd name="f580" fmla="*/ f485 1 f343"/>
                <a:gd name="f581" fmla="*/ f486 1 f342"/>
                <a:gd name="f582" fmla="*/ f487 1 f342"/>
                <a:gd name="f583" fmla="*/ f488 1 f343"/>
                <a:gd name="f584" fmla="*/ f489 1 f342"/>
                <a:gd name="f585" fmla="*/ f490 1 f343"/>
                <a:gd name="f586" fmla="*/ f491 1 f342"/>
                <a:gd name="f587" fmla="*/ f492 1 f343"/>
                <a:gd name="f588" fmla="*/ f493 1 f342"/>
                <a:gd name="f589" fmla="*/ f494 1 f342"/>
                <a:gd name="f590" fmla="*/ f495 1 f343"/>
                <a:gd name="f591" fmla="*/ f496 1 f342"/>
                <a:gd name="f592" fmla="*/ f497 1 f343"/>
                <a:gd name="f593" fmla="*/ f498 1 f342"/>
                <a:gd name="f594" fmla="*/ f499 1 f342"/>
                <a:gd name="f595" fmla="*/ f500 1 f343"/>
                <a:gd name="f596" fmla="*/ f501 1 f342"/>
                <a:gd name="f597" fmla="*/ f502 1 f343"/>
                <a:gd name="f598" fmla="*/ f503 1 f342"/>
                <a:gd name="f599" fmla="*/ f504 1 f343"/>
                <a:gd name="f600" fmla="*/ f505 1 f342"/>
                <a:gd name="f601" fmla="*/ f506 1 f343"/>
                <a:gd name="f602" fmla="*/ f507 1 f342"/>
                <a:gd name="f603" fmla="*/ f508 1 f342"/>
                <a:gd name="f604" fmla="*/ f509 1 f343"/>
                <a:gd name="f605" fmla="*/ f510 1 f342"/>
                <a:gd name="f606" fmla="*/ f511 1 f343"/>
                <a:gd name="f607" fmla="*/ f512 1 f342"/>
                <a:gd name="f608" fmla="*/ f513 1 f343"/>
                <a:gd name="f609" fmla="*/ f514 1 f342"/>
                <a:gd name="f610" fmla="*/ f515 1 f343"/>
                <a:gd name="f611" fmla="*/ f516 1 f342"/>
                <a:gd name="f612" fmla="*/ f517 1 f343"/>
                <a:gd name="f613" fmla="*/ f518 1 f342"/>
                <a:gd name="f614" fmla="*/ f519 1 f342"/>
                <a:gd name="f615" fmla="*/ f520 1 f343"/>
                <a:gd name="f616" fmla="*/ f521 1 f343"/>
                <a:gd name="f617" fmla="*/ f522 1 f342"/>
                <a:gd name="f618" fmla="*/ f523 1 f343"/>
                <a:gd name="f619" fmla="*/ f524 1 f342"/>
                <a:gd name="f620" fmla="*/ f525 1 f342"/>
                <a:gd name="f621" fmla="*/ f526 1 f343"/>
                <a:gd name="f622" fmla="*/ f527 f333 1"/>
                <a:gd name="f623" fmla="*/ f528 f333 1"/>
                <a:gd name="f624" fmla="*/ f530 f334 1"/>
                <a:gd name="f625" fmla="*/ f529 f334 1"/>
                <a:gd name="f626" fmla="*/ f531 f333 1"/>
                <a:gd name="f627" fmla="*/ f532 f334 1"/>
                <a:gd name="f628" fmla="*/ f533 f333 1"/>
                <a:gd name="f629" fmla="*/ f534 f334 1"/>
                <a:gd name="f630" fmla="*/ f535 f333 1"/>
                <a:gd name="f631" fmla="*/ f536 f334 1"/>
                <a:gd name="f632" fmla="*/ f537 f333 1"/>
                <a:gd name="f633" fmla="*/ f538 f334 1"/>
                <a:gd name="f634" fmla="*/ f539 f333 1"/>
                <a:gd name="f635" fmla="*/ f540 f334 1"/>
                <a:gd name="f636" fmla="*/ f541 f333 1"/>
                <a:gd name="f637" fmla="*/ f542 f334 1"/>
                <a:gd name="f638" fmla="*/ f543 f333 1"/>
                <a:gd name="f639" fmla="*/ f544 f334 1"/>
                <a:gd name="f640" fmla="*/ f545 f334 1"/>
                <a:gd name="f641" fmla="*/ f546 f333 1"/>
                <a:gd name="f642" fmla="*/ f547 f334 1"/>
                <a:gd name="f643" fmla="*/ f548 f333 1"/>
                <a:gd name="f644" fmla="*/ f549 f334 1"/>
                <a:gd name="f645" fmla="*/ f550 f333 1"/>
                <a:gd name="f646" fmla="*/ f551 f334 1"/>
                <a:gd name="f647" fmla="*/ f552 f334 1"/>
                <a:gd name="f648" fmla="*/ f553 f333 1"/>
                <a:gd name="f649" fmla="*/ f554 f334 1"/>
                <a:gd name="f650" fmla="*/ f555 f333 1"/>
                <a:gd name="f651" fmla="*/ f556 f334 1"/>
                <a:gd name="f652" fmla="*/ f557 f333 1"/>
                <a:gd name="f653" fmla="*/ f558 f334 1"/>
                <a:gd name="f654" fmla="*/ f559 f333 1"/>
                <a:gd name="f655" fmla="*/ f560 f334 1"/>
                <a:gd name="f656" fmla="*/ f561 f333 1"/>
                <a:gd name="f657" fmla="*/ f562 f334 1"/>
                <a:gd name="f658" fmla="*/ f563 f333 1"/>
                <a:gd name="f659" fmla="*/ f564 f334 1"/>
                <a:gd name="f660" fmla="*/ f565 f333 1"/>
                <a:gd name="f661" fmla="*/ f566 f334 1"/>
                <a:gd name="f662" fmla="*/ f567 f333 1"/>
                <a:gd name="f663" fmla="*/ f568 f334 1"/>
                <a:gd name="f664" fmla="*/ f569 f333 1"/>
                <a:gd name="f665" fmla="*/ f570 f334 1"/>
                <a:gd name="f666" fmla="*/ f571 f333 1"/>
                <a:gd name="f667" fmla="*/ f572 f334 1"/>
                <a:gd name="f668" fmla="*/ f573 f333 1"/>
                <a:gd name="f669" fmla="*/ f574 f334 1"/>
                <a:gd name="f670" fmla="*/ f575 f333 1"/>
                <a:gd name="f671" fmla="*/ f576 f334 1"/>
                <a:gd name="f672" fmla="*/ f577 f333 1"/>
                <a:gd name="f673" fmla="*/ f578 f334 1"/>
                <a:gd name="f674" fmla="*/ f579 f333 1"/>
                <a:gd name="f675" fmla="*/ f580 f334 1"/>
                <a:gd name="f676" fmla="*/ f581 f333 1"/>
                <a:gd name="f677" fmla="*/ f582 f333 1"/>
                <a:gd name="f678" fmla="*/ f583 f334 1"/>
                <a:gd name="f679" fmla="*/ f584 f333 1"/>
                <a:gd name="f680" fmla="*/ f585 f334 1"/>
                <a:gd name="f681" fmla="*/ f586 f333 1"/>
                <a:gd name="f682" fmla="*/ f587 f334 1"/>
                <a:gd name="f683" fmla="*/ f588 f333 1"/>
                <a:gd name="f684" fmla="*/ f589 f333 1"/>
                <a:gd name="f685" fmla="*/ f590 f334 1"/>
                <a:gd name="f686" fmla="*/ f591 f333 1"/>
                <a:gd name="f687" fmla="*/ f592 f334 1"/>
                <a:gd name="f688" fmla="*/ f593 f333 1"/>
                <a:gd name="f689" fmla="*/ f594 f333 1"/>
                <a:gd name="f690" fmla="*/ f595 f334 1"/>
                <a:gd name="f691" fmla="*/ f596 f333 1"/>
                <a:gd name="f692" fmla="*/ f597 f334 1"/>
                <a:gd name="f693" fmla="*/ f598 f333 1"/>
                <a:gd name="f694" fmla="*/ f599 f334 1"/>
                <a:gd name="f695" fmla="*/ f600 f333 1"/>
                <a:gd name="f696" fmla="*/ f601 f334 1"/>
                <a:gd name="f697" fmla="*/ f602 f333 1"/>
                <a:gd name="f698" fmla="*/ f603 f333 1"/>
                <a:gd name="f699" fmla="*/ f604 f334 1"/>
                <a:gd name="f700" fmla="*/ f605 f333 1"/>
                <a:gd name="f701" fmla="*/ f606 f334 1"/>
                <a:gd name="f702" fmla="*/ f607 f333 1"/>
                <a:gd name="f703" fmla="*/ f608 f334 1"/>
                <a:gd name="f704" fmla="*/ f609 f333 1"/>
                <a:gd name="f705" fmla="*/ f610 f334 1"/>
                <a:gd name="f706" fmla="*/ f611 f333 1"/>
                <a:gd name="f707" fmla="*/ f612 f334 1"/>
                <a:gd name="f708" fmla="*/ f613 f333 1"/>
                <a:gd name="f709" fmla="*/ f614 f333 1"/>
                <a:gd name="f710" fmla="*/ f615 f334 1"/>
                <a:gd name="f711" fmla="*/ f616 f334 1"/>
                <a:gd name="f712" fmla="*/ f617 f333 1"/>
                <a:gd name="f713" fmla="*/ f618 f334 1"/>
                <a:gd name="f714" fmla="*/ f619 f333 1"/>
                <a:gd name="f715" fmla="*/ f620 f333 1"/>
                <a:gd name="f716" fmla="*/ f621 f3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5">
                  <a:pos x="f626" y="f627"/>
                </a:cxn>
                <a:cxn ang="f435">
                  <a:pos x="f628" y="f629"/>
                </a:cxn>
                <a:cxn ang="f435">
                  <a:pos x="f630" y="f631"/>
                </a:cxn>
                <a:cxn ang="f435">
                  <a:pos x="f632" y="f633"/>
                </a:cxn>
                <a:cxn ang="f435">
                  <a:pos x="f634" y="f635"/>
                </a:cxn>
                <a:cxn ang="f435">
                  <a:pos x="f636" y="f637"/>
                </a:cxn>
                <a:cxn ang="f435">
                  <a:pos x="f638" y="f639"/>
                </a:cxn>
                <a:cxn ang="f435">
                  <a:pos x="f638" y="f640"/>
                </a:cxn>
                <a:cxn ang="f435">
                  <a:pos x="f641" y="f642"/>
                </a:cxn>
                <a:cxn ang="f435">
                  <a:pos x="f643" y="f644"/>
                </a:cxn>
                <a:cxn ang="f435">
                  <a:pos x="f645" y="f646"/>
                </a:cxn>
                <a:cxn ang="f435">
                  <a:pos x="f638" y="f647"/>
                </a:cxn>
                <a:cxn ang="f435">
                  <a:pos x="f648" y="f649"/>
                </a:cxn>
                <a:cxn ang="f435">
                  <a:pos x="f650" y="f651"/>
                </a:cxn>
                <a:cxn ang="f435">
                  <a:pos x="f652" y="f653"/>
                </a:cxn>
                <a:cxn ang="f435">
                  <a:pos x="f654" y="f655"/>
                </a:cxn>
                <a:cxn ang="f435">
                  <a:pos x="f656" y="f657"/>
                </a:cxn>
                <a:cxn ang="f435">
                  <a:pos x="f658" y="f659"/>
                </a:cxn>
                <a:cxn ang="f435">
                  <a:pos x="f660" y="f661"/>
                </a:cxn>
                <a:cxn ang="f435">
                  <a:pos x="f662" y="f663"/>
                </a:cxn>
                <a:cxn ang="f435">
                  <a:pos x="f664" y="f665"/>
                </a:cxn>
                <a:cxn ang="f435">
                  <a:pos x="f666" y="f667"/>
                </a:cxn>
                <a:cxn ang="f435">
                  <a:pos x="f668" y="f669"/>
                </a:cxn>
                <a:cxn ang="f435">
                  <a:pos x="f670" y="f671"/>
                </a:cxn>
                <a:cxn ang="f435">
                  <a:pos x="f672" y="f673"/>
                </a:cxn>
                <a:cxn ang="f435">
                  <a:pos x="f674" y="f671"/>
                </a:cxn>
                <a:cxn ang="f435">
                  <a:pos x="f674" y="f675"/>
                </a:cxn>
                <a:cxn ang="f435">
                  <a:pos x="f676" y="f642"/>
                </a:cxn>
                <a:cxn ang="f435">
                  <a:pos x="f677" y="f678"/>
                </a:cxn>
                <a:cxn ang="f435">
                  <a:pos x="f679" y="f680"/>
                </a:cxn>
                <a:cxn ang="f435">
                  <a:pos x="f681" y="f682"/>
                </a:cxn>
                <a:cxn ang="f435">
                  <a:pos x="f683" y="f663"/>
                </a:cxn>
                <a:cxn ang="f435">
                  <a:pos x="f684" y="f685"/>
                </a:cxn>
                <a:cxn ang="f435">
                  <a:pos x="f686" y="f687"/>
                </a:cxn>
                <a:cxn ang="f435">
                  <a:pos x="f688" y="f657"/>
                </a:cxn>
                <a:cxn ang="f435">
                  <a:pos x="f689" y="f690"/>
                </a:cxn>
                <a:cxn ang="f435">
                  <a:pos x="f691" y="f692"/>
                </a:cxn>
                <a:cxn ang="f435">
                  <a:pos x="f693" y="f694"/>
                </a:cxn>
                <a:cxn ang="f435">
                  <a:pos x="f695" y="f696"/>
                </a:cxn>
                <a:cxn ang="f435">
                  <a:pos x="f697" y="f682"/>
                </a:cxn>
                <a:cxn ang="f435">
                  <a:pos x="f698" y="f699"/>
                </a:cxn>
                <a:cxn ang="f435">
                  <a:pos x="f700" y="f701"/>
                </a:cxn>
                <a:cxn ang="f435">
                  <a:pos x="f702" y="f703"/>
                </a:cxn>
                <a:cxn ang="f435">
                  <a:pos x="f704" y="f640"/>
                </a:cxn>
                <a:cxn ang="f435">
                  <a:pos x="f704" y="f705"/>
                </a:cxn>
                <a:cxn ang="f435">
                  <a:pos x="f706" y="f707"/>
                </a:cxn>
                <a:cxn ang="f435">
                  <a:pos x="f708" y="f637"/>
                </a:cxn>
                <a:cxn ang="f435">
                  <a:pos x="f709" y="f710"/>
                </a:cxn>
                <a:cxn ang="f435">
                  <a:pos x="f630" y="f711"/>
                </a:cxn>
                <a:cxn ang="f435">
                  <a:pos x="f712" y="f713"/>
                </a:cxn>
                <a:cxn ang="f435">
                  <a:pos x="f714" y="f629"/>
                </a:cxn>
                <a:cxn ang="f435">
                  <a:pos x="f715" y="f716"/>
                </a:cxn>
                <a:cxn ang="f435">
                  <a:pos x="f714" y="f716"/>
                </a:cxn>
              </a:cxnLst>
              <a:rect l="f622" t="f625" r="f623" b="f624"/>
              <a:pathLst>
                <a:path w="500" h="1267">
                  <a:moveTo>
                    <a:pt x="f9" y="f10"/>
                  </a:moveTo>
                  <a:cubicBezTo>
                    <a:pt x="f11" y="f10"/>
                    <a:pt x="f11" y="f10"/>
                    <a:pt x="f11" y="f10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6"/>
                    <a:pt x="f14" y="f16"/>
                    <a:pt x="f14" y="f16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1" y="f18"/>
                    <a:pt x="f11" y="f18"/>
                    <a:pt x="f11" y="f18"/>
                  </a:cubicBezTo>
                  <a:cubicBezTo>
                    <a:pt x="f12" y="f19"/>
                    <a:pt x="f12" y="f19"/>
                    <a:pt x="f12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17" y="f9"/>
                    <a:pt x="f26" y="f27"/>
                    <a:pt x="f28" y="f29"/>
                  </a:cubicBezTo>
                  <a:cubicBezTo>
                    <a:pt x="f30" y="f31"/>
                    <a:pt x="f30" y="f31"/>
                    <a:pt x="f30" y="f31"/>
                  </a:cubicBezTo>
                  <a:cubicBezTo>
                    <a:pt x="f32" y="f31"/>
                    <a:pt x="f32" y="f31"/>
                    <a:pt x="f32" y="f31"/>
                  </a:cubicBezTo>
                  <a:cubicBezTo>
                    <a:pt x="f33" y="f34"/>
                    <a:pt x="f35" y="f36"/>
                    <a:pt x="f37" y="f25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4" y="f45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58" y="f59"/>
                    <a:pt x="f58" y="f59"/>
                  </a:cubicBezTo>
                  <a:cubicBezTo>
                    <a:pt x="f60" y="f61"/>
                    <a:pt x="f60" y="f61"/>
                    <a:pt x="f60" y="f61"/>
                  </a:cubicBezTo>
                  <a:cubicBezTo>
                    <a:pt x="f62" y="f63"/>
                    <a:pt x="f64" y="f65"/>
                    <a:pt x="f66" y="f11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39"/>
                    <a:pt x="f76" y="f39"/>
                  </a:cubicBezTo>
                  <a:cubicBezTo>
                    <a:pt x="f76" y="f77"/>
                    <a:pt x="f76" y="f77"/>
                    <a:pt x="f76" y="f77"/>
                  </a:cubicBezTo>
                  <a:cubicBezTo>
                    <a:pt x="f78" y="f77"/>
                    <a:pt x="f78" y="f77"/>
                    <a:pt x="f78" y="f77"/>
                  </a:cubicBezTo>
                  <a:cubicBezTo>
                    <a:pt x="f78" y="f79"/>
                    <a:pt x="f80" y="f81"/>
                    <a:pt x="f76" y="f82"/>
                  </a:cubicBezTo>
                  <a:cubicBezTo>
                    <a:pt x="f76" y="f10"/>
                    <a:pt x="f76" y="f10"/>
                    <a:pt x="f76" y="f10"/>
                  </a:cubicBezTo>
                  <a:cubicBezTo>
                    <a:pt x="f83" y="f84"/>
                    <a:pt x="f83" y="f84"/>
                    <a:pt x="f83" y="f84"/>
                  </a:cubicBezTo>
                  <a:cubicBezTo>
                    <a:pt x="f85" y="f86"/>
                    <a:pt x="f87" y="f28"/>
                    <a:pt x="f88" y="f28"/>
                  </a:cubicBezTo>
                  <a:cubicBezTo>
                    <a:pt x="f89" y="f28"/>
                    <a:pt x="f90" y="f91"/>
                    <a:pt x="f92" y="f93"/>
                  </a:cubicBezTo>
                  <a:cubicBezTo>
                    <a:pt x="f94" y="f33"/>
                    <a:pt x="f95" y="f33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6" y="f108"/>
                  </a:cubicBezTo>
                  <a:cubicBezTo>
                    <a:pt x="f106" y="f109"/>
                    <a:pt x="f110" y="f111"/>
                    <a:pt x="f112" y="f113"/>
                  </a:cubicBezTo>
                  <a:cubicBezTo>
                    <a:pt x="f92" y="f50"/>
                    <a:pt x="f114" y="f115"/>
                    <a:pt x="f116" y="f117"/>
                  </a:cubicBezTo>
                  <a:cubicBezTo>
                    <a:pt x="f118" y="f119"/>
                    <a:pt x="f118" y="f119"/>
                    <a:pt x="f118" y="f119"/>
                  </a:cubicBezTo>
                  <a:cubicBezTo>
                    <a:pt x="f118" y="f117"/>
                    <a:pt x="f118" y="f117"/>
                    <a:pt x="f118" y="f117"/>
                  </a:cubicBezTo>
                  <a:cubicBezTo>
                    <a:pt x="f120" y="f119"/>
                    <a:pt x="f121" y="f122"/>
                    <a:pt x="f76" y="f123"/>
                  </a:cubicBezTo>
                  <a:cubicBezTo>
                    <a:pt x="f124" y="f48"/>
                    <a:pt x="f125" y="f126"/>
                    <a:pt x="f127" y="f126"/>
                  </a:cubicBezTo>
                  <a:cubicBezTo>
                    <a:pt x="f128" y="f129"/>
                    <a:pt x="f128" y="f129"/>
                    <a:pt x="f128" y="f129"/>
                  </a:cubicBezTo>
                  <a:cubicBezTo>
                    <a:pt x="f128" y="f130"/>
                    <a:pt x="f128" y="f130"/>
                    <a:pt x="f128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31"/>
                  </a:cubicBezTo>
                  <a:cubicBezTo>
                    <a:pt x="f141" y="f131"/>
                    <a:pt x="f141" y="f131"/>
                    <a:pt x="f141" y="f131"/>
                  </a:cubicBezTo>
                  <a:cubicBezTo>
                    <a:pt x="f141" y="f142"/>
                    <a:pt x="f141" y="f142"/>
                    <a:pt x="f141" y="f142"/>
                  </a:cubicBezTo>
                  <a:cubicBezTo>
                    <a:pt x="f141" y="f120"/>
                    <a:pt x="f141" y="f95"/>
                    <a:pt x="f141" y="f143"/>
                  </a:cubicBezTo>
                  <a:cubicBezTo>
                    <a:pt x="f141" y="f144"/>
                    <a:pt x="f141" y="f145"/>
                    <a:pt x="f146" y="f147"/>
                  </a:cubicBezTo>
                  <a:cubicBezTo>
                    <a:pt x="f148" y="f149"/>
                    <a:pt x="f150" y="f151"/>
                    <a:pt x="f73" y="f152"/>
                  </a:cubicBezTo>
                  <a:cubicBezTo>
                    <a:pt x="f42" y="f153"/>
                    <a:pt x="f154" y="f155"/>
                    <a:pt x="f62" y="f156"/>
                  </a:cubicBezTo>
                  <a:cubicBezTo>
                    <a:pt x="f109" y="f157"/>
                    <a:pt x="f109" y="f157"/>
                    <a:pt x="f109" y="f157"/>
                  </a:cubicBezTo>
                  <a:cubicBezTo>
                    <a:pt x="f54" y="f156"/>
                    <a:pt x="f54" y="f156"/>
                    <a:pt x="f54" y="f156"/>
                  </a:cubicBezTo>
                  <a:cubicBezTo>
                    <a:pt x="f158" y="f159"/>
                    <a:pt x="f91" y="f160"/>
                    <a:pt x="f26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6" y="f167"/>
                    <a:pt x="f166" y="f167"/>
                    <a:pt x="f166" y="f167"/>
                  </a:cubicBezTo>
                  <a:cubicBezTo>
                    <a:pt x="f166" y="f167"/>
                    <a:pt x="f166" y="f167"/>
                    <a:pt x="f166" y="f167"/>
                  </a:cubicBezTo>
                  <a:cubicBezTo>
                    <a:pt x="f168" y="f169"/>
                    <a:pt x="f170" y="f171"/>
                    <a:pt x="f170" y="f172"/>
                  </a:cubicBezTo>
                  <a:cubicBezTo>
                    <a:pt x="f170" y="f173"/>
                    <a:pt x="f174" y="f175"/>
                    <a:pt x="f168" y="f176"/>
                  </a:cubicBezTo>
                  <a:cubicBezTo>
                    <a:pt x="f47" y="f177"/>
                    <a:pt x="f178" y="f7"/>
                    <a:pt x="f179" y="f180"/>
                  </a:cubicBezTo>
                  <a:cubicBezTo>
                    <a:pt x="f179" y="f89"/>
                    <a:pt x="f179" y="f89"/>
                    <a:pt x="f179" y="f89"/>
                  </a:cubicBezTo>
                  <a:cubicBezTo>
                    <a:pt x="f179" y="f89"/>
                    <a:pt x="f179" y="f89"/>
                    <a:pt x="f179" y="f89"/>
                  </a:cubicBezTo>
                  <a:cubicBezTo>
                    <a:pt x="f178" y="f114"/>
                    <a:pt x="f168" y="f118"/>
                    <a:pt x="f174" y="f181"/>
                  </a:cubicBezTo>
                  <a:cubicBezTo>
                    <a:pt x="f182" y="f124"/>
                    <a:pt x="f77" y="f142"/>
                    <a:pt x="f183" y="f184"/>
                  </a:cubicBezTo>
                  <a:cubicBezTo>
                    <a:pt x="f183" y="f185"/>
                    <a:pt x="f183" y="f185"/>
                    <a:pt x="f183" y="f185"/>
                  </a:cubicBezTo>
                  <a:cubicBezTo>
                    <a:pt x="f183" y="f185"/>
                    <a:pt x="f183" y="f185"/>
                    <a:pt x="f183" y="f185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2"/>
                    <a:pt x="f53" y="f193"/>
                    <a:pt x="f194" y="f195"/>
                  </a:cubicBezTo>
                  <a:cubicBezTo>
                    <a:pt x="f194" y="f129"/>
                    <a:pt x="f194" y="f129"/>
                    <a:pt x="f194" y="f129"/>
                  </a:cubicBezTo>
                  <a:cubicBezTo>
                    <a:pt x="f196" y="f129"/>
                    <a:pt x="f196" y="f129"/>
                    <a:pt x="f196" y="f129"/>
                  </a:cubicBezTo>
                  <a:cubicBezTo>
                    <a:pt x="f197" y="f126"/>
                    <a:pt x="f198" y="f123"/>
                    <a:pt x="f199" y="f122"/>
                  </a:cubicBezTo>
                  <a:cubicBezTo>
                    <a:pt x="f200" y="f123"/>
                    <a:pt x="f200" y="f123"/>
                    <a:pt x="f200" y="f123"/>
                  </a:cubicBezTo>
                  <a:cubicBezTo>
                    <a:pt x="f65" y="f201"/>
                    <a:pt x="f65" y="f201"/>
                    <a:pt x="f65" y="f201"/>
                  </a:cubicBezTo>
                  <a:cubicBezTo>
                    <a:pt x="f61" y="f202"/>
                    <a:pt x="f203" y="f204"/>
                    <a:pt x="f205" y="f206"/>
                  </a:cubicBezTo>
                  <a:cubicBezTo>
                    <a:pt x="f29" y="f207"/>
                    <a:pt x="f31" y="f208"/>
                    <a:pt x="f31" y="f209"/>
                  </a:cubicBezTo>
                  <a:cubicBezTo>
                    <a:pt x="f31" y="f210"/>
                    <a:pt x="f29" y="f211"/>
                    <a:pt x="f205" y="f212"/>
                  </a:cubicBezTo>
                  <a:cubicBezTo>
                    <a:pt x="f213" y="f10"/>
                    <a:pt x="f214" y="f215"/>
                    <a:pt x="f216" y="f99"/>
                  </a:cubicBezTo>
                  <a:cubicBezTo>
                    <a:pt x="f217" y="f97"/>
                    <a:pt x="f218" y="f219"/>
                    <a:pt x="f220" y="f86"/>
                  </a:cubicBezTo>
                  <a:cubicBezTo>
                    <a:pt x="f221" y="f33"/>
                    <a:pt x="f222" y="f33"/>
                    <a:pt x="f223" y="f33"/>
                  </a:cubicBezTo>
                  <a:cubicBezTo>
                    <a:pt x="f224" y="f33"/>
                    <a:pt x="f59" y="f219"/>
                    <a:pt x="f225" y="f226"/>
                  </a:cubicBezTo>
                  <a:cubicBezTo>
                    <a:pt x="f227" y="f84"/>
                    <a:pt x="f228" y="f101"/>
                    <a:pt x="f36" y="f229"/>
                  </a:cubicBezTo>
                  <a:cubicBezTo>
                    <a:pt x="f198" y="f212"/>
                    <a:pt x="f198" y="f212"/>
                    <a:pt x="f198" y="f212"/>
                  </a:cubicBezTo>
                  <a:cubicBezTo>
                    <a:pt x="f11" y="f10"/>
                    <a:pt x="f11" y="f10"/>
                    <a:pt x="f11" y="f10"/>
                  </a:cubicBezTo>
                  <a:cubicBezTo>
                    <a:pt x="f9" y="f10"/>
                    <a:pt x="f9" y="f10"/>
                    <a:pt x="f9" y="f10"/>
                  </a:cubicBezTo>
                  <a:cubicBezTo>
                    <a:pt x="f198" y="f215"/>
                    <a:pt x="f198" y="f215"/>
                    <a:pt x="f198" y="f215"/>
                  </a:cubicBezTo>
                  <a:cubicBezTo>
                    <a:pt x="f36" y="f82"/>
                    <a:pt x="f199" y="f97"/>
                    <a:pt x="f230" y="f86"/>
                  </a:cubicBezTo>
                  <a:cubicBezTo>
                    <a:pt x="f61" y="f91"/>
                    <a:pt x="f231" y="f30"/>
                    <a:pt x="f223" y="f30"/>
                  </a:cubicBezTo>
                  <a:cubicBezTo>
                    <a:pt x="f222" y="f30"/>
                    <a:pt x="f221" y="f30"/>
                    <a:pt x="f232" y="f28"/>
                  </a:cubicBezTo>
                  <a:cubicBezTo>
                    <a:pt x="f203" y="f91"/>
                    <a:pt x="f233" y="f33"/>
                    <a:pt x="f213" y="f97"/>
                  </a:cubicBezTo>
                  <a:cubicBezTo>
                    <a:pt x="f234" y="f35"/>
                    <a:pt x="f6" y="f105"/>
                    <a:pt x="f6" y="f209"/>
                  </a:cubicBezTo>
                  <a:cubicBezTo>
                    <a:pt x="f6" y="f235"/>
                    <a:pt x="f236" y="f207"/>
                    <a:pt x="f237" y="f206"/>
                  </a:cubicBezTo>
                  <a:cubicBezTo>
                    <a:pt x="f214" y="f238"/>
                    <a:pt x="f57" y="f117"/>
                    <a:pt x="f227" y="f126"/>
                  </a:cubicBezTo>
                  <a:cubicBezTo>
                    <a:pt x="f200" y="f126"/>
                    <a:pt x="f200" y="f126"/>
                    <a:pt x="f200" y="f126"/>
                  </a:cubicBezTo>
                  <a:cubicBezTo>
                    <a:pt x="f200" y="f126"/>
                    <a:pt x="f200" y="f126"/>
                    <a:pt x="f200" y="f126"/>
                  </a:cubicBezTo>
                  <a:cubicBezTo>
                    <a:pt x="f9" y="f130"/>
                    <a:pt x="f239" y="f195"/>
                    <a:pt x="f240" y="f241"/>
                  </a:cubicBezTo>
                  <a:cubicBezTo>
                    <a:pt x="f196" y="f195"/>
                    <a:pt x="f196" y="f195"/>
                    <a:pt x="f196" y="f195"/>
                  </a:cubicBezTo>
                  <a:cubicBezTo>
                    <a:pt x="f242" y="f243"/>
                    <a:pt x="f242" y="f243"/>
                    <a:pt x="f242" y="f243"/>
                  </a:cubicBezTo>
                  <a:cubicBezTo>
                    <a:pt x="f68" y="f244"/>
                    <a:pt x="f245" y="f246"/>
                    <a:pt x="f247" y="f248"/>
                  </a:cubicBezTo>
                  <a:cubicBezTo>
                    <a:pt x="f21" y="f249"/>
                    <a:pt x="f250" y="f251"/>
                    <a:pt x="f49" y="f133"/>
                  </a:cubicBezTo>
                  <a:cubicBezTo>
                    <a:pt x="f252" y="f184"/>
                    <a:pt x="f252" y="f184"/>
                    <a:pt x="f252" y="f184"/>
                  </a:cubicBezTo>
                  <a:cubicBezTo>
                    <a:pt x="f49" y="f184"/>
                    <a:pt x="f49" y="f184"/>
                    <a:pt x="f49" y="f184"/>
                  </a:cubicBezTo>
                  <a:cubicBezTo>
                    <a:pt x="f253" y="f128"/>
                    <a:pt x="f254" y="f78"/>
                    <a:pt x="f77" y="f255"/>
                  </a:cubicBezTo>
                  <a:cubicBezTo>
                    <a:pt x="f39" y="f256"/>
                    <a:pt x="f257" y="f258"/>
                    <a:pt x="f47" y="f180"/>
                  </a:cubicBezTo>
                  <a:cubicBezTo>
                    <a:pt x="f178" y="f180"/>
                    <a:pt x="f178" y="f180"/>
                    <a:pt x="f178" y="f180"/>
                  </a:cubicBezTo>
                  <a:cubicBezTo>
                    <a:pt x="f47" y="f180"/>
                    <a:pt x="f47" y="f180"/>
                    <a:pt x="f47" y="f180"/>
                  </a:cubicBezTo>
                  <a:cubicBezTo>
                    <a:pt x="f257" y="f7"/>
                    <a:pt x="f170" y="f177"/>
                    <a:pt x="f39" y="f176"/>
                  </a:cubicBezTo>
                  <a:cubicBezTo>
                    <a:pt x="f77" y="f175"/>
                    <a:pt x="f183" y="f173"/>
                    <a:pt x="f183" y="f172"/>
                  </a:cubicBezTo>
                  <a:cubicBezTo>
                    <a:pt x="f183" y="f171"/>
                    <a:pt x="f39" y="f169"/>
                    <a:pt x="f168" y="f167"/>
                  </a:cubicBezTo>
                  <a:cubicBezTo>
                    <a:pt x="f259" y="f167"/>
                    <a:pt x="f259" y="f167"/>
                    <a:pt x="f259" y="f167"/>
                  </a:cubicBezTo>
                  <a:cubicBezTo>
                    <a:pt x="f168" y="f167"/>
                    <a:pt x="f168" y="f167"/>
                    <a:pt x="f168" y="f167"/>
                  </a:cubicBezTo>
                  <a:cubicBezTo>
                    <a:pt x="f166" y="f260"/>
                    <a:pt x="f261" y="f163"/>
                    <a:pt x="f262" y="f263"/>
                  </a:cubicBezTo>
                  <a:cubicBezTo>
                    <a:pt x="f32" y="f264"/>
                    <a:pt x="f105" y="f265"/>
                    <a:pt x="f62" y="f266"/>
                  </a:cubicBezTo>
                  <a:cubicBezTo>
                    <a:pt x="f109" y="f8"/>
                    <a:pt x="f109" y="f8"/>
                    <a:pt x="f109" y="f8"/>
                  </a:cubicBezTo>
                  <a:cubicBezTo>
                    <a:pt x="f54" y="f266"/>
                    <a:pt x="f54" y="f266"/>
                    <a:pt x="f54" y="f266"/>
                  </a:cubicBezTo>
                  <a:cubicBezTo>
                    <a:pt x="f267" y="f268"/>
                    <a:pt x="f269" y="f270"/>
                    <a:pt x="f271" y="f152"/>
                  </a:cubicBezTo>
                  <a:cubicBezTo>
                    <a:pt x="f272" y="f151"/>
                    <a:pt x="f273" y="f149"/>
                    <a:pt x="f274" y="f147"/>
                  </a:cubicBezTo>
                  <a:cubicBezTo>
                    <a:pt x="f275" y="f145"/>
                    <a:pt x="f275" y="f144"/>
                    <a:pt x="f275" y="f143"/>
                  </a:cubicBezTo>
                  <a:cubicBezTo>
                    <a:pt x="f275" y="f95"/>
                    <a:pt x="f275" y="f120"/>
                    <a:pt x="f275" y="f142"/>
                  </a:cubicBezTo>
                  <a:cubicBezTo>
                    <a:pt x="f276" y="f142"/>
                    <a:pt x="f276" y="f142"/>
                    <a:pt x="f276" y="f142"/>
                  </a:cubicBezTo>
                  <a:cubicBezTo>
                    <a:pt x="f277" y="f128"/>
                    <a:pt x="f277" y="f128"/>
                    <a:pt x="f277" y="f128"/>
                  </a:cubicBezTo>
                  <a:cubicBezTo>
                    <a:pt x="f278" y="f135"/>
                    <a:pt x="f279" y="f280"/>
                    <a:pt x="f281" y="f271"/>
                  </a:cubicBezTo>
                  <a:cubicBezTo>
                    <a:pt x="f282" y="f283"/>
                    <a:pt x="f127" y="f284"/>
                    <a:pt x="f285" y="f195"/>
                  </a:cubicBezTo>
                  <a:cubicBezTo>
                    <a:pt x="f286" y="f130"/>
                    <a:pt x="f286" y="f130"/>
                    <a:pt x="f286" y="f130"/>
                  </a:cubicBezTo>
                  <a:cubicBezTo>
                    <a:pt x="f286" y="f243"/>
                    <a:pt x="f286" y="f243"/>
                    <a:pt x="f286" y="f243"/>
                  </a:cubicBezTo>
                  <a:cubicBezTo>
                    <a:pt x="f287" y="f195"/>
                    <a:pt x="f78" y="f130"/>
                    <a:pt x="f288" y="f129"/>
                  </a:cubicBezTo>
                  <a:cubicBezTo>
                    <a:pt x="f181" y="f126"/>
                    <a:pt x="f289" y="f123"/>
                    <a:pt x="f256" y="f201"/>
                  </a:cubicBezTo>
                  <a:cubicBezTo>
                    <a:pt x="f256" y="f122"/>
                    <a:pt x="f256" y="f122"/>
                    <a:pt x="f256" y="f122"/>
                  </a:cubicBezTo>
                  <a:cubicBezTo>
                    <a:pt x="f290" y="f122"/>
                    <a:pt x="f290" y="f122"/>
                    <a:pt x="f290" y="f122"/>
                  </a:cubicBezTo>
                  <a:cubicBezTo>
                    <a:pt x="f88" y="f291"/>
                    <a:pt x="f292" y="f293"/>
                    <a:pt x="f294" y="f66"/>
                  </a:cubicBezTo>
                  <a:cubicBezTo>
                    <a:pt x="f104" y="f295"/>
                    <a:pt x="f7" y="f296"/>
                    <a:pt x="f7" y="f108"/>
                  </a:cubicBezTo>
                  <a:cubicBezTo>
                    <a:pt x="f7" y="f37"/>
                    <a:pt x="f297" y="f298"/>
                    <a:pt x="f299" y="f300"/>
                  </a:cubicBezTo>
                  <a:cubicBezTo>
                    <a:pt x="f104" y="f215"/>
                    <a:pt x="f102" y="f97"/>
                    <a:pt x="f100" y="f86"/>
                  </a:cubicBezTo>
                  <a:cubicBezTo>
                    <a:pt x="f98" y="f91"/>
                    <a:pt x="f292" y="f30"/>
                    <a:pt x="f95" y="f30"/>
                  </a:cubicBezTo>
                  <a:cubicBezTo>
                    <a:pt x="f301" y="f32"/>
                    <a:pt x="f180" y="f13"/>
                    <a:pt x="f88" y="f13"/>
                  </a:cubicBezTo>
                  <a:cubicBezTo>
                    <a:pt x="f302" y="f13"/>
                    <a:pt x="f303" y="f28"/>
                    <a:pt x="f76" y="f226"/>
                  </a:cubicBezTo>
                  <a:cubicBezTo>
                    <a:pt x="f288" y="f82"/>
                    <a:pt x="f288" y="f82"/>
                    <a:pt x="f288" y="f82"/>
                  </a:cubicBezTo>
                  <a:cubicBezTo>
                    <a:pt x="f304" y="f82"/>
                    <a:pt x="f304" y="f82"/>
                    <a:pt x="f304" y="f82"/>
                  </a:cubicBezTo>
                  <a:cubicBezTo>
                    <a:pt x="f83" y="f81"/>
                    <a:pt x="f288" y="f79"/>
                    <a:pt x="f288" y="f77"/>
                  </a:cubicBezTo>
                  <a:cubicBezTo>
                    <a:pt x="f288" y="f254"/>
                    <a:pt x="f288" y="f254"/>
                    <a:pt x="f288" y="f254"/>
                  </a:cubicBezTo>
                  <a:cubicBezTo>
                    <a:pt x="f76" y="f254"/>
                    <a:pt x="f76" y="f254"/>
                    <a:pt x="f76" y="f254"/>
                  </a:cubicBezTo>
                  <a:cubicBezTo>
                    <a:pt x="f75" y="f254"/>
                    <a:pt x="f305" y="f306"/>
                    <a:pt x="f307" y="f308"/>
                  </a:cubicBezTo>
                  <a:cubicBezTo>
                    <a:pt x="f309" y="f310"/>
                    <a:pt x="f311" y="f240"/>
                    <a:pt x="f312" y="f36"/>
                  </a:cubicBezTo>
                  <a:cubicBezTo>
                    <a:pt x="f313" y="f227"/>
                    <a:pt x="f296" y="f314"/>
                    <a:pt x="f56" y="f315"/>
                  </a:cubicBezTo>
                  <a:cubicBezTo>
                    <a:pt x="f316" y="f27"/>
                    <a:pt x="f316" y="f27"/>
                    <a:pt x="f316" y="f27"/>
                  </a:cubicBezTo>
                  <a:cubicBezTo>
                    <a:pt x="f317" y="f61"/>
                    <a:pt x="f317" y="f61"/>
                    <a:pt x="f317" y="f61"/>
                  </a:cubicBezTo>
                  <a:cubicBezTo>
                    <a:pt x="f62" y="f318"/>
                    <a:pt x="f319" y="f20"/>
                    <a:pt x="f320" y="f321"/>
                  </a:cubicBezTo>
                  <a:cubicBezTo>
                    <a:pt x="f201" y="f183"/>
                    <a:pt x="f244" y="f179"/>
                    <a:pt x="f322" y="f43"/>
                  </a:cubicBezTo>
                  <a:cubicBezTo>
                    <a:pt x="f42" y="f164"/>
                    <a:pt x="f42" y="f164"/>
                    <a:pt x="f42" y="f164"/>
                  </a:cubicBezTo>
                  <a:cubicBezTo>
                    <a:pt x="f42" y="f45"/>
                    <a:pt x="f42" y="f45"/>
                    <a:pt x="f42" y="f45"/>
                  </a:cubicBezTo>
                  <a:cubicBezTo>
                    <a:pt x="f323" y="f166"/>
                    <a:pt x="f324" y="f183"/>
                    <a:pt x="f325" y="f326"/>
                  </a:cubicBezTo>
                  <a:cubicBezTo>
                    <a:pt x="f212" y="f228"/>
                    <a:pt x="f97" y="f327"/>
                    <a:pt x="f28" y="f237"/>
                  </a:cubicBezTo>
                  <a:cubicBezTo>
                    <a:pt x="f30" y="f6"/>
                    <a:pt x="f30" y="f6"/>
                    <a:pt x="f30" y="f6"/>
                  </a:cubicBezTo>
                  <a:cubicBezTo>
                    <a:pt x="f32" y="f234"/>
                    <a:pt x="f32" y="f234"/>
                    <a:pt x="f32" y="f234"/>
                  </a:cubicBezTo>
                  <a:cubicBezTo>
                    <a:pt x="f328" y="f223"/>
                    <a:pt x="f261" y="f55"/>
                    <a:pt x="f74" y="f329"/>
                  </a:cubicBezTo>
                  <a:cubicBezTo>
                    <a:pt x="f247" y="f330"/>
                    <a:pt x="f53" y="f308"/>
                    <a:pt x="f198" y="f331"/>
                  </a:cubicBezTo>
                  <a:cubicBezTo>
                    <a:pt x="f9" y="f306"/>
                    <a:pt x="f9" y="f306"/>
                    <a:pt x="f9" y="f306"/>
                  </a:cubicBezTo>
                  <a:cubicBezTo>
                    <a:pt x="f9" y="f18"/>
                    <a:pt x="f9" y="f18"/>
                    <a:pt x="f9" y="f18"/>
                  </a:cubicBezTo>
                  <a:cubicBezTo>
                    <a:pt x="f9" y="f17"/>
                    <a:pt x="f9" y="f16"/>
                    <a:pt x="f9" y="f16"/>
                  </a:cubicBezTo>
                  <a:cubicBezTo>
                    <a:pt x="f9" y="f16"/>
                    <a:pt x="f9" y="f16"/>
                    <a:pt x="f9" y="f16"/>
                  </a:cubicBezTo>
                  <a:cubicBezTo>
                    <a:pt x="f9" y="f15"/>
                    <a:pt x="f318" y="f13"/>
                    <a:pt x="f36" y="f10"/>
                  </a:cubicBezTo>
                  <a:cubicBezTo>
                    <a:pt x="f9" y="f10"/>
                    <a:pt x="f9" y="f10"/>
                    <a:pt x="f9" y="f10"/>
                  </a:cubicBezTo>
                  <a:cubicBezTo>
                    <a:pt x="f198" y="f215"/>
                    <a:pt x="f198" y="f215"/>
                    <a:pt x="f198" y="f215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65F06BE6-4D96-413B-A35D-E57771F40C89}"/>
                </a:ext>
              </a:extLst>
            </p:cNvPr>
            <p:cNvSpPr/>
            <p:nvPr/>
          </p:nvSpPr>
          <p:spPr>
            <a:xfrm>
              <a:off x="745309" y="2716627"/>
              <a:ext cx="846917" cy="166614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44"/>
                <a:gd name="f8" fmla="val 675"/>
                <a:gd name="f9" fmla="val 131"/>
                <a:gd name="f10" fmla="val 48"/>
                <a:gd name="f11" fmla="val 122"/>
                <a:gd name="f12" fmla="val 58"/>
                <a:gd name="f13" fmla="val 112"/>
                <a:gd name="f14" fmla="val 70"/>
                <a:gd name="f15" fmla="val 103"/>
                <a:gd name="f16" fmla="val 84"/>
                <a:gd name="f17" fmla="val 95"/>
                <a:gd name="f18" fmla="val 96"/>
                <a:gd name="f19" fmla="val 87"/>
                <a:gd name="f20" fmla="val 113"/>
                <a:gd name="f21" fmla="val 80"/>
                <a:gd name="f22" fmla="val 133"/>
                <a:gd name="f23" fmla="val 76"/>
                <a:gd name="f24" fmla="val 146"/>
                <a:gd name="f25" fmla="val 74"/>
                <a:gd name="f26" fmla="val 156"/>
                <a:gd name="f27" fmla="val 73"/>
                <a:gd name="f28" fmla="val 159"/>
                <a:gd name="f29" fmla="val 178"/>
                <a:gd name="f30" fmla="val 193"/>
                <a:gd name="f31" fmla="val 204"/>
                <a:gd name="f32" fmla="val 214"/>
                <a:gd name="f33" fmla="val 71"/>
                <a:gd name="f34" fmla="val 228"/>
                <a:gd name="f35" fmla="val 244"/>
                <a:gd name="f36" fmla="val 64"/>
                <a:gd name="f37" fmla="val 247"/>
                <a:gd name="f38" fmla="val 255"/>
                <a:gd name="f39" fmla="val 33"/>
                <a:gd name="f40" fmla="val 271"/>
                <a:gd name="f41" fmla="val 17"/>
                <a:gd name="f42" fmla="val 287"/>
                <a:gd name="f43" fmla="val 11"/>
                <a:gd name="f44" fmla="val 304"/>
                <a:gd name="f45" fmla="val 9"/>
                <a:gd name="f46" fmla="val 310"/>
                <a:gd name="f47" fmla="val 5"/>
                <a:gd name="f48" fmla="val 322"/>
                <a:gd name="f49" fmla="val 3"/>
                <a:gd name="f50" fmla="val 333"/>
                <a:gd name="f51" fmla="val 2"/>
                <a:gd name="f52" fmla="val 345"/>
                <a:gd name="f53" fmla="val 1"/>
                <a:gd name="f54" fmla="val 356"/>
                <a:gd name="f55" fmla="val 363"/>
                <a:gd name="f56" fmla="val 373"/>
                <a:gd name="f57" fmla="val 386"/>
                <a:gd name="f58" fmla="val 396"/>
                <a:gd name="f59" fmla="val 409"/>
                <a:gd name="f60" fmla="val 4"/>
                <a:gd name="f61" fmla="val 417"/>
                <a:gd name="f62" fmla="val 418"/>
                <a:gd name="f63" fmla="val 425"/>
                <a:gd name="f64" fmla="val 6"/>
                <a:gd name="f65" fmla="val 438"/>
                <a:gd name="f66" fmla="val 447"/>
                <a:gd name="f67" fmla="val 452"/>
                <a:gd name="f68" fmla="val 464"/>
                <a:gd name="f69" fmla="val 477"/>
                <a:gd name="f70" fmla="val 501"/>
                <a:gd name="f71" fmla="val 529"/>
                <a:gd name="f72" fmla="val 550"/>
                <a:gd name="f73" fmla="val 563"/>
                <a:gd name="f74" fmla="val 14"/>
                <a:gd name="f75" fmla="val 590"/>
                <a:gd name="f76" fmla="val 605"/>
                <a:gd name="f77" fmla="val 28"/>
                <a:gd name="f78" fmla="val 622"/>
                <a:gd name="f79" fmla="val 37"/>
                <a:gd name="f80" fmla="val 637"/>
                <a:gd name="f81" fmla="val 49"/>
                <a:gd name="f82" fmla="val 648"/>
                <a:gd name="f83" fmla="val 54"/>
                <a:gd name="f84" fmla="val 652"/>
                <a:gd name="f85" fmla="val 62"/>
                <a:gd name="f86" fmla="val 659"/>
                <a:gd name="f87" fmla="val 66"/>
                <a:gd name="f88" fmla="val 662"/>
                <a:gd name="f89" fmla="val 72"/>
                <a:gd name="f90" fmla="val 665"/>
                <a:gd name="f91" fmla="val 667"/>
                <a:gd name="f92" fmla="val 93"/>
                <a:gd name="f93" fmla="val 668"/>
                <a:gd name="f94" fmla="val 124"/>
                <a:gd name="f95" fmla="val 664"/>
                <a:gd name="f96" fmla="val 656"/>
                <a:gd name="f97" fmla="val 134"/>
                <a:gd name="f98" fmla="val 135"/>
                <a:gd name="f99" fmla="val 145"/>
                <a:gd name="f100" fmla="val 153"/>
                <a:gd name="f101" fmla="val 651"/>
                <a:gd name="f102" fmla="val 161"/>
                <a:gd name="f103" fmla="val 646"/>
                <a:gd name="f104" fmla="val 163"/>
                <a:gd name="f105" fmla="val 633"/>
                <a:gd name="f106" fmla="val 625"/>
                <a:gd name="f107" fmla="val 150"/>
                <a:gd name="f108" fmla="val 618"/>
                <a:gd name="f109" fmla="val 139"/>
                <a:gd name="f110" fmla="val 132"/>
                <a:gd name="f111" fmla="val 623"/>
                <a:gd name="f112" fmla="val 127"/>
                <a:gd name="f113" fmla="val 628"/>
                <a:gd name="f114" fmla="val 636"/>
                <a:gd name="f115" fmla="val 644"/>
                <a:gd name="f116" fmla="val 125"/>
                <a:gd name="f117" fmla="val 120"/>
                <a:gd name="f118" fmla="val 650"/>
                <a:gd name="f119" fmla="val 653"/>
                <a:gd name="f120" fmla="val 110"/>
                <a:gd name="f121" fmla="val 655"/>
                <a:gd name="f122" fmla="val 657"/>
                <a:gd name="f123" fmla="val 88"/>
                <a:gd name="f124" fmla="val 82"/>
                <a:gd name="f125" fmla="val 640"/>
                <a:gd name="f126" fmla="val 631"/>
                <a:gd name="f127" fmla="val 52"/>
                <a:gd name="f128" fmla="val 629"/>
                <a:gd name="f129" fmla="val 50"/>
                <a:gd name="f130" fmla="val 627"/>
                <a:gd name="f131" fmla="val 43"/>
                <a:gd name="f132" fmla="val 35"/>
                <a:gd name="f133" fmla="val 600"/>
                <a:gd name="f134" fmla="val 29"/>
                <a:gd name="f135" fmla="val 583"/>
                <a:gd name="f136" fmla="val 27"/>
                <a:gd name="f137" fmla="val 569"/>
                <a:gd name="f138" fmla="val 24"/>
                <a:gd name="f139" fmla="val 549"/>
                <a:gd name="f140" fmla="val 22"/>
                <a:gd name="f141" fmla="val 539"/>
                <a:gd name="f142" fmla="val 20"/>
                <a:gd name="f143" fmla="val 525"/>
                <a:gd name="f144" fmla="val 19"/>
                <a:gd name="f145" fmla="val 506"/>
                <a:gd name="f146" fmla="val 494"/>
                <a:gd name="f147" fmla="val 488"/>
                <a:gd name="f148" fmla="val 21"/>
                <a:gd name="f149" fmla="val 440"/>
                <a:gd name="f150" fmla="val 430"/>
                <a:gd name="f151" fmla="val 423"/>
                <a:gd name="f152" fmla="val 23"/>
                <a:gd name="f153" fmla="val 421"/>
                <a:gd name="f154" fmla="val 25"/>
                <a:gd name="f155" fmla="val 419"/>
                <a:gd name="f156" fmla="val 26"/>
                <a:gd name="f157" fmla="val 416"/>
                <a:gd name="f158" fmla="val 411"/>
                <a:gd name="f159" fmla="val 404"/>
                <a:gd name="f160" fmla="val 394"/>
                <a:gd name="f161" fmla="val 377"/>
                <a:gd name="f162" fmla="val 339"/>
                <a:gd name="f163" fmla="val 329"/>
                <a:gd name="f164" fmla="val 316"/>
                <a:gd name="f165" fmla="val 301"/>
                <a:gd name="f166" fmla="val 47"/>
                <a:gd name="f167" fmla="val 280"/>
                <a:gd name="f168" fmla="val 63"/>
                <a:gd name="f169" fmla="val 270"/>
                <a:gd name="f170" fmla="val 268"/>
                <a:gd name="f171" fmla="val 86"/>
                <a:gd name="f172" fmla="val 106"/>
                <a:gd name="f173" fmla="val 253"/>
                <a:gd name="f174" fmla="val 144"/>
                <a:gd name="f175" fmla="val 252"/>
                <a:gd name="f176" fmla="val 169"/>
                <a:gd name="f177" fmla="val 267"/>
                <a:gd name="f178" fmla="val 186"/>
                <a:gd name="f179" fmla="val 277"/>
                <a:gd name="f180" fmla="val 195"/>
                <a:gd name="f181" fmla="val 290"/>
                <a:gd name="f182" fmla="val 206"/>
                <a:gd name="f183" fmla="val 305"/>
                <a:gd name="f184" fmla="val 217"/>
                <a:gd name="f185" fmla="val 320"/>
                <a:gd name="f186" fmla="val 223"/>
                <a:gd name="f187" fmla="val 332"/>
                <a:gd name="f188" fmla="val 225"/>
                <a:gd name="f189" fmla="val 337"/>
                <a:gd name="f190" fmla="val 230"/>
                <a:gd name="f191" fmla="val 351"/>
                <a:gd name="f192" fmla="val 232"/>
                <a:gd name="f193" fmla="val 235"/>
                <a:gd name="f194" fmla="val 238"/>
                <a:gd name="f195" fmla="val 357"/>
                <a:gd name="f196" fmla="val 240"/>
                <a:gd name="f197" fmla="val 245"/>
                <a:gd name="f198" fmla="val 361"/>
                <a:gd name="f199" fmla="val 251"/>
                <a:gd name="f200" fmla="val 368"/>
                <a:gd name="f201" fmla="val 257"/>
                <a:gd name="f202" fmla="val 376"/>
                <a:gd name="f203" fmla="val 264"/>
                <a:gd name="f204" fmla="val 384"/>
                <a:gd name="f205" fmla="val 275"/>
                <a:gd name="f206" fmla="val 398"/>
                <a:gd name="f207" fmla="val 292"/>
                <a:gd name="f208" fmla="val 424"/>
                <a:gd name="f209" fmla="val 442"/>
                <a:gd name="f210" fmla="val 315"/>
                <a:gd name="f211" fmla="val 467"/>
                <a:gd name="f212" fmla="val 321"/>
                <a:gd name="f213" fmla="val 480"/>
                <a:gd name="f214" fmla="val 324"/>
                <a:gd name="f215" fmla="val 487"/>
                <a:gd name="f216" fmla="val 327"/>
                <a:gd name="f217" fmla="val 498"/>
                <a:gd name="f218" fmla="val 509"/>
                <a:gd name="f219" fmla="val 330"/>
                <a:gd name="f220" fmla="val 518"/>
                <a:gd name="f221" fmla="val 331"/>
                <a:gd name="f222" fmla="val 536"/>
                <a:gd name="f223" fmla="val 553"/>
                <a:gd name="f224" fmla="val 559"/>
                <a:gd name="f225" fmla="val 328"/>
                <a:gd name="f226" fmla="val 571"/>
                <a:gd name="f227" fmla="val 326"/>
                <a:gd name="f228" fmla="val 578"/>
                <a:gd name="f229" fmla="val 585"/>
                <a:gd name="f230" fmla="val 311"/>
                <a:gd name="f231" fmla="val 594"/>
                <a:gd name="f232" fmla="val 298"/>
                <a:gd name="f233" fmla="val 596"/>
                <a:gd name="f234" fmla="val 294"/>
                <a:gd name="f235" fmla="val 285"/>
                <a:gd name="f236" fmla="val 597"/>
                <a:gd name="f237" fmla="val 279"/>
                <a:gd name="f238" fmla="val 274"/>
                <a:gd name="f239" fmla="val 595"/>
                <a:gd name="f240" fmla="val 272"/>
                <a:gd name="f241" fmla="val 588"/>
                <a:gd name="f242" fmla="val 266"/>
                <a:gd name="f243" fmla="val 584"/>
                <a:gd name="f244" fmla="val 259"/>
                <a:gd name="f245" fmla="val 591"/>
                <a:gd name="f246" fmla="val 599"/>
                <a:gd name="f247" fmla="val 607"/>
                <a:gd name="f248" fmla="val 250"/>
                <a:gd name="f249" fmla="val 614"/>
                <a:gd name="f250" fmla="val 615"/>
                <a:gd name="f251" fmla="val 263"/>
                <a:gd name="f252" fmla="val 616"/>
                <a:gd name="f253" fmla="val 609"/>
                <a:gd name="f254" fmla="val 276"/>
                <a:gd name="f255" fmla="val 283"/>
                <a:gd name="f256" fmla="val 608"/>
                <a:gd name="f257" fmla="val 302"/>
                <a:gd name="f258" fmla="val 308"/>
                <a:gd name="f259" fmla="val 317"/>
                <a:gd name="f260" fmla="val 602"/>
                <a:gd name="f261" fmla="val 323"/>
                <a:gd name="f262" fmla="val 592"/>
                <a:gd name="f263" fmla="val 589"/>
                <a:gd name="f264" fmla="val 336"/>
                <a:gd name="f265" fmla="val 582"/>
                <a:gd name="f266" fmla="val 340"/>
                <a:gd name="f267" fmla="val 343"/>
                <a:gd name="f268" fmla="val 557"/>
                <a:gd name="f269" fmla="val 546"/>
                <a:gd name="f270" fmla="val 543"/>
                <a:gd name="f271" fmla="val 537"/>
                <a:gd name="f272" fmla="val 526"/>
                <a:gd name="f273" fmla="val 342"/>
                <a:gd name="f274" fmla="val 510"/>
                <a:gd name="f275" fmla="val 497"/>
                <a:gd name="f276" fmla="val 493"/>
                <a:gd name="f277" fmla="val 476"/>
                <a:gd name="f278" fmla="val 468"/>
                <a:gd name="f279" fmla="val 422"/>
                <a:gd name="f280" fmla="val 286"/>
                <a:gd name="f281" fmla="val 389"/>
                <a:gd name="f282" fmla="val 258"/>
                <a:gd name="f283" fmla="val 355"/>
                <a:gd name="f284" fmla="val 350"/>
                <a:gd name="f285" fmla="val 248"/>
                <a:gd name="f286" fmla="val 346"/>
                <a:gd name="f287" fmla="val 246"/>
                <a:gd name="f288" fmla="val 338"/>
                <a:gd name="f289" fmla="val 242"/>
                <a:gd name="f290" fmla="val 236"/>
                <a:gd name="f291" fmla="val 314"/>
                <a:gd name="f292" fmla="val 212"/>
                <a:gd name="f293" fmla="val 170"/>
                <a:gd name="f294" fmla="val 136"/>
                <a:gd name="f295" fmla="val 231"/>
                <a:gd name="f296" fmla="val 104"/>
                <a:gd name="f297" fmla="val 91"/>
                <a:gd name="f298" fmla="val 89"/>
                <a:gd name="f299" fmla="val 227"/>
                <a:gd name="f300" fmla="val 199"/>
                <a:gd name="f301" fmla="val 179"/>
                <a:gd name="f302" fmla="val 92"/>
                <a:gd name="f303" fmla="val 98"/>
                <a:gd name="f304" fmla="val 107"/>
                <a:gd name="f305" fmla="val 116"/>
                <a:gd name="f306" fmla="val 117"/>
                <a:gd name="f307" fmla="val 147"/>
                <a:gd name="f308" fmla="val 157"/>
                <a:gd name="f309" fmla="val 42"/>
                <a:gd name="f310" fmla="val 172"/>
                <a:gd name="f311" fmla="val 10"/>
                <a:gd name="f312" fmla="val 198"/>
                <a:gd name="f313" fmla="val 183"/>
                <a:gd name="f314" fmla="val 7"/>
                <a:gd name="f315" fmla="val 155"/>
                <a:gd name="f316" fmla="val 30"/>
                <a:gd name="f317" fmla="val 39"/>
                <a:gd name="f318" fmla="+- 0 0 -90"/>
                <a:gd name="f319" fmla="*/ f4 1 344"/>
                <a:gd name="f320" fmla="*/ f5 1 675"/>
                <a:gd name="f321" fmla="val f6"/>
                <a:gd name="f322" fmla="val f7"/>
                <a:gd name="f323" fmla="val f8"/>
                <a:gd name="f324" fmla="*/ f318 f0 1"/>
                <a:gd name="f325" fmla="+- f323 0 f321"/>
                <a:gd name="f326" fmla="+- f322 0 f321"/>
                <a:gd name="f327" fmla="*/ f324 1 f3"/>
                <a:gd name="f328" fmla="*/ f326 1 344"/>
                <a:gd name="f329" fmla="*/ f325 1 675"/>
                <a:gd name="f330" fmla="*/ 103 f326 1"/>
                <a:gd name="f331" fmla="*/ 84 f325 1"/>
                <a:gd name="f332" fmla="*/ 73 f326 1"/>
                <a:gd name="f333" fmla="*/ 159 f325 1"/>
                <a:gd name="f334" fmla="*/ 244 f325 1"/>
                <a:gd name="f335" fmla="*/ 9 f326 1"/>
                <a:gd name="f336" fmla="*/ 310 f325 1"/>
                <a:gd name="f337" fmla="*/ 1 f326 1"/>
                <a:gd name="f338" fmla="*/ 373 f325 1"/>
                <a:gd name="f339" fmla="*/ 5 f326 1"/>
                <a:gd name="f340" fmla="*/ 425 f325 1"/>
                <a:gd name="f341" fmla="*/ 2 f326 1"/>
                <a:gd name="f342" fmla="*/ 501 f325 1"/>
                <a:gd name="f343" fmla="*/ 28 f326 1"/>
                <a:gd name="f344" fmla="*/ 622 f325 1"/>
                <a:gd name="f345" fmla="*/ 72 f326 1"/>
                <a:gd name="f346" fmla="*/ 665 f325 1"/>
                <a:gd name="f347" fmla="*/ 134 f326 1"/>
                <a:gd name="f348" fmla="*/ 652 f325 1"/>
                <a:gd name="f349" fmla="*/ 156 f326 1"/>
                <a:gd name="f350" fmla="*/ 625 f325 1"/>
                <a:gd name="f351" fmla="*/ 127 f326 1"/>
                <a:gd name="f352" fmla="*/ 644 f325 1"/>
                <a:gd name="f353" fmla="*/ 96 f326 1"/>
                <a:gd name="f354" fmla="*/ 657 f325 1"/>
                <a:gd name="f355" fmla="*/ 52 f326 1"/>
                <a:gd name="f356" fmla="*/ 629 f325 1"/>
                <a:gd name="f357" fmla="*/ 24 f326 1"/>
                <a:gd name="f358" fmla="*/ 549 f325 1"/>
                <a:gd name="f359" fmla="*/ 20 f326 1"/>
                <a:gd name="f360" fmla="*/ 452 f325 1"/>
                <a:gd name="f361" fmla="*/ 26 f326 1"/>
                <a:gd name="f362" fmla="*/ 416 f325 1"/>
                <a:gd name="f363" fmla="*/ 22 f326 1"/>
                <a:gd name="f364" fmla="*/ 339 f325 1"/>
                <a:gd name="f365" fmla="*/ 66 f326 1"/>
                <a:gd name="f366" fmla="*/ 268 f325 1"/>
                <a:gd name="f367" fmla="*/ 169 f326 1"/>
                <a:gd name="f368" fmla="*/ 267 f325 1"/>
                <a:gd name="f369" fmla="*/ 225 f326 1"/>
                <a:gd name="f370" fmla="*/ 337 f325 1"/>
                <a:gd name="f371" fmla="*/ 240 f326 1"/>
                <a:gd name="f372" fmla="*/ 357 f325 1"/>
                <a:gd name="f373" fmla="*/ 287 f326 1"/>
                <a:gd name="f374" fmla="*/ 327 f326 1"/>
                <a:gd name="f375" fmla="*/ 498 f325 1"/>
                <a:gd name="f376" fmla="*/ 329 f326 1"/>
                <a:gd name="f377" fmla="*/ 563 f325 1"/>
                <a:gd name="f378" fmla="*/ 294 f326 1"/>
                <a:gd name="f379" fmla="*/ 596 f325 1"/>
                <a:gd name="f380" fmla="*/ 259 f326 1"/>
                <a:gd name="f381" fmla="*/ 585 f325 1"/>
                <a:gd name="f382" fmla="*/ 257 f326 1"/>
                <a:gd name="f383" fmla="*/ 615 f325 1"/>
                <a:gd name="f384" fmla="*/ 290 f326 1"/>
                <a:gd name="f385" fmla="*/ 608 f325 1"/>
                <a:gd name="f386" fmla="*/ 326 f326 1"/>
                <a:gd name="f387" fmla="*/ 592 f325 1"/>
                <a:gd name="f388" fmla="*/ 344 f326 1"/>
                <a:gd name="f389" fmla="*/ 546 f325 1"/>
                <a:gd name="f390" fmla="*/ 340 f326 1"/>
                <a:gd name="f391" fmla="*/ 493 f325 1"/>
                <a:gd name="f392" fmla="*/ 264 f326 1"/>
                <a:gd name="f393" fmla="*/ 361 f325 1"/>
                <a:gd name="f394" fmla="*/ 236 f326 1"/>
                <a:gd name="f395" fmla="*/ 314 f325 1"/>
                <a:gd name="f396" fmla="*/ 91 f326 1"/>
                <a:gd name="f397" fmla="*/ 238 f325 1"/>
                <a:gd name="f398" fmla="*/ 92 f326 1"/>
                <a:gd name="f399" fmla="*/ 156 f325 1"/>
                <a:gd name="f400" fmla="*/ 157 f326 1"/>
                <a:gd name="f401" fmla="*/ 42 f325 1"/>
                <a:gd name="f402" fmla="*/ 155 f326 1"/>
                <a:gd name="f403" fmla="*/ 21 f325 1"/>
                <a:gd name="f404" fmla="+- f327 0 f1"/>
                <a:gd name="f405" fmla="*/ f330 1 344"/>
                <a:gd name="f406" fmla="*/ f331 1 675"/>
                <a:gd name="f407" fmla="*/ f332 1 344"/>
                <a:gd name="f408" fmla="*/ f333 1 675"/>
                <a:gd name="f409" fmla="*/ f334 1 675"/>
                <a:gd name="f410" fmla="*/ f335 1 344"/>
                <a:gd name="f411" fmla="*/ f336 1 675"/>
                <a:gd name="f412" fmla="*/ f337 1 344"/>
                <a:gd name="f413" fmla="*/ f338 1 675"/>
                <a:gd name="f414" fmla="*/ f339 1 344"/>
                <a:gd name="f415" fmla="*/ f340 1 675"/>
                <a:gd name="f416" fmla="*/ f341 1 344"/>
                <a:gd name="f417" fmla="*/ f342 1 675"/>
                <a:gd name="f418" fmla="*/ f343 1 344"/>
                <a:gd name="f419" fmla="*/ f344 1 675"/>
                <a:gd name="f420" fmla="*/ f345 1 344"/>
                <a:gd name="f421" fmla="*/ f346 1 675"/>
                <a:gd name="f422" fmla="*/ f347 1 344"/>
                <a:gd name="f423" fmla="*/ f348 1 675"/>
                <a:gd name="f424" fmla="*/ f349 1 344"/>
                <a:gd name="f425" fmla="*/ f350 1 675"/>
                <a:gd name="f426" fmla="*/ f351 1 344"/>
                <a:gd name="f427" fmla="*/ f352 1 675"/>
                <a:gd name="f428" fmla="*/ f353 1 344"/>
                <a:gd name="f429" fmla="*/ f354 1 675"/>
                <a:gd name="f430" fmla="*/ f355 1 344"/>
                <a:gd name="f431" fmla="*/ f356 1 675"/>
                <a:gd name="f432" fmla="*/ f357 1 344"/>
                <a:gd name="f433" fmla="*/ f358 1 675"/>
                <a:gd name="f434" fmla="*/ f359 1 344"/>
                <a:gd name="f435" fmla="*/ f360 1 675"/>
                <a:gd name="f436" fmla="*/ f361 1 344"/>
                <a:gd name="f437" fmla="*/ f362 1 675"/>
                <a:gd name="f438" fmla="*/ f363 1 344"/>
                <a:gd name="f439" fmla="*/ f364 1 675"/>
                <a:gd name="f440" fmla="*/ f365 1 344"/>
                <a:gd name="f441" fmla="*/ f366 1 675"/>
                <a:gd name="f442" fmla="*/ f367 1 344"/>
                <a:gd name="f443" fmla="*/ f368 1 675"/>
                <a:gd name="f444" fmla="*/ f369 1 344"/>
                <a:gd name="f445" fmla="*/ f370 1 675"/>
                <a:gd name="f446" fmla="*/ f371 1 344"/>
                <a:gd name="f447" fmla="*/ f372 1 675"/>
                <a:gd name="f448" fmla="*/ f373 1 344"/>
                <a:gd name="f449" fmla="*/ f374 1 344"/>
                <a:gd name="f450" fmla="*/ f375 1 675"/>
                <a:gd name="f451" fmla="*/ f376 1 344"/>
                <a:gd name="f452" fmla="*/ f377 1 675"/>
                <a:gd name="f453" fmla="*/ f378 1 344"/>
                <a:gd name="f454" fmla="*/ f379 1 675"/>
                <a:gd name="f455" fmla="*/ f380 1 344"/>
                <a:gd name="f456" fmla="*/ f381 1 675"/>
                <a:gd name="f457" fmla="*/ f382 1 344"/>
                <a:gd name="f458" fmla="*/ f383 1 675"/>
                <a:gd name="f459" fmla="*/ f384 1 344"/>
                <a:gd name="f460" fmla="*/ f385 1 675"/>
                <a:gd name="f461" fmla="*/ f386 1 344"/>
                <a:gd name="f462" fmla="*/ f387 1 675"/>
                <a:gd name="f463" fmla="*/ f388 1 344"/>
                <a:gd name="f464" fmla="*/ f389 1 675"/>
                <a:gd name="f465" fmla="*/ f390 1 344"/>
                <a:gd name="f466" fmla="*/ f391 1 675"/>
                <a:gd name="f467" fmla="*/ f392 1 344"/>
                <a:gd name="f468" fmla="*/ f393 1 675"/>
                <a:gd name="f469" fmla="*/ f394 1 344"/>
                <a:gd name="f470" fmla="*/ f395 1 675"/>
                <a:gd name="f471" fmla="*/ f396 1 344"/>
                <a:gd name="f472" fmla="*/ f397 1 675"/>
                <a:gd name="f473" fmla="*/ f398 1 344"/>
                <a:gd name="f474" fmla="*/ f399 1 675"/>
                <a:gd name="f475" fmla="*/ f400 1 344"/>
                <a:gd name="f476" fmla="*/ f401 1 675"/>
                <a:gd name="f477" fmla="*/ f402 1 344"/>
                <a:gd name="f478" fmla="*/ f403 1 675"/>
                <a:gd name="f479" fmla="*/ 0 1 f328"/>
                <a:gd name="f480" fmla="*/ f322 1 f328"/>
                <a:gd name="f481" fmla="*/ 0 1 f329"/>
                <a:gd name="f482" fmla="*/ f323 1 f329"/>
                <a:gd name="f483" fmla="*/ f405 1 f328"/>
                <a:gd name="f484" fmla="*/ f406 1 f329"/>
                <a:gd name="f485" fmla="*/ f407 1 f328"/>
                <a:gd name="f486" fmla="*/ f408 1 f329"/>
                <a:gd name="f487" fmla="*/ f409 1 f329"/>
                <a:gd name="f488" fmla="*/ f410 1 f328"/>
                <a:gd name="f489" fmla="*/ f411 1 f329"/>
                <a:gd name="f490" fmla="*/ f412 1 f328"/>
                <a:gd name="f491" fmla="*/ f413 1 f329"/>
                <a:gd name="f492" fmla="*/ f414 1 f328"/>
                <a:gd name="f493" fmla="*/ f415 1 f329"/>
                <a:gd name="f494" fmla="*/ f416 1 f328"/>
                <a:gd name="f495" fmla="*/ f417 1 f329"/>
                <a:gd name="f496" fmla="*/ f418 1 f328"/>
                <a:gd name="f497" fmla="*/ f419 1 f329"/>
                <a:gd name="f498" fmla="*/ f420 1 f328"/>
                <a:gd name="f499" fmla="*/ f421 1 f329"/>
                <a:gd name="f500" fmla="*/ f422 1 f328"/>
                <a:gd name="f501" fmla="*/ f423 1 f329"/>
                <a:gd name="f502" fmla="*/ f424 1 f328"/>
                <a:gd name="f503" fmla="*/ f425 1 f329"/>
                <a:gd name="f504" fmla="*/ f426 1 f328"/>
                <a:gd name="f505" fmla="*/ f427 1 f329"/>
                <a:gd name="f506" fmla="*/ f428 1 f328"/>
                <a:gd name="f507" fmla="*/ f429 1 f329"/>
                <a:gd name="f508" fmla="*/ f430 1 f328"/>
                <a:gd name="f509" fmla="*/ f431 1 f329"/>
                <a:gd name="f510" fmla="*/ f432 1 f328"/>
                <a:gd name="f511" fmla="*/ f433 1 f329"/>
                <a:gd name="f512" fmla="*/ f434 1 f328"/>
                <a:gd name="f513" fmla="*/ f435 1 f329"/>
                <a:gd name="f514" fmla="*/ f436 1 f328"/>
                <a:gd name="f515" fmla="*/ f437 1 f329"/>
                <a:gd name="f516" fmla="*/ f438 1 f328"/>
                <a:gd name="f517" fmla="*/ f439 1 f329"/>
                <a:gd name="f518" fmla="*/ f440 1 f328"/>
                <a:gd name="f519" fmla="*/ f441 1 f329"/>
                <a:gd name="f520" fmla="*/ f442 1 f328"/>
                <a:gd name="f521" fmla="*/ f443 1 f329"/>
                <a:gd name="f522" fmla="*/ f444 1 f328"/>
                <a:gd name="f523" fmla="*/ f445 1 f329"/>
                <a:gd name="f524" fmla="*/ f446 1 f328"/>
                <a:gd name="f525" fmla="*/ f447 1 f329"/>
                <a:gd name="f526" fmla="*/ f448 1 f328"/>
                <a:gd name="f527" fmla="*/ f449 1 f328"/>
                <a:gd name="f528" fmla="*/ f450 1 f329"/>
                <a:gd name="f529" fmla="*/ f451 1 f328"/>
                <a:gd name="f530" fmla="*/ f452 1 f329"/>
                <a:gd name="f531" fmla="*/ f453 1 f328"/>
                <a:gd name="f532" fmla="*/ f454 1 f329"/>
                <a:gd name="f533" fmla="*/ f455 1 f328"/>
                <a:gd name="f534" fmla="*/ f456 1 f329"/>
                <a:gd name="f535" fmla="*/ f457 1 f328"/>
                <a:gd name="f536" fmla="*/ f458 1 f329"/>
                <a:gd name="f537" fmla="*/ f459 1 f328"/>
                <a:gd name="f538" fmla="*/ f460 1 f329"/>
                <a:gd name="f539" fmla="*/ f461 1 f328"/>
                <a:gd name="f540" fmla="*/ f462 1 f329"/>
                <a:gd name="f541" fmla="*/ f463 1 f328"/>
                <a:gd name="f542" fmla="*/ f464 1 f329"/>
                <a:gd name="f543" fmla="*/ f465 1 f328"/>
                <a:gd name="f544" fmla="*/ f466 1 f329"/>
                <a:gd name="f545" fmla="*/ f467 1 f328"/>
                <a:gd name="f546" fmla="*/ f468 1 f329"/>
                <a:gd name="f547" fmla="*/ f469 1 f328"/>
                <a:gd name="f548" fmla="*/ f470 1 f329"/>
                <a:gd name="f549" fmla="*/ f471 1 f328"/>
                <a:gd name="f550" fmla="*/ f472 1 f329"/>
                <a:gd name="f551" fmla="*/ f473 1 f328"/>
                <a:gd name="f552" fmla="*/ f474 1 f329"/>
                <a:gd name="f553" fmla="*/ f475 1 f328"/>
                <a:gd name="f554" fmla="*/ f476 1 f329"/>
                <a:gd name="f555" fmla="*/ f477 1 f328"/>
                <a:gd name="f556" fmla="*/ f478 1 f329"/>
                <a:gd name="f557" fmla="*/ f479 f319 1"/>
                <a:gd name="f558" fmla="*/ f480 f319 1"/>
                <a:gd name="f559" fmla="*/ f482 f320 1"/>
                <a:gd name="f560" fmla="*/ f481 f320 1"/>
                <a:gd name="f561" fmla="*/ f483 f319 1"/>
                <a:gd name="f562" fmla="*/ f484 f320 1"/>
                <a:gd name="f563" fmla="*/ f485 f319 1"/>
                <a:gd name="f564" fmla="*/ f486 f320 1"/>
                <a:gd name="f565" fmla="*/ f487 f320 1"/>
                <a:gd name="f566" fmla="*/ f488 f319 1"/>
                <a:gd name="f567" fmla="*/ f489 f320 1"/>
                <a:gd name="f568" fmla="*/ f490 f319 1"/>
                <a:gd name="f569" fmla="*/ f491 f320 1"/>
                <a:gd name="f570" fmla="*/ f492 f319 1"/>
                <a:gd name="f571" fmla="*/ f493 f320 1"/>
                <a:gd name="f572" fmla="*/ f494 f319 1"/>
                <a:gd name="f573" fmla="*/ f495 f320 1"/>
                <a:gd name="f574" fmla="*/ f496 f319 1"/>
                <a:gd name="f575" fmla="*/ f497 f320 1"/>
                <a:gd name="f576" fmla="*/ f498 f319 1"/>
                <a:gd name="f577" fmla="*/ f499 f320 1"/>
                <a:gd name="f578" fmla="*/ f500 f319 1"/>
                <a:gd name="f579" fmla="*/ f501 f320 1"/>
                <a:gd name="f580" fmla="*/ f502 f319 1"/>
                <a:gd name="f581" fmla="*/ f503 f320 1"/>
                <a:gd name="f582" fmla="*/ f504 f319 1"/>
                <a:gd name="f583" fmla="*/ f505 f320 1"/>
                <a:gd name="f584" fmla="*/ f506 f319 1"/>
                <a:gd name="f585" fmla="*/ f507 f320 1"/>
                <a:gd name="f586" fmla="*/ f508 f319 1"/>
                <a:gd name="f587" fmla="*/ f509 f320 1"/>
                <a:gd name="f588" fmla="*/ f510 f319 1"/>
                <a:gd name="f589" fmla="*/ f511 f320 1"/>
                <a:gd name="f590" fmla="*/ f512 f319 1"/>
                <a:gd name="f591" fmla="*/ f513 f320 1"/>
                <a:gd name="f592" fmla="*/ f514 f319 1"/>
                <a:gd name="f593" fmla="*/ f515 f320 1"/>
                <a:gd name="f594" fmla="*/ f516 f319 1"/>
                <a:gd name="f595" fmla="*/ f517 f320 1"/>
                <a:gd name="f596" fmla="*/ f518 f319 1"/>
                <a:gd name="f597" fmla="*/ f519 f320 1"/>
                <a:gd name="f598" fmla="*/ f520 f319 1"/>
                <a:gd name="f599" fmla="*/ f521 f320 1"/>
                <a:gd name="f600" fmla="*/ f522 f319 1"/>
                <a:gd name="f601" fmla="*/ f523 f320 1"/>
                <a:gd name="f602" fmla="*/ f524 f319 1"/>
                <a:gd name="f603" fmla="*/ f525 f320 1"/>
                <a:gd name="f604" fmla="*/ f526 f319 1"/>
                <a:gd name="f605" fmla="*/ f527 f319 1"/>
                <a:gd name="f606" fmla="*/ f528 f320 1"/>
                <a:gd name="f607" fmla="*/ f529 f319 1"/>
                <a:gd name="f608" fmla="*/ f530 f320 1"/>
                <a:gd name="f609" fmla="*/ f531 f319 1"/>
                <a:gd name="f610" fmla="*/ f532 f320 1"/>
                <a:gd name="f611" fmla="*/ f533 f319 1"/>
                <a:gd name="f612" fmla="*/ f534 f320 1"/>
                <a:gd name="f613" fmla="*/ f535 f319 1"/>
                <a:gd name="f614" fmla="*/ f536 f320 1"/>
                <a:gd name="f615" fmla="*/ f537 f319 1"/>
                <a:gd name="f616" fmla="*/ f538 f320 1"/>
                <a:gd name="f617" fmla="*/ f539 f319 1"/>
                <a:gd name="f618" fmla="*/ f540 f320 1"/>
                <a:gd name="f619" fmla="*/ f541 f319 1"/>
                <a:gd name="f620" fmla="*/ f542 f320 1"/>
                <a:gd name="f621" fmla="*/ f543 f319 1"/>
                <a:gd name="f622" fmla="*/ f544 f320 1"/>
                <a:gd name="f623" fmla="*/ f545 f319 1"/>
                <a:gd name="f624" fmla="*/ f546 f320 1"/>
                <a:gd name="f625" fmla="*/ f547 f319 1"/>
                <a:gd name="f626" fmla="*/ f548 f320 1"/>
                <a:gd name="f627" fmla="*/ f549 f319 1"/>
                <a:gd name="f628" fmla="*/ f550 f320 1"/>
                <a:gd name="f629" fmla="*/ f551 f319 1"/>
                <a:gd name="f630" fmla="*/ f552 f320 1"/>
                <a:gd name="f631" fmla="*/ f553 f319 1"/>
                <a:gd name="f632" fmla="*/ f554 f320 1"/>
                <a:gd name="f633" fmla="*/ f555 f319 1"/>
                <a:gd name="f634" fmla="*/ f556 f3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4">
                  <a:pos x="f561" y="f562"/>
                </a:cxn>
                <a:cxn ang="f404">
                  <a:pos x="f563" y="f564"/>
                </a:cxn>
                <a:cxn ang="f404">
                  <a:pos x="f563" y="f565"/>
                </a:cxn>
                <a:cxn ang="f404">
                  <a:pos x="f566" y="f567"/>
                </a:cxn>
                <a:cxn ang="f404">
                  <a:pos x="f568" y="f569"/>
                </a:cxn>
                <a:cxn ang="f404">
                  <a:pos x="f570" y="f571"/>
                </a:cxn>
                <a:cxn ang="f404">
                  <a:pos x="f572" y="f573"/>
                </a:cxn>
                <a:cxn ang="f404">
                  <a:pos x="f574" y="f575"/>
                </a:cxn>
                <a:cxn ang="f404">
                  <a:pos x="f576" y="f577"/>
                </a:cxn>
                <a:cxn ang="f404">
                  <a:pos x="f578" y="f579"/>
                </a:cxn>
                <a:cxn ang="f404">
                  <a:pos x="f580" y="f581"/>
                </a:cxn>
                <a:cxn ang="f404">
                  <a:pos x="f582" y="f583"/>
                </a:cxn>
                <a:cxn ang="f404">
                  <a:pos x="f584" y="f585"/>
                </a:cxn>
                <a:cxn ang="f404">
                  <a:pos x="f586" y="f587"/>
                </a:cxn>
                <a:cxn ang="f404">
                  <a:pos x="f588" y="f589"/>
                </a:cxn>
                <a:cxn ang="f404">
                  <a:pos x="f590" y="f591"/>
                </a:cxn>
                <a:cxn ang="f404">
                  <a:pos x="f592" y="f593"/>
                </a:cxn>
                <a:cxn ang="f404">
                  <a:pos x="f594" y="f595"/>
                </a:cxn>
                <a:cxn ang="f404">
                  <a:pos x="f596" y="f597"/>
                </a:cxn>
                <a:cxn ang="f404">
                  <a:pos x="f598" y="f599"/>
                </a:cxn>
                <a:cxn ang="f404">
                  <a:pos x="f600" y="f601"/>
                </a:cxn>
                <a:cxn ang="f404">
                  <a:pos x="f602" y="f603"/>
                </a:cxn>
                <a:cxn ang="f404">
                  <a:pos x="f604" y="f593"/>
                </a:cxn>
                <a:cxn ang="f404">
                  <a:pos x="f605" y="f606"/>
                </a:cxn>
                <a:cxn ang="f404">
                  <a:pos x="f607" y="f608"/>
                </a:cxn>
                <a:cxn ang="f404">
                  <a:pos x="f609" y="f610"/>
                </a:cxn>
                <a:cxn ang="f404">
                  <a:pos x="f611" y="f612"/>
                </a:cxn>
                <a:cxn ang="f404">
                  <a:pos x="f613" y="f614"/>
                </a:cxn>
                <a:cxn ang="f404">
                  <a:pos x="f615" y="f616"/>
                </a:cxn>
                <a:cxn ang="f404">
                  <a:pos x="f617" y="f618"/>
                </a:cxn>
                <a:cxn ang="f404">
                  <a:pos x="f619" y="f620"/>
                </a:cxn>
                <a:cxn ang="f404">
                  <a:pos x="f621" y="f622"/>
                </a:cxn>
                <a:cxn ang="f404">
                  <a:pos x="f623" y="f624"/>
                </a:cxn>
                <a:cxn ang="f404">
                  <a:pos x="f625" y="f626"/>
                </a:cxn>
                <a:cxn ang="f404">
                  <a:pos x="f627" y="f628"/>
                </a:cxn>
                <a:cxn ang="f404">
                  <a:pos x="f629" y="f630"/>
                </a:cxn>
                <a:cxn ang="f404">
                  <a:pos x="f631" y="f632"/>
                </a:cxn>
                <a:cxn ang="f404">
                  <a:pos x="f633" y="f634"/>
                </a:cxn>
              </a:cxnLst>
              <a:rect l="f557" t="f560" r="f558" b="f559"/>
              <a:pathLst>
                <a:path w="344" h="675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14" y="f29"/>
                    <a:pt x="f14" y="f30"/>
                    <a:pt x="f14" y="f31"/>
                  </a:cubicBezTo>
                  <a:cubicBezTo>
                    <a:pt x="f14" y="f32"/>
                    <a:pt x="f33" y="f34"/>
                    <a:pt x="f27" y="f35"/>
                  </a:cubicBezTo>
                  <a:cubicBezTo>
                    <a:pt x="f36" y="f37"/>
                    <a:pt x="f10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3" y="f55"/>
                    <a:pt x="f53" y="f56"/>
                  </a:cubicBezTo>
                  <a:cubicBezTo>
                    <a:pt x="f53" y="f57"/>
                    <a:pt x="f6" y="f58"/>
                    <a:pt x="f51" y="f59"/>
                  </a:cubicBezTo>
                  <a:cubicBezTo>
                    <a:pt x="f60" y="f61"/>
                    <a:pt x="f60" y="f62"/>
                    <a:pt x="f47" y="f63"/>
                  </a:cubicBezTo>
                  <a:cubicBezTo>
                    <a:pt x="f64" y="f65"/>
                    <a:pt x="f47" y="f66"/>
                    <a:pt x="f60" y="f67"/>
                  </a:cubicBezTo>
                  <a:cubicBezTo>
                    <a:pt x="f49" y="f68"/>
                    <a:pt x="f49" y="f69"/>
                    <a:pt x="f51" y="f70"/>
                  </a:cubicBezTo>
                  <a:cubicBezTo>
                    <a:pt x="f51" y="f71"/>
                    <a:pt x="f64" y="f72"/>
                    <a:pt x="f45" y="f73"/>
                  </a:cubicBezTo>
                  <a:cubicBezTo>
                    <a:pt x="f74" y="f75"/>
                    <a:pt x="f41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23" y="f91"/>
                    <a:pt x="f92" y="f8"/>
                    <a:pt x="f13" y="f93"/>
                  </a:cubicBezTo>
                  <a:cubicBezTo>
                    <a:pt x="f94" y="f95"/>
                    <a:pt x="f9" y="f96"/>
                    <a:pt x="f97" y="f84"/>
                  </a:cubicBezTo>
                  <a:cubicBezTo>
                    <a:pt x="f98" y="f84"/>
                    <a:pt x="f99" y="f96"/>
                    <a:pt x="f100" y="f101"/>
                  </a:cubicBezTo>
                  <a:cubicBezTo>
                    <a:pt x="f102" y="f103"/>
                    <a:pt x="f104" y="f105"/>
                    <a:pt x="f26" y="f106"/>
                  </a:cubicBezTo>
                  <a:cubicBezTo>
                    <a:pt x="f107" y="f108"/>
                    <a:pt x="f109" y="f108"/>
                    <a:pt x="f110" y="f111"/>
                  </a:cubicBezTo>
                  <a:cubicBezTo>
                    <a:pt x="f112" y="f113"/>
                    <a:pt x="f94" y="f114"/>
                    <a:pt x="f112" y="f115"/>
                  </a:cubicBezTo>
                  <a:cubicBezTo>
                    <a:pt x="f116" y="f103"/>
                    <a:pt x="f117" y="f118"/>
                    <a:pt x="f20" y="f119"/>
                  </a:cubicBezTo>
                  <a:cubicBezTo>
                    <a:pt x="f120" y="f121"/>
                    <a:pt x="f15" y="f122"/>
                    <a:pt x="f18" y="f122"/>
                  </a:cubicBezTo>
                  <a:cubicBezTo>
                    <a:pt x="f123" y="f122"/>
                    <a:pt x="f124" y="f119"/>
                    <a:pt x="f25" y="f82"/>
                  </a:cubicBezTo>
                  <a:cubicBezTo>
                    <a:pt x="f85" y="f125"/>
                    <a:pt x="f83" y="f126"/>
                    <a:pt x="f127" y="f128"/>
                  </a:cubicBezTo>
                  <a:cubicBezTo>
                    <a:pt x="f129" y="f130"/>
                    <a:pt x="f131" y="f108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4" y="f146"/>
                    <a:pt x="f144" y="f147"/>
                    <a:pt x="f142" y="f67"/>
                  </a:cubicBezTo>
                  <a:cubicBezTo>
                    <a:pt x="f148" y="f149"/>
                    <a:pt x="f148" y="f150"/>
                    <a:pt x="f148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4" y="f158"/>
                    <a:pt x="f138" y="f159"/>
                    <a:pt x="f152" y="f160"/>
                  </a:cubicBezTo>
                  <a:cubicBezTo>
                    <a:pt x="f148" y="f161"/>
                    <a:pt x="f144" y="f2"/>
                    <a:pt x="f140" y="f162"/>
                  </a:cubicBezTo>
                  <a:cubicBezTo>
                    <a:pt x="f138" y="f163"/>
                    <a:pt x="f136" y="f164"/>
                    <a:pt x="f132" y="f165"/>
                  </a:cubicBezTo>
                  <a:cubicBezTo>
                    <a:pt x="f166" y="f167"/>
                    <a:pt x="f168" y="f169"/>
                    <a:pt x="f87" y="f170"/>
                  </a:cubicBezTo>
                  <a:cubicBezTo>
                    <a:pt x="f171" y="f38"/>
                    <a:pt x="f172" y="f173"/>
                    <a:pt x="f20" y="f173"/>
                  </a:cubicBezTo>
                  <a:cubicBezTo>
                    <a:pt x="f117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34" y="f52"/>
                    <a:pt x="f190" y="f191"/>
                    <a:pt x="f192" y="f54"/>
                  </a:cubicBezTo>
                  <a:cubicBezTo>
                    <a:pt x="f193" y="f54"/>
                    <a:pt x="f194" y="f195"/>
                    <a:pt x="f196" y="f195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42" y="f157"/>
                  </a:cubicBezTo>
                  <a:cubicBezTo>
                    <a:pt x="f207" y="f208"/>
                    <a:pt x="f44" y="f209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163" y="f218"/>
                    <a:pt x="f219" y="f220"/>
                    <a:pt x="f221" y="f222"/>
                  </a:cubicBezTo>
                  <a:cubicBezTo>
                    <a:pt x="f221" y="f223"/>
                    <a:pt x="f219" y="f224"/>
                    <a:pt x="f163" y="f73"/>
                  </a:cubicBezTo>
                  <a:cubicBezTo>
                    <a:pt x="f225" y="f226"/>
                    <a:pt x="f227" y="f228"/>
                    <a:pt x="f185" y="f229"/>
                  </a:cubicBezTo>
                  <a:cubicBezTo>
                    <a:pt x="f230" y="f231"/>
                    <a:pt x="f232" y="f233"/>
                    <a:pt x="f234" y="f233"/>
                  </a:cubicBezTo>
                  <a:cubicBezTo>
                    <a:pt x="f235" y="f236"/>
                    <a:pt x="f237" y="f233"/>
                    <a:pt x="f238" y="f239"/>
                  </a:cubicBezTo>
                  <a:cubicBezTo>
                    <a:pt x="f240" y="f241"/>
                    <a:pt x="f242" y="f243"/>
                    <a:pt x="f244" y="f229"/>
                  </a:cubicBezTo>
                  <a:cubicBezTo>
                    <a:pt x="f199" y="f229"/>
                    <a:pt x="f197" y="f245"/>
                    <a:pt x="f197" y="f246"/>
                  </a:cubicBezTo>
                  <a:cubicBezTo>
                    <a:pt x="f35" y="f247"/>
                    <a:pt x="f248" y="f249"/>
                    <a:pt x="f201" y="f250"/>
                  </a:cubicBezTo>
                  <a:cubicBezTo>
                    <a:pt x="f251" y="f252"/>
                    <a:pt x="f170" y="f249"/>
                    <a:pt x="f240" y="f253"/>
                  </a:cubicBezTo>
                  <a:cubicBezTo>
                    <a:pt x="f254" y="f253"/>
                    <a:pt x="f255" y="f253"/>
                    <a:pt x="f181" y="f256"/>
                  </a:cubicBezTo>
                  <a:cubicBezTo>
                    <a:pt x="f232" y="f256"/>
                    <a:pt x="f257" y="f247"/>
                    <a:pt x="f258" y="f76"/>
                  </a:cubicBezTo>
                  <a:cubicBezTo>
                    <a:pt x="f259" y="f260"/>
                    <a:pt x="f261" y="f233"/>
                    <a:pt x="f227" y="f262"/>
                  </a:cubicBezTo>
                  <a:cubicBezTo>
                    <a:pt x="f219" y="f263"/>
                    <a:pt x="f264" y="f265"/>
                    <a:pt x="f266" y="f226"/>
                  </a:cubicBezTo>
                  <a:cubicBezTo>
                    <a:pt x="f267" y="f73"/>
                    <a:pt x="f267" y="f268"/>
                    <a:pt x="f7" y="f269"/>
                  </a:cubicBezTo>
                  <a:cubicBezTo>
                    <a:pt x="f7" y="f270"/>
                    <a:pt x="f7" y="f271"/>
                    <a:pt x="f267" y="f272"/>
                  </a:cubicBezTo>
                  <a:cubicBezTo>
                    <a:pt x="f273" y="f274"/>
                    <a:pt x="f266" y="f275"/>
                    <a:pt x="f266" y="f276"/>
                  </a:cubicBezTo>
                  <a:cubicBezTo>
                    <a:pt x="f264" y="f277"/>
                    <a:pt x="f219" y="f278"/>
                    <a:pt x="f44" y="f279"/>
                  </a:cubicBezTo>
                  <a:cubicBezTo>
                    <a:pt x="f280" y="f281"/>
                    <a:pt x="f237" y="f161"/>
                    <a:pt x="f203" y="f198"/>
                  </a:cubicBezTo>
                  <a:cubicBezTo>
                    <a:pt x="f282" y="f283"/>
                    <a:pt x="f175" y="f284"/>
                    <a:pt x="f285" y="f286"/>
                  </a:cubicBezTo>
                  <a:cubicBezTo>
                    <a:pt x="f287" y="f288"/>
                    <a:pt x="f289" y="f216"/>
                    <a:pt x="f290" y="f291"/>
                  </a:cubicBezTo>
                  <a:cubicBezTo>
                    <a:pt x="f190" y="f165"/>
                    <a:pt x="f292" y="f242"/>
                    <a:pt x="f293" y="f37"/>
                  </a:cubicBezTo>
                  <a:cubicBezTo>
                    <a:pt x="f294" y="f295"/>
                    <a:pt x="f296" y="f193"/>
                    <a:pt x="f297" y="f194"/>
                  </a:cubicBezTo>
                  <a:cubicBezTo>
                    <a:pt x="f298" y="f299"/>
                    <a:pt x="f19" y="f32"/>
                    <a:pt x="f19" y="f300"/>
                  </a:cubicBezTo>
                  <a:cubicBezTo>
                    <a:pt x="f19" y="f301"/>
                    <a:pt x="f297" y="f104"/>
                    <a:pt x="f302" y="f26"/>
                  </a:cubicBezTo>
                  <a:cubicBezTo>
                    <a:pt x="f303" y="f22"/>
                    <a:pt x="f304" y="f305"/>
                    <a:pt x="f306" y="f303"/>
                  </a:cubicBezTo>
                  <a:cubicBezTo>
                    <a:pt x="f110" y="f89"/>
                    <a:pt x="f307" y="f83"/>
                    <a:pt x="f308" y="f309"/>
                  </a:cubicBezTo>
                  <a:cubicBezTo>
                    <a:pt x="f310" y="f138"/>
                    <a:pt x="f178" y="f311"/>
                    <a:pt x="f312" y="f6"/>
                  </a:cubicBezTo>
                  <a:cubicBezTo>
                    <a:pt x="f313" y="f314"/>
                    <a:pt x="f176" y="f74"/>
                    <a:pt x="f315" y="f148"/>
                  </a:cubicBezTo>
                  <a:cubicBezTo>
                    <a:pt x="f307" y="f316"/>
                    <a:pt x="f109" y="f317"/>
                    <a:pt x="f9" y="f10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B6D358AD-C5D8-4EF9-9B18-3A1407CE38D1}"/>
                </a:ext>
              </a:extLst>
            </p:cNvPr>
            <p:cNvSpPr/>
            <p:nvPr/>
          </p:nvSpPr>
          <p:spPr>
            <a:xfrm>
              <a:off x="2461272" y="3585682"/>
              <a:ext cx="315513" cy="315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128"/>
                <a:gd name="f8" fmla="val 64"/>
                <a:gd name="f9" fmla="val 29"/>
                <a:gd name="f10" fmla="val 100"/>
                <a:gd name="f11" fmla="val 16"/>
                <a:gd name="f12" fmla="val 38"/>
                <a:gd name="f13" fmla="val 91"/>
                <a:gd name="f14" fmla="val 112"/>
                <a:gd name="f15" fmla="val 113"/>
                <a:gd name="f16" fmla="+- 0 0 -90"/>
                <a:gd name="f17" fmla="*/ f3 1 129"/>
                <a:gd name="f18" fmla="*/ f4 1 1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29"/>
                <a:gd name="f27" fmla="*/ f23 1 128"/>
                <a:gd name="f28" fmla="*/ 64 f24 1"/>
                <a:gd name="f29" fmla="*/ 128 f23 1"/>
                <a:gd name="f30" fmla="*/ 0 f24 1"/>
                <a:gd name="f31" fmla="*/ 64 f23 1"/>
                <a:gd name="f32" fmla="*/ 0 f23 1"/>
                <a:gd name="f33" fmla="*/ 129 f24 1"/>
                <a:gd name="f34" fmla="*/ 16 f23 1"/>
                <a:gd name="f35" fmla="*/ 16 f24 1"/>
                <a:gd name="f36" fmla="*/ 112 f23 1"/>
                <a:gd name="f37" fmla="*/ 113 f24 1"/>
                <a:gd name="f38" fmla="+- f25 0 f1"/>
                <a:gd name="f39" fmla="*/ f28 1 129"/>
                <a:gd name="f40" fmla="*/ f29 1 128"/>
                <a:gd name="f41" fmla="*/ f30 1 129"/>
                <a:gd name="f42" fmla="*/ f31 1 128"/>
                <a:gd name="f43" fmla="*/ f32 1 128"/>
                <a:gd name="f44" fmla="*/ f33 1 129"/>
                <a:gd name="f45" fmla="*/ f34 1 128"/>
                <a:gd name="f46" fmla="*/ f35 1 129"/>
                <a:gd name="f47" fmla="*/ f36 1 128"/>
                <a:gd name="f48" fmla="*/ f37 1 129"/>
                <a:gd name="f49" fmla="*/ 0 1 f26"/>
                <a:gd name="f50" fmla="*/ f20 1 f26"/>
                <a:gd name="f51" fmla="*/ 0 1 f27"/>
                <a:gd name="f52" fmla="*/ f21 1 f27"/>
                <a:gd name="f53" fmla="*/ f39 1 f26"/>
                <a:gd name="f54" fmla="*/ f40 1 f27"/>
                <a:gd name="f55" fmla="*/ f41 1 f26"/>
                <a:gd name="f56" fmla="*/ f42 1 f27"/>
                <a:gd name="f57" fmla="*/ f43 1 f27"/>
                <a:gd name="f58" fmla="*/ f44 1 f26"/>
                <a:gd name="f59" fmla="*/ f45 1 f27"/>
                <a:gd name="f60" fmla="*/ f46 1 f26"/>
                <a:gd name="f61" fmla="*/ f47 1 f27"/>
                <a:gd name="f62" fmla="*/ f48 1 f26"/>
                <a:gd name="f63" fmla="*/ f49 f17 1"/>
                <a:gd name="f64" fmla="*/ f50 f17 1"/>
                <a:gd name="f65" fmla="*/ f52 f18 1"/>
                <a:gd name="f66" fmla="*/ f51 f18 1"/>
                <a:gd name="f67" fmla="*/ f53 f17 1"/>
                <a:gd name="f68" fmla="*/ f54 f18 1"/>
                <a:gd name="f69" fmla="*/ f55 f17 1"/>
                <a:gd name="f70" fmla="*/ f56 f18 1"/>
                <a:gd name="f71" fmla="*/ f57 f18 1"/>
                <a:gd name="f72" fmla="*/ f58 f17 1"/>
                <a:gd name="f73" fmla="*/ f59 f18 1"/>
                <a:gd name="f74" fmla="*/ f60 f17 1"/>
                <a:gd name="f75" fmla="*/ f61 f18 1"/>
                <a:gd name="f76" fmla="*/ f6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7" y="f71"/>
                </a:cxn>
                <a:cxn ang="f38">
                  <a:pos x="f72" y="f70"/>
                </a:cxn>
                <a:cxn ang="f38">
                  <a:pos x="f67" y="f68"/>
                </a:cxn>
                <a:cxn ang="f38">
                  <a:pos x="f67" y="f73"/>
                </a:cxn>
                <a:cxn ang="f38">
                  <a:pos x="f74" y="f70"/>
                </a:cxn>
                <a:cxn ang="f38">
                  <a:pos x="f67" y="f75"/>
                </a:cxn>
                <a:cxn ang="f38">
                  <a:pos x="f76" y="f70"/>
                </a:cxn>
                <a:cxn ang="f38">
                  <a:pos x="f67" y="f73"/>
                </a:cxn>
              </a:cxnLst>
              <a:rect l="f63" t="f66" r="f64" b="f65"/>
              <a:pathLst>
                <a:path w="129" h="128">
                  <a:moveTo>
                    <a:pt x="f8" y="f7"/>
                  </a:moveTo>
                  <a:cubicBezTo>
                    <a:pt x="f9" y="f7"/>
                    <a:pt x="f5" y="f10"/>
                    <a:pt x="f5" y="f8"/>
                  </a:cubicBezTo>
                  <a:cubicBezTo>
                    <a:pt x="f5" y="f9"/>
                    <a:pt x="f9" y="f5"/>
                    <a:pt x="f8" y="f5"/>
                  </a:cubicBezTo>
                  <a:cubicBezTo>
                    <a:pt x="f10" y="f5"/>
                    <a:pt x="f6" y="f9"/>
                    <a:pt x="f6" y="f8"/>
                  </a:cubicBezTo>
                  <a:cubicBezTo>
                    <a:pt x="f6" y="f10"/>
                    <a:pt x="f10" y="f7"/>
                    <a:pt x="f8" y="f7"/>
                  </a:cubicBezTo>
                  <a:close/>
                  <a:moveTo>
                    <a:pt x="f8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8" y="f14"/>
                  </a:cubicBezTo>
                  <a:cubicBezTo>
                    <a:pt x="f13" y="f14"/>
                    <a:pt x="f15" y="f13"/>
                    <a:pt x="f15" y="f8"/>
                  </a:cubicBezTo>
                  <a:cubicBezTo>
                    <a:pt x="f15" y="f12"/>
                    <a:pt x="f13" y="f11"/>
                    <a:pt x="f8" y="f11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9EF341FA-9CAF-41BD-B80A-7923566FC882}"/>
                </a:ext>
              </a:extLst>
            </p:cNvPr>
            <p:cNvSpPr/>
            <p:nvPr/>
          </p:nvSpPr>
          <p:spPr>
            <a:xfrm>
              <a:off x="2450198" y="2727700"/>
              <a:ext cx="265697" cy="8690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352"/>
                <a:gd name="f8" fmla="val 76"/>
                <a:gd name="f9" fmla="val 345"/>
                <a:gd name="f10" fmla="val 83"/>
                <a:gd name="f11" fmla="val 347"/>
                <a:gd name="f12" fmla="val 89"/>
                <a:gd name="f13" fmla="val 350"/>
                <a:gd name="f14" fmla="val 96"/>
                <a:gd name="f15" fmla="val 98"/>
                <a:gd name="f16" fmla="val 340"/>
                <a:gd name="f17" fmla="val 100"/>
                <a:gd name="f18" fmla="val 324"/>
                <a:gd name="f19" fmla="val 102"/>
                <a:gd name="f20" fmla="val 303"/>
                <a:gd name="f21" fmla="val 104"/>
                <a:gd name="f22" fmla="val 276"/>
                <a:gd name="f23" fmla="val 249"/>
                <a:gd name="f24" fmla="val 223"/>
                <a:gd name="f25" fmla="val 202"/>
                <a:gd name="f26" fmla="val 106"/>
                <a:gd name="f27" fmla="val 163"/>
                <a:gd name="f28" fmla="val 93"/>
                <a:gd name="f29" fmla="val 118"/>
                <a:gd name="f30" fmla="val 86"/>
                <a:gd name="f31" fmla="val 72"/>
                <a:gd name="f32" fmla="val 56"/>
                <a:gd name="f33" fmla="val 42"/>
                <a:gd name="f34" fmla="val 15"/>
                <a:gd name="f35" fmla="val 28"/>
                <a:gd name="f36" fmla="val 10"/>
                <a:gd name="f37" fmla="val 14"/>
                <a:gd name="f38" fmla="val 5"/>
                <a:gd name="f39" fmla="val 7"/>
                <a:gd name="f40" fmla="val 23"/>
                <a:gd name="f41" fmla="val 19"/>
                <a:gd name="f42" fmla="val 35"/>
                <a:gd name="f43" fmla="val 34"/>
                <a:gd name="f44" fmla="val 53"/>
                <a:gd name="f45" fmla="val 61"/>
                <a:gd name="f46" fmla="val 67"/>
                <a:gd name="f47" fmla="val 91"/>
                <a:gd name="f48" fmla="val 78"/>
                <a:gd name="f49" fmla="val 82"/>
                <a:gd name="f50" fmla="val 140"/>
                <a:gd name="f51" fmla="val 84"/>
                <a:gd name="f52" fmla="val 156"/>
                <a:gd name="f53" fmla="val 195"/>
                <a:gd name="f54" fmla="val 90"/>
                <a:gd name="f55" fmla="val 225"/>
                <a:gd name="f56" fmla="val 247"/>
                <a:gd name="f57" fmla="val 88"/>
                <a:gd name="f58" fmla="val 273"/>
                <a:gd name="f59" fmla="val 85"/>
                <a:gd name="f60" fmla="val 306"/>
                <a:gd name="f61" fmla="+- 0 0 -90"/>
                <a:gd name="f62" fmla="*/ f3 1 107"/>
                <a:gd name="f63" fmla="*/ f4 1 352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07"/>
                <a:gd name="f72" fmla="*/ f68 1 352"/>
                <a:gd name="f73" fmla="*/ 76 f69 1"/>
                <a:gd name="f74" fmla="*/ 345 f68 1"/>
                <a:gd name="f75" fmla="*/ 96 f69 1"/>
                <a:gd name="f76" fmla="*/ 352 f68 1"/>
                <a:gd name="f77" fmla="*/ 102 f69 1"/>
                <a:gd name="f78" fmla="*/ 303 f68 1"/>
                <a:gd name="f79" fmla="*/ 107 f69 1"/>
                <a:gd name="f80" fmla="*/ 223 f68 1"/>
                <a:gd name="f81" fmla="*/ 93 f69 1"/>
                <a:gd name="f82" fmla="*/ 118 f68 1"/>
                <a:gd name="f83" fmla="*/ 42 f69 1"/>
                <a:gd name="f84" fmla="*/ 15 f68 1"/>
                <a:gd name="f85" fmla="*/ 0 f69 1"/>
                <a:gd name="f86" fmla="*/ 0 f68 1"/>
                <a:gd name="f87" fmla="*/ 35 f69 1"/>
                <a:gd name="f88" fmla="*/ 34 f68 1"/>
                <a:gd name="f89" fmla="*/ 67 f69 1"/>
                <a:gd name="f90" fmla="*/ 91 f68 1"/>
                <a:gd name="f91" fmla="*/ 84 f69 1"/>
                <a:gd name="f92" fmla="*/ 156 f68 1"/>
                <a:gd name="f93" fmla="*/ 89 f69 1"/>
                <a:gd name="f94" fmla="*/ 247 f68 1"/>
                <a:gd name="f95" fmla="+- f70 0 f1"/>
                <a:gd name="f96" fmla="*/ f73 1 107"/>
                <a:gd name="f97" fmla="*/ f74 1 352"/>
                <a:gd name="f98" fmla="*/ f75 1 107"/>
                <a:gd name="f99" fmla="*/ f76 1 352"/>
                <a:gd name="f100" fmla="*/ f77 1 107"/>
                <a:gd name="f101" fmla="*/ f78 1 352"/>
                <a:gd name="f102" fmla="*/ f79 1 107"/>
                <a:gd name="f103" fmla="*/ f80 1 352"/>
                <a:gd name="f104" fmla="*/ f81 1 107"/>
                <a:gd name="f105" fmla="*/ f82 1 352"/>
                <a:gd name="f106" fmla="*/ f83 1 107"/>
                <a:gd name="f107" fmla="*/ f84 1 352"/>
                <a:gd name="f108" fmla="*/ f85 1 107"/>
                <a:gd name="f109" fmla="*/ f86 1 352"/>
                <a:gd name="f110" fmla="*/ f87 1 107"/>
                <a:gd name="f111" fmla="*/ f88 1 352"/>
                <a:gd name="f112" fmla="*/ f89 1 107"/>
                <a:gd name="f113" fmla="*/ f90 1 352"/>
                <a:gd name="f114" fmla="*/ f91 1 107"/>
                <a:gd name="f115" fmla="*/ f92 1 352"/>
                <a:gd name="f116" fmla="*/ f93 1 107"/>
                <a:gd name="f117" fmla="*/ f94 1 352"/>
                <a:gd name="f118" fmla="*/ 0 1 f71"/>
                <a:gd name="f119" fmla="*/ f65 1 f71"/>
                <a:gd name="f120" fmla="*/ 0 1 f72"/>
                <a:gd name="f121" fmla="*/ f66 1 f72"/>
                <a:gd name="f122" fmla="*/ f96 1 f71"/>
                <a:gd name="f123" fmla="*/ f97 1 f72"/>
                <a:gd name="f124" fmla="*/ f98 1 f71"/>
                <a:gd name="f125" fmla="*/ f99 1 f72"/>
                <a:gd name="f126" fmla="*/ f100 1 f71"/>
                <a:gd name="f127" fmla="*/ f101 1 f72"/>
                <a:gd name="f128" fmla="*/ f102 1 f71"/>
                <a:gd name="f129" fmla="*/ f103 1 f72"/>
                <a:gd name="f130" fmla="*/ f104 1 f71"/>
                <a:gd name="f131" fmla="*/ f105 1 f72"/>
                <a:gd name="f132" fmla="*/ f106 1 f71"/>
                <a:gd name="f133" fmla="*/ f107 1 f72"/>
                <a:gd name="f134" fmla="*/ f108 1 f71"/>
                <a:gd name="f135" fmla="*/ f109 1 f72"/>
                <a:gd name="f136" fmla="*/ f110 1 f71"/>
                <a:gd name="f137" fmla="*/ f111 1 f72"/>
                <a:gd name="f138" fmla="*/ f112 1 f71"/>
                <a:gd name="f139" fmla="*/ f113 1 f72"/>
                <a:gd name="f140" fmla="*/ f114 1 f71"/>
                <a:gd name="f141" fmla="*/ f115 1 f72"/>
                <a:gd name="f142" fmla="*/ f116 1 f71"/>
                <a:gd name="f143" fmla="*/ f117 1 f72"/>
                <a:gd name="f144" fmla="*/ f118 f62 1"/>
                <a:gd name="f145" fmla="*/ f119 f62 1"/>
                <a:gd name="f146" fmla="*/ f121 f63 1"/>
                <a:gd name="f147" fmla="*/ f120 f63 1"/>
                <a:gd name="f148" fmla="*/ f122 f62 1"/>
                <a:gd name="f149" fmla="*/ f123 f63 1"/>
                <a:gd name="f150" fmla="*/ f124 f62 1"/>
                <a:gd name="f151" fmla="*/ f125 f63 1"/>
                <a:gd name="f152" fmla="*/ f126 f62 1"/>
                <a:gd name="f153" fmla="*/ f127 f63 1"/>
                <a:gd name="f154" fmla="*/ f128 f62 1"/>
                <a:gd name="f155" fmla="*/ f129 f63 1"/>
                <a:gd name="f156" fmla="*/ f130 f62 1"/>
                <a:gd name="f157" fmla="*/ f131 f63 1"/>
                <a:gd name="f158" fmla="*/ f132 f62 1"/>
                <a:gd name="f159" fmla="*/ f133 f63 1"/>
                <a:gd name="f160" fmla="*/ f134 f62 1"/>
                <a:gd name="f161" fmla="*/ f135 f63 1"/>
                <a:gd name="f162" fmla="*/ f136 f62 1"/>
                <a:gd name="f163" fmla="*/ f137 f63 1"/>
                <a:gd name="f164" fmla="*/ f138 f62 1"/>
                <a:gd name="f165" fmla="*/ f139 f63 1"/>
                <a:gd name="f166" fmla="*/ f140 f62 1"/>
                <a:gd name="f167" fmla="*/ f141 f63 1"/>
                <a:gd name="f168" fmla="*/ f142 f62 1"/>
                <a:gd name="f169" fmla="*/ f14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48" y="f149"/>
                </a:cxn>
                <a:cxn ang="f95">
                  <a:pos x="f150" y="f151"/>
                </a:cxn>
                <a:cxn ang="f95">
                  <a:pos x="f152" y="f153"/>
                </a:cxn>
                <a:cxn ang="f95">
                  <a:pos x="f154" y="f155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48" y="f149"/>
                </a:cxn>
              </a:cxnLst>
              <a:rect l="f144" t="f147" r="f145" b="f146"/>
              <a:pathLst>
                <a:path w="107" h="352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6" y="f23"/>
                    <a:pt x="f6" y="f24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5" y="f5"/>
                  </a:cubicBezTo>
                  <a:cubicBezTo>
                    <a:pt x="f36" y="f39"/>
                    <a:pt x="f40" y="f41"/>
                    <a:pt x="f42" y="f43"/>
                  </a:cubicBezTo>
                  <a:cubicBezTo>
                    <a:pt x="f44" y="f32"/>
                    <a:pt x="f45" y="f8"/>
                    <a:pt x="f46" y="f47"/>
                  </a:cubicBezTo>
                  <a:cubicBezTo>
                    <a:pt x="f48" y="f29"/>
                    <a:pt x="f49" y="f50"/>
                    <a:pt x="f51" y="f52"/>
                  </a:cubicBezTo>
                  <a:cubicBezTo>
                    <a:pt x="f47" y="f53"/>
                    <a:pt x="f54" y="f55"/>
                    <a:pt x="f12" y="f56"/>
                  </a:cubicBezTo>
                  <a:cubicBezTo>
                    <a:pt x="f57" y="f58"/>
                    <a:pt x="f59" y="f60"/>
                    <a:pt x="f8" y="f9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B7A57F95-3281-4141-B66F-B968E72906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lang="LID4096" dirty="0">
              <a:cs typeface="B Nazanin" panose="00000400000000000000" pitchFamily="2" charset="-7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748F8B-4446-44CF-92AC-8B2F42B35530}"/>
              </a:ext>
            </a:extLst>
          </p:cNvPr>
          <p:cNvSpPr/>
          <p:nvPr/>
        </p:nvSpPr>
        <p:spPr>
          <a:xfrm flipH="1">
            <a:off x="3160614" y="883721"/>
            <a:ext cx="5203795" cy="18366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47714"/>
              <a:gd name="f7" fmla="val 1012372"/>
              <a:gd name="f8" fmla="val 3744416"/>
              <a:gd name="f9" fmla="val 4260"/>
              <a:gd name="f10" fmla="+- 0 0 -90"/>
              <a:gd name="f11" fmla="*/ f3 1 3747714"/>
              <a:gd name="f12" fmla="*/ f4 1 1012372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3747714"/>
              <a:gd name="f21" fmla="*/ f17 1 1012372"/>
              <a:gd name="f22" fmla="*/ 3744416 f18 1"/>
              <a:gd name="f23" fmla="*/ 1012372 f17 1"/>
              <a:gd name="f24" fmla="*/ 0 f18 1"/>
              <a:gd name="f25" fmla="*/ 4260 f17 1"/>
              <a:gd name="f26" fmla="*/ 3747714 f18 1"/>
              <a:gd name="f27" fmla="*/ 0 f17 1"/>
              <a:gd name="f28" fmla="+- f19 0 f1"/>
              <a:gd name="f29" fmla="*/ f22 1 3747714"/>
              <a:gd name="f30" fmla="*/ f23 1 1012372"/>
              <a:gd name="f31" fmla="*/ f24 1 3747714"/>
              <a:gd name="f32" fmla="*/ f25 1 1012372"/>
              <a:gd name="f33" fmla="*/ f26 1 3747714"/>
              <a:gd name="f34" fmla="*/ f27 1 1012372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0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1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1" y="f52"/>
              </a:cxn>
              <a:cxn ang="f28">
                <a:pos x="f53" y="f54"/>
              </a:cxn>
            </a:cxnLst>
            <a:rect l="f45" t="f48" r="f46" b="f47"/>
            <a:pathLst>
              <a:path w="3747714" h="1012372">
                <a:moveTo>
                  <a:pt x="f8" y="f7"/>
                </a:moveTo>
                <a:lnTo>
                  <a:pt x="f5" y="f7"/>
                </a:lnTo>
                <a:lnTo>
                  <a:pt x="f5" y="f9"/>
                </a:lnTo>
                <a:lnTo>
                  <a:pt x="f6" y="f5"/>
                </a:lnTo>
              </a:path>
            </a:pathLst>
          </a:custGeom>
          <a:noFill/>
          <a:ln w="38103" cap="flat">
            <a:solidFill>
              <a:srgbClr val="1499B8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E28D020-6BFA-4C9C-84F3-19DF00F17AAC}"/>
              </a:ext>
            </a:extLst>
          </p:cNvPr>
          <p:cNvSpPr txBox="1"/>
          <p:nvPr/>
        </p:nvSpPr>
        <p:spPr>
          <a:xfrm>
            <a:off x="3460318" y="914344"/>
            <a:ext cx="482891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kern="0" dirty="0">
                <a:solidFill>
                  <a:srgbClr val="58B6C0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400" b="1" i="0" u="none" strike="noStrike" kern="0" cap="none" spc="0" baseline="0" dirty="0">
              <a:solidFill>
                <a:srgbClr val="58B6C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6ECA08F-DD82-4E84-9BDD-A9DD86E604B5}"/>
              </a:ext>
            </a:extLst>
          </p:cNvPr>
          <p:cNvSpPr txBox="1"/>
          <p:nvPr/>
        </p:nvSpPr>
        <p:spPr>
          <a:xfrm>
            <a:off x="3470952" y="1543936"/>
            <a:ext cx="4828918" cy="1177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37F572D-EDDD-4174-9778-9EAC36A2509B}"/>
              </a:ext>
            </a:extLst>
          </p:cNvPr>
          <p:cNvSpPr/>
          <p:nvPr/>
        </p:nvSpPr>
        <p:spPr>
          <a:xfrm flipH="1">
            <a:off x="3160614" y="2881676"/>
            <a:ext cx="5203795" cy="18366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47714"/>
              <a:gd name="f7" fmla="val 1012372"/>
              <a:gd name="f8" fmla="val 3744416"/>
              <a:gd name="f9" fmla="val 4260"/>
              <a:gd name="f10" fmla="+- 0 0 -90"/>
              <a:gd name="f11" fmla="*/ f3 1 3747714"/>
              <a:gd name="f12" fmla="*/ f4 1 1012372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3747714"/>
              <a:gd name="f21" fmla="*/ f17 1 1012372"/>
              <a:gd name="f22" fmla="*/ 3744416 f18 1"/>
              <a:gd name="f23" fmla="*/ 1012372 f17 1"/>
              <a:gd name="f24" fmla="*/ 0 f18 1"/>
              <a:gd name="f25" fmla="*/ 4260 f17 1"/>
              <a:gd name="f26" fmla="*/ 3747714 f18 1"/>
              <a:gd name="f27" fmla="*/ 0 f17 1"/>
              <a:gd name="f28" fmla="+- f19 0 f1"/>
              <a:gd name="f29" fmla="*/ f22 1 3747714"/>
              <a:gd name="f30" fmla="*/ f23 1 1012372"/>
              <a:gd name="f31" fmla="*/ f24 1 3747714"/>
              <a:gd name="f32" fmla="*/ f25 1 1012372"/>
              <a:gd name="f33" fmla="*/ f26 1 3747714"/>
              <a:gd name="f34" fmla="*/ f27 1 1012372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0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1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1" y="f52"/>
              </a:cxn>
              <a:cxn ang="f28">
                <a:pos x="f53" y="f54"/>
              </a:cxn>
            </a:cxnLst>
            <a:rect l="f45" t="f48" r="f46" b="f47"/>
            <a:pathLst>
              <a:path w="3747714" h="1012372">
                <a:moveTo>
                  <a:pt x="f8" y="f7"/>
                </a:moveTo>
                <a:lnTo>
                  <a:pt x="f5" y="f7"/>
                </a:lnTo>
                <a:lnTo>
                  <a:pt x="f5" y="f9"/>
                </a:lnTo>
                <a:lnTo>
                  <a:pt x="f6" y="f5"/>
                </a:lnTo>
              </a:path>
            </a:pathLst>
          </a:custGeom>
          <a:noFill/>
          <a:ln w="38103" cap="flat">
            <a:solidFill>
              <a:srgbClr val="1499B8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D96E3DF-41DA-4A01-A3AF-2A3A01DF0DDA}"/>
              </a:ext>
            </a:extLst>
          </p:cNvPr>
          <p:cNvSpPr txBox="1"/>
          <p:nvPr/>
        </p:nvSpPr>
        <p:spPr>
          <a:xfrm>
            <a:off x="3470952" y="2938017"/>
            <a:ext cx="482891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kern="0" dirty="0">
                <a:solidFill>
                  <a:srgbClr val="3494BA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400" b="1" i="0" u="none" strike="noStrike" kern="0" cap="none" spc="0" baseline="0" dirty="0">
              <a:solidFill>
                <a:srgbClr val="3494BA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B779205-9789-42C4-BAF9-7D17B7605065}"/>
              </a:ext>
            </a:extLst>
          </p:cNvPr>
          <p:cNvSpPr txBox="1"/>
          <p:nvPr/>
        </p:nvSpPr>
        <p:spPr>
          <a:xfrm>
            <a:off x="3460318" y="3541891"/>
            <a:ext cx="4828918" cy="1177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9" name="Grupo 1">
            <a:extLst>
              <a:ext uri="{FF2B5EF4-FFF2-40B4-BE49-F238E27FC236}">
                <a16:creationId xmlns:a16="http://schemas.microsoft.com/office/drawing/2014/main" id="{B9DC7076-684C-4AEB-9384-EAB25E0046F9}"/>
              </a:ext>
            </a:extLst>
          </p:cNvPr>
          <p:cNvGrpSpPr/>
          <p:nvPr/>
        </p:nvGrpSpPr>
        <p:grpSpPr>
          <a:xfrm>
            <a:off x="291711" y="2162702"/>
            <a:ext cx="3013441" cy="2758369"/>
            <a:chOff x="291711" y="2162702"/>
            <a:chExt cx="3013441" cy="2758369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14C7054-227E-44D1-A16C-4EC5B74ADBCF}"/>
                </a:ext>
              </a:extLst>
            </p:cNvPr>
            <p:cNvSpPr/>
            <p:nvPr/>
          </p:nvSpPr>
          <p:spPr>
            <a:xfrm>
              <a:off x="372947" y="2743419"/>
              <a:ext cx="1603601" cy="15033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7613"/>
                <a:gd name="f7" fmla="val 672735"/>
                <a:gd name="f8" fmla="val 207740"/>
                <a:gd name="f9" fmla="val 1400"/>
                <a:gd name="f10" fmla="val 193548"/>
                <a:gd name="f11" fmla="val -600"/>
                <a:gd name="f12" fmla="val 165545"/>
                <a:gd name="f13" fmla="val -2506"/>
                <a:gd name="f14" fmla="val 136493"/>
                <a:gd name="f15" fmla="val 11210"/>
                <a:gd name="f16" fmla="val 114776"/>
                <a:gd name="f17" fmla="val 21497"/>
                <a:gd name="f18" fmla="val 100108"/>
                <a:gd name="f19" fmla="val 36833"/>
                <a:gd name="f20" fmla="val 85725"/>
                <a:gd name="f21" fmla="val 56740"/>
                <a:gd name="f22" fmla="val 46292"/>
                <a:gd name="f23" fmla="val 111223"/>
                <a:gd name="f24" fmla="val 31623"/>
                <a:gd name="f25" fmla="val 169326"/>
                <a:gd name="f26" fmla="val 25051"/>
                <a:gd name="f27" fmla="val 197805"/>
                <a:gd name="f28" fmla="val 13526"/>
                <a:gd name="f29" fmla="val 248097"/>
                <a:gd name="f30" fmla="val 1619"/>
                <a:gd name="f31" fmla="val 318392"/>
                <a:gd name="f32" fmla="val 404784"/>
                <a:gd name="f33" fmla="val 7715"/>
                <a:gd name="f34" fmla="val 408975"/>
                <a:gd name="f35" fmla="val 17335"/>
                <a:gd name="f36" fmla="val 413356"/>
                <a:gd name="f37" fmla="val 28861"/>
                <a:gd name="f38" fmla="val 416880"/>
                <a:gd name="f39" fmla="val 44768"/>
                <a:gd name="f40" fmla="val 421738"/>
                <a:gd name="f41" fmla="val 58960"/>
                <a:gd name="f42" fmla="val 423357"/>
                <a:gd name="f43" fmla="val 69818"/>
                <a:gd name="f44" fmla="val 423738"/>
                <a:gd name="f45" fmla="val 80486"/>
                <a:gd name="f46" fmla="val 362778"/>
                <a:gd name="f47" fmla="val 87821"/>
                <a:gd name="f48" fmla="val 315344"/>
                <a:gd name="f49" fmla="val 92583"/>
                <a:gd name="f50" fmla="val 282673"/>
                <a:gd name="f51" fmla="val 95536"/>
                <a:gd name="f52" fmla="val 262766"/>
                <a:gd name="f53" fmla="val 99822"/>
                <a:gd name="f54" fmla="val 231809"/>
                <a:gd name="f55" fmla="val 106966"/>
                <a:gd name="f56" fmla="val 187899"/>
                <a:gd name="f57" fmla="val 110966"/>
                <a:gd name="f58" fmla="val 163134"/>
                <a:gd name="f59" fmla="val 114491"/>
                <a:gd name="f60" fmla="val 142846"/>
                <a:gd name="f61" fmla="val 116777"/>
                <a:gd name="f62" fmla="val 129511"/>
                <a:gd name="f63" fmla="val 120301"/>
                <a:gd name="f64" fmla="val 129987"/>
                <a:gd name="f65" fmla="val 123825"/>
                <a:gd name="f66" fmla="val 130559"/>
                <a:gd name="f67" fmla="val 127349"/>
                <a:gd name="f68" fmla="val 131035"/>
                <a:gd name="f69" fmla="val 123920"/>
                <a:gd name="f70" fmla="val 155705"/>
                <a:gd name="f71" fmla="val 118967"/>
                <a:gd name="f72" fmla="val 191614"/>
                <a:gd name="f73" fmla="val 112967"/>
                <a:gd name="f74" fmla="val 234953"/>
                <a:gd name="f75" fmla="val 102299"/>
                <a:gd name="f76" fmla="val 312581"/>
                <a:gd name="f77" fmla="val 96869"/>
                <a:gd name="f78" fmla="val 351443"/>
                <a:gd name="f79" fmla="val 363064"/>
                <a:gd name="f80" fmla="val 88202"/>
                <a:gd name="f81" fmla="val 425453"/>
                <a:gd name="f82" fmla="val 84582"/>
                <a:gd name="f83" fmla="val 475459"/>
                <a:gd name="f84" fmla="val 78867"/>
                <a:gd name="f85" fmla="val 553373"/>
                <a:gd name="f86" fmla="val 76486"/>
                <a:gd name="f87" fmla="val 585854"/>
                <a:gd name="f88" fmla="val 74771"/>
                <a:gd name="f89" fmla="val 612905"/>
                <a:gd name="f90" fmla="val 73533"/>
                <a:gd name="f91" fmla="val 631478"/>
                <a:gd name="f92" fmla="val 112490"/>
                <a:gd name="f93" fmla="val 648243"/>
                <a:gd name="f94" fmla="val 175831"/>
                <a:gd name="f95" fmla="val 669674"/>
                <a:gd name="f96" fmla="val 256318"/>
                <a:gd name="f97" fmla="val 672436"/>
                <a:gd name="f98" fmla="val 353282"/>
                <a:gd name="f99" fmla="val 675770"/>
                <a:gd name="f100" fmla="val 429101"/>
                <a:gd name="f101" fmla="val 650528"/>
                <a:gd name="f102" fmla="val 470916"/>
                <a:gd name="f103" fmla="val 633002"/>
                <a:gd name="f104" fmla="val 467678"/>
                <a:gd name="f105" fmla="val 521941"/>
                <a:gd name="f106" fmla="val 460248"/>
                <a:gd name="f107" fmla="val 437740"/>
                <a:gd name="f108" fmla="val 454247"/>
                <a:gd name="f109" fmla="val 382781"/>
                <a:gd name="f110" fmla="val 449199"/>
                <a:gd name="f111" fmla="val 336203"/>
                <a:gd name="f112" fmla="val 442722"/>
                <a:gd name="f113" fmla="val 288959"/>
                <a:gd name="f114" fmla="val 441389"/>
                <a:gd name="f115" fmla="val 278863"/>
                <a:gd name="f116" fmla="val 434626"/>
                <a:gd name="f117" fmla="val 229809"/>
                <a:gd name="f118" fmla="val 427958"/>
                <a:gd name="f119" fmla="val 187613"/>
                <a:gd name="f120" fmla="val 422434"/>
                <a:gd name="f121" fmla="val 154467"/>
                <a:gd name="f122" fmla="val 438721"/>
                <a:gd name="f123" fmla="val 171611"/>
                <a:gd name="f124" fmla="val 460439"/>
                <a:gd name="f125" fmla="val 191138"/>
                <a:gd name="f126" fmla="val 488442"/>
                <a:gd name="f127" fmla="val 209045"/>
                <a:gd name="f128" fmla="val 544925"/>
                <a:gd name="f129" fmla="val 245240"/>
                <a:gd name="f130" fmla="val 599885"/>
                <a:gd name="f131" fmla="val 257717"/>
                <a:gd name="f132" fmla="val 634556"/>
                <a:gd name="f133" fmla="val 262480"/>
                <a:gd name="f134" fmla="val 636746"/>
                <a:gd name="f135" fmla="val 253336"/>
                <a:gd name="f136" fmla="val 641604"/>
                <a:gd name="f137" fmla="val 238382"/>
                <a:gd name="f138" fmla="val 653796"/>
                <a:gd name="f139" fmla="val 223904"/>
                <a:gd name="f140" fmla="val 677037"/>
                <a:gd name="f141" fmla="val 196281"/>
                <a:gd name="f142" fmla="val 709327"/>
                <a:gd name="f143" fmla="val 191709"/>
                <a:gd name="f144" fmla="val 717614"/>
                <a:gd name="f145" fmla="val 190757"/>
                <a:gd name="f146" fmla="val 717137"/>
                <a:gd name="f147" fmla="val 189900"/>
                <a:gd name="f148" fmla="val 715994"/>
                <a:gd name="f149" fmla="val 713423"/>
                <a:gd name="f150" fmla="val 186566"/>
                <a:gd name="f151" fmla="val 710660"/>
                <a:gd name="f152" fmla="val 185137"/>
                <a:gd name="f153" fmla="val 708089"/>
                <a:gd name="f154" fmla="val 185327"/>
                <a:gd name="f155" fmla="val 707231"/>
                <a:gd name="f156" fmla="val 185423"/>
                <a:gd name="f157" fmla="val 693325"/>
                <a:gd name="f158" fmla="val 185804"/>
                <a:gd name="f159" fmla="val 674751"/>
                <a:gd name="f160" fmla="val 653225"/>
                <a:gd name="f161" fmla="val 182089"/>
                <a:gd name="f162" fmla="val 643319"/>
                <a:gd name="f163" fmla="val 180565"/>
                <a:gd name="f164" fmla="val 604552"/>
                <a:gd name="f165" fmla="val 174183"/>
                <a:gd name="f166" fmla="val 562451"/>
                <a:gd name="f167" fmla="val 153038"/>
                <a:gd name="f168" fmla="val 497586"/>
                <a:gd name="f169" fmla="val 120462"/>
                <a:gd name="f170" fmla="val 459296"/>
                <a:gd name="f171" fmla="val 70265"/>
                <a:gd name="f172" fmla="val 442341"/>
                <a:gd name="f173" fmla="val 45119"/>
                <a:gd name="f174" fmla="val 440531"/>
                <a:gd name="f175" fmla="val 38261"/>
                <a:gd name="f176" fmla="val 435483"/>
                <a:gd name="f177" fmla="val 23498"/>
                <a:gd name="f178" fmla="val 421577"/>
                <a:gd name="f179" fmla="val 11782"/>
                <a:gd name="f180" fmla="val 416052"/>
                <a:gd name="f181" fmla="val 7115"/>
                <a:gd name="f182" fmla="val 410432"/>
                <a:gd name="f183" fmla="val 4162"/>
                <a:gd name="f184" fmla="val 405860"/>
                <a:gd name="f185" fmla="val 2162"/>
                <a:gd name="f186" fmla="val 397383"/>
                <a:gd name="f187" fmla="val 1590"/>
                <a:gd name="f188" fmla="val 388715"/>
                <a:gd name="f189" fmla="val 1209"/>
                <a:gd name="f190" fmla="val 379857"/>
                <a:gd name="f191" fmla="val 923"/>
                <a:gd name="f192" fmla="val 365569"/>
                <a:gd name="f193" fmla="val 447"/>
                <a:gd name="f194" fmla="val 351854"/>
                <a:gd name="f195" fmla="val 338614"/>
                <a:gd name="f196" fmla="val 638"/>
                <a:gd name="f197" fmla="val 337375"/>
                <a:gd name="f198" fmla="val 16735"/>
                <a:gd name="f199" fmla="val 334709"/>
                <a:gd name="f200" fmla="val 35499"/>
                <a:gd name="f201" fmla="val 329470"/>
                <a:gd name="f202" fmla="val 55978"/>
                <a:gd name="f203" fmla="val 322136"/>
                <a:gd name="f204" fmla="val 84934"/>
                <a:gd name="f205" fmla="val 311944"/>
                <a:gd name="f206" fmla="val 108842"/>
                <a:gd name="f207" fmla="val 302419"/>
                <a:gd name="f208" fmla="val 127225"/>
                <a:gd name="f209" fmla="val 299657"/>
                <a:gd name="f210" fmla="val 105698"/>
                <a:gd name="f211" fmla="val 296894"/>
                <a:gd name="f212" fmla="val 84267"/>
                <a:gd name="f213" fmla="val 294037"/>
                <a:gd name="f214" fmla="val 62741"/>
                <a:gd name="f215" fmla="val 290608"/>
                <a:gd name="f216" fmla="val 64836"/>
                <a:gd name="f217" fmla="val 284321"/>
                <a:gd name="f218" fmla="val 68170"/>
                <a:gd name="f219" fmla="val 275844"/>
                <a:gd name="f220" fmla="val 69027"/>
                <a:gd name="f221" fmla="val 263557"/>
                <a:gd name="f222" fmla="val 70361"/>
                <a:gd name="f223" fmla="val 254222"/>
                <a:gd name="f224" fmla="val 65884"/>
                <a:gd name="f225" fmla="val 250603"/>
                <a:gd name="f226" fmla="val 63979"/>
                <a:gd name="f227" fmla="val 248222"/>
                <a:gd name="f228" fmla="val 84743"/>
                <a:gd name="f229" fmla="val 245840"/>
                <a:gd name="f230" fmla="val 105413"/>
                <a:gd name="f231" fmla="val 243554"/>
                <a:gd name="f232" fmla="val 126177"/>
                <a:gd name="f233" fmla="val 235553"/>
                <a:gd name="f234" fmla="val 107984"/>
                <a:gd name="f235" fmla="val 229457"/>
                <a:gd name="f236" fmla="val 92363"/>
                <a:gd name="f237" fmla="val 225076"/>
                <a:gd name="f238" fmla="val 80457"/>
                <a:gd name="f239" fmla="val 214027"/>
                <a:gd name="f240" fmla="val 50263"/>
                <a:gd name="f241" fmla="val 211550"/>
                <a:gd name="f242" fmla="val 37309"/>
                <a:gd name="f243" fmla="val 210693"/>
                <a:gd name="f244" fmla="val 32165"/>
                <a:gd name="f245" fmla="val 208502"/>
                <a:gd name="f246" fmla="val 19592"/>
                <a:gd name="f247" fmla="val 207931"/>
                <a:gd name="f248" fmla="val 8829"/>
                <a:gd name="f249" fmla="+- 0 0 -90"/>
                <a:gd name="f250" fmla="*/ f3 1 717613"/>
                <a:gd name="f251" fmla="*/ f4 1 672735"/>
                <a:gd name="f252" fmla="val f5"/>
                <a:gd name="f253" fmla="val f6"/>
                <a:gd name="f254" fmla="val f7"/>
                <a:gd name="f255" fmla="*/ f249 f0 1"/>
                <a:gd name="f256" fmla="+- f254 0 f252"/>
                <a:gd name="f257" fmla="+- f253 0 f252"/>
                <a:gd name="f258" fmla="*/ f255 1 f2"/>
                <a:gd name="f259" fmla="*/ f257 1 717613"/>
                <a:gd name="f260" fmla="*/ f256 1 672735"/>
                <a:gd name="f261" fmla="*/ 207740 f257 1"/>
                <a:gd name="f262" fmla="*/ 1400 f256 1"/>
                <a:gd name="f263" fmla="*/ 136493 f257 1"/>
                <a:gd name="f264" fmla="*/ 11210 f256 1"/>
                <a:gd name="f265" fmla="*/ 85725 f257 1"/>
                <a:gd name="f266" fmla="*/ 56740 f256 1"/>
                <a:gd name="f267" fmla="*/ 25051 f257 1"/>
                <a:gd name="f268" fmla="*/ 197805 f256 1"/>
                <a:gd name="f269" fmla="*/ 0 f257 1"/>
                <a:gd name="f270" fmla="*/ 404784 f256 1"/>
                <a:gd name="f271" fmla="*/ 28861 f257 1"/>
                <a:gd name="f272" fmla="*/ 416880 f256 1"/>
                <a:gd name="f273" fmla="*/ 69818 f257 1"/>
                <a:gd name="f274" fmla="*/ 423738 f256 1"/>
                <a:gd name="f275" fmla="*/ 92583 f257 1"/>
                <a:gd name="f276" fmla="*/ 282673 f256 1"/>
                <a:gd name="f277" fmla="*/ 106966 f257 1"/>
                <a:gd name="f278" fmla="*/ 187899 f256 1"/>
                <a:gd name="f279" fmla="*/ 116777 f257 1"/>
                <a:gd name="f280" fmla="*/ 129511 f256 1"/>
                <a:gd name="f281" fmla="*/ 127349 f257 1"/>
                <a:gd name="f282" fmla="*/ 131035 f256 1"/>
                <a:gd name="f283" fmla="*/ 112967 f257 1"/>
                <a:gd name="f284" fmla="*/ 234953 f256 1"/>
                <a:gd name="f285" fmla="*/ 95536 f257 1"/>
                <a:gd name="f286" fmla="*/ 363064 f256 1"/>
                <a:gd name="f287" fmla="*/ 78867 f257 1"/>
                <a:gd name="f288" fmla="*/ 553373 f256 1"/>
                <a:gd name="f289" fmla="*/ 73533 f257 1"/>
                <a:gd name="f290" fmla="*/ 631478 f256 1"/>
                <a:gd name="f291" fmla="*/ 256318 f257 1"/>
                <a:gd name="f292" fmla="*/ 672436 f256 1"/>
                <a:gd name="f293" fmla="*/ 470916 f257 1"/>
                <a:gd name="f294" fmla="*/ 633002 f256 1"/>
                <a:gd name="f295" fmla="*/ 454247 f257 1"/>
                <a:gd name="f296" fmla="*/ 382781 f256 1"/>
                <a:gd name="f297" fmla="*/ 441389 f257 1"/>
                <a:gd name="f298" fmla="*/ 278863 f256 1"/>
                <a:gd name="f299" fmla="*/ 422434 f257 1"/>
                <a:gd name="f300" fmla="*/ 154467 f256 1"/>
                <a:gd name="f301" fmla="*/ 488442 f257 1"/>
                <a:gd name="f302" fmla="*/ 209045 f256 1"/>
                <a:gd name="f303" fmla="*/ 634556 f257 1"/>
                <a:gd name="f304" fmla="*/ 262480 f256 1"/>
                <a:gd name="f305" fmla="*/ 653796 f257 1"/>
                <a:gd name="f306" fmla="*/ 223904 f256 1"/>
                <a:gd name="f307" fmla="*/ 717614 f257 1"/>
                <a:gd name="f308" fmla="*/ 190757 f256 1"/>
                <a:gd name="f309" fmla="*/ 713423 f257 1"/>
                <a:gd name="f310" fmla="*/ 186566 f256 1"/>
                <a:gd name="f311" fmla="*/ 707231 f257 1"/>
                <a:gd name="f312" fmla="*/ 185423 f256 1"/>
                <a:gd name="f313" fmla="*/ 653225 f257 1"/>
                <a:gd name="f314" fmla="*/ 182089 f256 1"/>
                <a:gd name="f315" fmla="*/ 562451 f257 1"/>
                <a:gd name="f316" fmla="*/ 153038 f256 1"/>
                <a:gd name="f317" fmla="*/ 442341 f257 1"/>
                <a:gd name="f318" fmla="*/ 45119 f256 1"/>
                <a:gd name="f319" fmla="*/ 421577 f257 1"/>
                <a:gd name="f320" fmla="*/ 11782 f256 1"/>
                <a:gd name="f321" fmla="*/ 405860 f257 1"/>
                <a:gd name="f322" fmla="*/ 2162 f256 1"/>
                <a:gd name="f323" fmla="*/ 379857 f257 1"/>
                <a:gd name="f324" fmla="*/ 923 f256 1"/>
                <a:gd name="f325" fmla="*/ 338614 f257 1"/>
                <a:gd name="f326" fmla="*/ 638 f256 1"/>
                <a:gd name="f327" fmla="*/ 329470 f257 1"/>
                <a:gd name="f328" fmla="*/ 55978 f256 1"/>
                <a:gd name="f329" fmla="*/ 302419 f257 1"/>
                <a:gd name="f330" fmla="*/ 127225 f256 1"/>
                <a:gd name="f331" fmla="*/ 294037 f257 1"/>
                <a:gd name="f332" fmla="*/ 62741 f256 1"/>
                <a:gd name="f333" fmla="*/ 275844 f257 1"/>
                <a:gd name="f334" fmla="*/ 69027 f256 1"/>
                <a:gd name="f335" fmla="*/ 250603 f257 1"/>
                <a:gd name="f336" fmla="*/ 63979 f256 1"/>
                <a:gd name="f337" fmla="*/ 243554 f257 1"/>
                <a:gd name="f338" fmla="*/ 126177 f256 1"/>
                <a:gd name="f339" fmla="*/ 225076 f257 1"/>
                <a:gd name="f340" fmla="*/ 80457 f256 1"/>
                <a:gd name="f341" fmla="*/ 210693 f257 1"/>
                <a:gd name="f342" fmla="*/ 32165 f256 1"/>
                <a:gd name="f343" fmla="+- f258 0 f1"/>
                <a:gd name="f344" fmla="*/ f261 1 717613"/>
                <a:gd name="f345" fmla="*/ f262 1 672735"/>
                <a:gd name="f346" fmla="*/ f263 1 717613"/>
                <a:gd name="f347" fmla="*/ f264 1 672735"/>
                <a:gd name="f348" fmla="*/ f265 1 717613"/>
                <a:gd name="f349" fmla="*/ f266 1 672735"/>
                <a:gd name="f350" fmla="*/ f267 1 717613"/>
                <a:gd name="f351" fmla="*/ f268 1 672735"/>
                <a:gd name="f352" fmla="*/ f269 1 717613"/>
                <a:gd name="f353" fmla="*/ f270 1 672735"/>
                <a:gd name="f354" fmla="*/ f271 1 717613"/>
                <a:gd name="f355" fmla="*/ f272 1 672735"/>
                <a:gd name="f356" fmla="*/ f273 1 717613"/>
                <a:gd name="f357" fmla="*/ f274 1 672735"/>
                <a:gd name="f358" fmla="*/ f275 1 717613"/>
                <a:gd name="f359" fmla="*/ f276 1 672735"/>
                <a:gd name="f360" fmla="*/ f277 1 717613"/>
                <a:gd name="f361" fmla="*/ f278 1 672735"/>
                <a:gd name="f362" fmla="*/ f279 1 717613"/>
                <a:gd name="f363" fmla="*/ f280 1 672735"/>
                <a:gd name="f364" fmla="*/ f281 1 717613"/>
                <a:gd name="f365" fmla="*/ f282 1 672735"/>
                <a:gd name="f366" fmla="*/ f283 1 717613"/>
                <a:gd name="f367" fmla="*/ f284 1 672735"/>
                <a:gd name="f368" fmla="*/ f285 1 717613"/>
                <a:gd name="f369" fmla="*/ f286 1 672735"/>
                <a:gd name="f370" fmla="*/ f287 1 717613"/>
                <a:gd name="f371" fmla="*/ f288 1 672735"/>
                <a:gd name="f372" fmla="*/ f289 1 717613"/>
                <a:gd name="f373" fmla="*/ f290 1 672735"/>
                <a:gd name="f374" fmla="*/ f291 1 717613"/>
                <a:gd name="f375" fmla="*/ f292 1 672735"/>
                <a:gd name="f376" fmla="*/ f293 1 717613"/>
                <a:gd name="f377" fmla="*/ f294 1 672735"/>
                <a:gd name="f378" fmla="*/ f295 1 717613"/>
                <a:gd name="f379" fmla="*/ f296 1 672735"/>
                <a:gd name="f380" fmla="*/ f297 1 717613"/>
                <a:gd name="f381" fmla="*/ f298 1 672735"/>
                <a:gd name="f382" fmla="*/ f299 1 717613"/>
                <a:gd name="f383" fmla="*/ f300 1 672735"/>
                <a:gd name="f384" fmla="*/ f301 1 717613"/>
                <a:gd name="f385" fmla="*/ f302 1 672735"/>
                <a:gd name="f386" fmla="*/ f303 1 717613"/>
                <a:gd name="f387" fmla="*/ f304 1 672735"/>
                <a:gd name="f388" fmla="*/ f305 1 717613"/>
                <a:gd name="f389" fmla="*/ f306 1 672735"/>
                <a:gd name="f390" fmla="*/ f307 1 717613"/>
                <a:gd name="f391" fmla="*/ f308 1 672735"/>
                <a:gd name="f392" fmla="*/ f309 1 717613"/>
                <a:gd name="f393" fmla="*/ f310 1 672735"/>
                <a:gd name="f394" fmla="*/ f311 1 717613"/>
                <a:gd name="f395" fmla="*/ f312 1 672735"/>
                <a:gd name="f396" fmla="*/ f313 1 717613"/>
                <a:gd name="f397" fmla="*/ f314 1 672735"/>
                <a:gd name="f398" fmla="*/ f315 1 717613"/>
                <a:gd name="f399" fmla="*/ f316 1 672735"/>
                <a:gd name="f400" fmla="*/ f317 1 717613"/>
                <a:gd name="f401" fmla="*/ f318 1 672735"/>
                <a:gd name="f402" fmla="*/ f319 1 717613"/>
                <a:gd name="f403" fmla="*/ f320 1 672735"/>
                <a:gd name="f404" fmla="*/ f321 1 717613"/>
                <a:gd name="f405" fmla="*/ f322 1 672735"/>
                <a:gd name="f406" fmla="*/ f323 1 717613"/>
                <a:gd name="f407" fmla="*/ f324 1 672735"/>
                <a:gd name="f408" fmla="*/ f325 1 717613"/>
                <a:gd name="f409" fmla="*/ f326 1 672735"/>
                <a:gd name="f410" fmla="*/ f327 1 717613"/>
                <a:gd name="f411" fmla="*/ f328 1 672735"/>
                <a:gd name="f412" fmla="*/ f329 1 717613"/>
                <a:gd name="f413" fmla="*/ f330 1 672735"/>
                <a:gd name="f414" fmla="*/ f331 1 717613"/>
                <a:gd name="f415" fmla="*/ f332 1 672735"/>
                <a:gd name="f416" fmla="*/ f333 1 717613"/>
                <a:gd name="f417" fmla="*/ f334 1 672735"/>
                <a:gd name="f418" fmla="*/ f335 1 717613"/>
                <a:gd name="f419" fmla="*/ f336 1 672735"/>
                <a:gd name="f420" fmla="*/ f337 1 717613"/>
                <a:gd name="f421" fmla="*/ f338 1 672735"/>
                <a:gd name="f422" fmla="*/ f339 1 717613"/>
                <a:gd name="f423" fmla="*/ f340 1 672735"/>
                <a:gd name="f424" fmla="*/ f341 1 717613"/>
                <a:gd name="f425" fmla="*/ f342 1 672735"/>
                <a:gd name="f426" fmla="*/ f252 1 f259"/>
                <a:gd name="f427" fmla="*/ f253 1 f259"/>
                <a:gd name="f428" fmla="*/ f252 1 f260"/>
                <a:gd name="f429" fmla="*/ f254 1 f260"/>
                <a:gd name="f430" fmla="*/ f344 1 f259"/>
                <a:gd name="f431" fmla="*/ f345 1 f260"/>
                <a:gd name="f432" fmla="*/ f346 1 f259"/>
                <a:gd name="f433" fmla="*/ f347 1 f260"/>
                <a:gd name="f434" fmla="*/ f348 1 f259"/>
                <a:gd name="f435" fmla="*/ f349 1 f260"/>
                <a:gd name="f436" fmla="*/ f350 1 f259"/>
                <a:gd name="f437" fmla="*/ f351 1 f260"/>
                <a:gd name="f438" fmla="*/ f352 1 f259"/>
                <a:gd name="f439" fmla="*/ f353 1 f260"/>
                <a:gd name="f440" fmla="*/ f354 1 f259"/>
                <a:gd name="f441" fmla="*/ f355 1 f260"/>
                <a:gd name="f442" fmla="*/ f356 1 f259"/>
                <a:gd name="f443" fmla="*/ f357 1 f260"/>
                <a:gd name="f444" fmla="*/ f358 1 f259"/>
                <a:gd name="f445" fmla="*/ f359 1 f260"/>
                <a:gd name="f446" fmla="*/ f360 1 f259"/>
                <a:gd name="f447" fmla="*/ f361 1 f260"/>
                <a:gd name="f448" fmla="*/ f362 1 f259"/>
                <a:gd name="f449" fmla="*/ f363 1 f260"/>
                <a:gd name="f450" fmla="*/ f364 1 f259"/>
                <a:gd name="f451" fmla="*/ f365 1 f260"/>
                <a:gd name="f452" fmla="*/ f366 1 f259"/>
                <a:gd name="f453" fmla="*/ f367 1 f260"/>
                <a:gd name="f454" fmla="*/ f368 1 f259"/>
                <a:gd name="f455" fmla="*/ f369 1 f260"/>
                <a:gd name="f456" fmla="*/ f370 1 f259"/>
                <a:gd name="f457" fmla="*/ f371 1 f260"/>
                <a:gd name="f458" fmla="*/ f372 1 f259"/>
                <a:gd name="f459" fmla="*/ f373 1 f260"/>
                <a:gd name="f460" fmla="*/ f374 1 f259"/>
                <a:gd name="f461" fmla="*/ f375 1 f260"/>
                <a:gd name="f462" fmla="*/ f376 1 f259"/>
                <a:gd name="f463" fmla="*/ f377 1 f260"/>
                <a:gd name="f464" fmla="*/ f378 1 f259"/>
                <a:gd name="f465" fmla="*/ f379 1 f260"/>
                <a:gd name="f466" fmla="*/ f380 1 f259"/>
                <a:gd name="f467" fmla="*/ f381 1 f260"/>
                <a:gd name="f468" fmla="*/ f382 1 f259"/>
                <a:gd name="f469" fmla="*/ f383 1 f260"/>
                <a:gd name="f470" fmla="*/ f384 1 f259"/>
                <a:gd name="f471" fmla="*/ f385 1 f260"/>
                <a:gd name="f472" fmla="*/ f386 1 f259"/>
                <a:gd name="f473" fmla="*/ f387 1 f260"/>
                <a:gd name="f474" fmla="*/ f388 1 f259"/>
                <a:gd name="f475" fmla="*/ f389 1 f260"/>
                <a:gd name="f476" fmla="*/ f390 1 f259"/>
                <a:gd name="f477" fmla="*/ f391 1 f260"/>
                <a:gd name="f478" fmla="*/ f392 1 f259"/>
                <a:gd name="f479" fmla="*/ f393 1 f260"/>
                <a:gd name="f480" fmla="*/ f394 1 f259"/>
                <a:gd name="f481" fmla="*/ f395 1 f260"/>
                <a:gd name="f482" fmla="*/ f396 1 f259"/>
                <a:gd name="f483" fmla="*/ f397 1 f260"/>
                <a:gd name="f484" fmla="*/ f398 1 f259"/>
                <a:gd name="f485" fmla="*/ f399 1 f260"/>
                <a:gd name="f486" fmla="*/ f400 1 f259"/>
                <a:gd name="f487" fmla="*/ f401 1 f260"/>
                <a:gd name="f488" fmla="*/ f402 1 f259"/>
                <a:gd name="f489" fmla="*/ f403 1 f260"/>
                <a:gd name="f490" fmla="*/ f404 1 f259"/>
                <a:gd name="f491" fmla="*/ f405 1 f260"/>
                <a:gd name="f492" fmla="*/ f406 1 f259"/>
                <a:gd name="f493" fmla="*/ f407 1 f260"/>
                <a:gd name="f494" fmla="*/ f408 1 f259"/>
                <a:gd name="f495" fmla="*/ f409 1 f260"/>
                <a:gd name="f496" fmla="*/ f410 1 f259"/>
                <a:gd name="f497" fmla="*/ f411 1 f260"/>
                <a:gd name="f498" fmla="*/ f412 1 f259"/>
                <a:gd name="f499" fmla="*/ f413 1 f260"/>
                <a:gd name="f500" fmla="*/ f414 1 f259"/>
                <a:gd name="f501" fmla="*/ f415 1 f260"/>
                <a:gd name="f502" fmla="*/ f416 1 f259"/>
                <a:gd name="f503" fmla="*/ f417 1 f260"/>
                <a:gd name="f504" fmla="*/ f418 1 f259"/>
                <a:gd name="f505" fmla="*/ f419 1 f260"/>
                <a:gd name="f506" fmla="*/ f420 1 f259"/>
                <a:gd name="f507" fmla="*/ f421 1 f260"/>
                <a:gd name="f508" fmla="*/ f422 1 f259"/>
                <a:gd name="f509" fmla="*/ f423 1 f260"/>
                <a:gd name="f510" fmla="*/ f424 1 f259"/>
                <a:gd name="f511" fmla="*/ f425 1 f260"/>
                <a:gd name="f512" fmla="*/ f426 f250 1"/>
                <a:gd name="f513" fmla="*/ f427 f250 1"/>
                <a:gd name="f514" fmla="*/ f429 f251 1"/>
                <a:gd name="f515" fmla="*/ f428 f251 1"/>
                <a:gd name="f516" fmla="*/ f430 f250 1"/>
                <a:gd name="f517" fmla="*/ f431 f251 1"/>
                <a:gd name="f518" fmla="*/ f432 f250 1"/>
                <a:gd name="f519" fmla="*/ f433 f251 1"/>
                <a:gd name="f520" fmla="*/ f434 f250 1"/>
                <a:gd name="f521" fmla="*/ f435 f251 1"/>
                <a:gd name="f522" fmla="*/ f436 f250 1"/>
                <a:gd name="f523" fmla="*/ f437 f251 1"/>
                <a:gd name="f524" fmla="*/ f438 f250 1"/>
                <a:gd name="f525" fmla="*/ f439 f251 1"/>
                <a:gd name="f526" fmla="*/ f440 f250 1"/>
                <a:gd name="f527" fmla="*/ f441 f251 1"/>
                <a:gd name="f528" fmla="*/ f442 f250 1"/>
                <a:gd name="f529" fmla="*/ f443 f251 1"/>
                <a:gd name="f530" fmla="*/ f444 f250 1"/>
                <a:gd name="f531" fmla="*/ f445 f251 1"/>
                <a:gd name="f532" fmla="*/ f446 f250 1"/>
                <a:gd name="f533" fmla="*/ f447 f251 1"/>
                <a:gd name="f534" fmla="*/ f448 f250 1"/>
                <a:gd name="f535" fmla="*/ f449 f251 1"/>
                <a:gd name="f536" fmla="*/ f450 f250 1"/>
                <a:gd name="f537" fmla="*/ f451 f251 1"/>
                <a:gd name="f538" fmla="*/ f452 f250 1"/>
                <a:gd name="f539" fmla="*/ f453 f251 1"/>
                <a:gd name="f540" fmla="*/ f454 f250 1"/>
                <a:gd name="f541" fmla="*/ f455 f251 1"/>
                <a:gd name="f542" fmla="*/ f456 f250 1"/>
                <a:gd name="f543" fmla="*/ f457 f251 1"/>
                <a:gd name="f544" fmla="*/ f458 f250 1"/>
                <a:gd name="f545" fmla="*/ f459 f251 1"/>
                <a:gd name="f546" fmla="*/ f460 f250 1"/>
                <a:gd name="f547" fmla="*/ f461 f251 1"/>
                <a:gd name="f548" fmla="*/ f462 f250 1"/>
                <a:gd name="f549" fmla="*/ f463 f251 1"/>
                <a:gd name="f550" fmla="*/ f464 f250 1"/>
                <a:gd name="f551" fmla="*/ f465 f251 1"/>
                <a:gd name="f552" fmla="*/ f466 f250 1"/>
                <a:gd name="f553" fmla="*/ f467 f251 1"/>
                <a:gd name="f554" fmla="*/ f468 f250 1"/>
                <a:gd name="f555" fmla="*/ f469 f251 1"/>
                <a:gd name="f556" fmla="*/ f470 f250 1"/>
                <a:gd name="f557" fmla="*/ f471 f251 1"/>
                <a:gd name="f558" fmla="*/ f472 f250 1"/>
                <a:gd name="f559" fmla="*/ f473 f251 1"/>
                <a:gd name="f560" fmla="*/ f474 f250 1"/>
                <a:gd name="f561" fmla="*/ f475 f251 1"/>
                <a:gd name="f562" fmla="*/ f476 f250 1"/>
                <a:gd name="f563" fmla="*/ f477 f251 1"/>
                <a:gd name="f564" fmla="*/ f478 f250 1"/>
                <a:gd name="f565" fmla="*/ f479 f251 1"/>
                <a:gd name="f566" fmla="*/ f480 f250 1"/>
                <a:gd name="f567" fmla="*/ f481 f251 1"/>
                <a:gd name="f568" fmla="*/ f482 f250 1"/>
                <a:gd name="f569" fmla="*/ f483 f251 1"/>
                <a:gd name="f570" fmla="*/ f484 f250 1"/>
                <a:gd name="f571" fmla="*/ f485 f251 1"/>
                <a:gd name="f572" fmla="*/ f486 f250 1"/>
                <a:gd name="f573" fmla="*/ f487 f251 1"/>
                <a:gd name="f574" fmla="*/ f488 f250 1"/>
                <a:gd name="f575" fmla="*/ f489 f251 1"/>
                <a:gd name="f576" fmla="*/ f490 f250 1"/>
                <a:gd name="f577" fmla="*/ f491 f251 1"/>
                <a:gd name="f578" fmla="*/ f492 f250 1"/>
                <a:gd name="f579" fmla="*/ f493 f251 1"/>
                <a:gd name="f580" fmla="*/ f494 f250 1"/>
                <a:gd name="f581" fmla="*/ f495 f251 1"/>
                <a:gd name="f582" fmla="*/ f496 f250 1"/>
                <a:gd name="f583" fmla="*/ f497 f251 1"/>
                <a:gd name="f584" fmla="*/ f498 f250 1"/>
                <a:gd name="f585" fmla="*/ f499 f251 1"/>
                <a:gd name="f586" fmla="*/ f500 f250 1"/>
                <a:gd name="f587" fmla="*/ f501 f251 1"/>
                <a:gd name="f588" fmla="*/ f502 f250 1"/>
                <a:gd name="f589" fmla="*/ f503 f251 1"/>
                <a:gd name="f590" fmla="*/ f504 f250 1"/>
                <a:gd name="f591" fmla="*/ f505 f251 1"/>
                <a:gd name="f592" fmla="*/ f506 f250 1"/>
                <a:gd name="f593" fmla="*/ f507 f251 1"/>
                <a:gd name="f594" fmla="*/ f508 f250 1"/>
                <a:gd name="f595" fmla="*/ f509 f251 1"/>
                <a:gd name="f596" fmla="*/ f510 f250 1"/>
                <a:gd name="f597" fmla="*/ f511 f2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3">
                  <a:pos x="f516" y="f517"/>
                </a:cxn>
                <a:cxn ang="f343">
                  <a:pos x="f518" y="f519"/>
                </a:cxn>
                <a:cxn ang="f343">
                  <a:pos x="f520" y="f521"/>
                </a:cxn>
                <a:cxn ang="f343">
                  <a:pos x="f522" y="f523"/>
                </a:cxn>
                <a:cxn ang="f343">
                  <a:pos x="f524" y="f525"/>
                </a:cxn>
                <a:cxn ang="f343">
                  <a:pos x="f526" y="f527"/>
                </a:cxn>
                <a:cxn ang="f343">
                  <a:pos x="f528" y="f529"/>
                </a:cxn>
                <a:cxn ang="f343">
                  <a:pos x="f530" y="f531"/>
                </a:cxn>
                <a:cxn ang="f343">
                  <a:pos x="f532" y="f533"/>
                </a:cxn>
                <a:cxn ang="f343">
                  <a:pos x="f534" y="f535"/>
                </a:cxn>
                <a:cxn ang="f343">
                  <a:pos x="f536" y="f537"/>
                </a:cxn>
                <a:cxn ang="f343">
                  <a:pos x="f538" y="f539"/>
                </a:cxn>
                <a:cxn ang="f343">
                  <a:pos x="f540" y="f541"/>
                </a:cxn>
                <a:cxn ang="f343">
                  <a:pos x="f542" y="f543"/>
                </a:cxn>
                <a:cxn ang="f343">
                  <a:pos x="f544" y="f545"/>
                </a:cxn>
                <a:cxn ang="f343">
                  <a:pos x="f546" y="f547"/>
                </a:cxn>
                <a:cxn ang="f343">
                  <a:pos x="f548" y="f549"/>
                </a:cxn>
                <a:cxn ang="f343">
                  <a:pos x="f550" y="f551"/>
                </a:cxn>
                <a:cxn ang="f343">
                  <a:pos x="f552" y="f553"/>
                </a:cxn>
                <a:cxn ang="f343">
                  <a:pos x="f554" y="f555"/>
                </a:cxn>
                <a:cxn ang="f343">
                  <a:pos x="f556" y="f557"/>
                </a:cxn>
                <a:cxn ang="f343">
                  <a:pos x="f558" y="f559"/>
                </a:cxn>
                <a:cxn ang="f343">
                  <a:pos x="f560" y="f561"/>
                </a:cxn>
                <a:cxn ang="f343">
                  <a:pos x="f562" y="f563"/>
                </a:cxn>
                <a:cxn ang="f343">
                  <a:pos x="f564" y="f565"/>
                </a:cxn>
                <a:cxn ang="f343">
                  <a:pos x="f566" y="f567"/>
                </a:cxn>
                <a:cxn ang="f343">
                  <a:pos x="f568" y="f569"/>
                </a:cxn>
                <a:cxn ang="f343">
                  <a:pos x="f570" y="f571"/>
                </a:cxn>
                <a:cxn ang="f343">
                  <a:pos x="f572" y="f573"/>
                </a:cxn>
                <a:cxn ang="f343">
                  <a:pos x="f574" y="f575"/>
                </a:cxn>
                <a:cxn ang="f343">
                  <a:pos x="f576" y="f577"/>
                </a:cxn>
                <a:cxn ang="f343">
                  <a:pos x="f578" y="f579"/>
                </a:cxn>
                <a:cxn ang="f343">
                  <a:pos x="f580" y="f581"/>
                </a:cxn>
                <a:cxn ang="f343">
                  <a:pos x="f582" y="f583"/>
                </a:cxn>
                <a:cxn ang="f343">
                  <a:pos x="f584" y="f585"/>
                </a:cxn>
                <a:cxn ang="f343">
                  <a:pos x="f586" y="f587"/>
                </a:cxn>
                <a:cxn ang="f343">
                  <a:pos x="f588" y="f589"/>
                </a:cxn>
                <a:cxn ang="f343">
                  <a:pos x="f590" y="f591"/>
                </a:cxn>
                <a:cxn ang="f343">
                  <a:pos x="f592" y="f593"/>
                </a:cxn>
                <a:cxn ang="f343">
                  <a:pos x="f594" y="f595"/>
                </a:cxn>
                <a:cxn ang="f343">
                  <a:pos x="f596" y="f597"/>
                </a:cxn>
                <a:cxn ang="f343">
                  <a:pos x="f516" y="f517"/>
                </a:cxn>
              </a:cxnLst>
              <a:rect l="f512" t="f515" r="f513" b="f514"/>
              <a:pathLst>
                <a:path w="717613" h="67273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51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56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56"/>
                    <a:pt x="f160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93"/>
                    <a:pt x="f194" y="f193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237" y="f238"/>
                  </a:cubicBezTo>
                  <a:cubicBezTo>
                    <a:pt x="f239" y="f240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orma libre: forma 16">
              <a:extLst>
                <a:ext uri="{FF2B5EF4-FFF2-40B4-BE49-F238E27FC236}">
                  <a16:creationId xmlns:a16="http://schemas.microsoft.com/office/drawing/2014/main" id="{693BEA6E-8262-4597-80EA-692A74520C3D}"/>
                </a:ext>
              </a:extLst>
            </p:cNvPr>
            <p:cNvSpPr/>
            <p:nvPr/>
          </p:nvSpPr>
          <p:spPr>
            <a:xfrm>
              <a:off x="915927" y="2745906"/>
              <a:ext cx="139418" cy="117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388"/>
                <a:gd name="f7" fmla="val 52577"/>
                <a:gd name="f8" fmla="val 8763"/>
                <a:gd name="f9" fmla="val 476"/>
                <a:gd name="f10" fmla="val 23336"/>
                <a:gd name="f11" fmla="val 286"/>
                <a:gd name="f12" fmla="val 37909"/>
                <a:gd name="f13" fmla="val 95"/>
                <a:gd name="f14" fmla="val 52483"/>
                <a:gd name="f15" fmla="val 52578"/>
                <a:gd name="f16" fmla="val 5144"/>
                <a:gd name="f17" fmla="val 53245"/>
                <a:gd name="f18" fmla="val 11621"/>
                <a:gd name="f19" fmla="val 55054"/>
                <a:gd name="f20" fmla="val 18955"/>
                <a:gd name="f21" fmla="val 57055"/>
                <a:gd name="f22" fmla="val 26956"/>
                <a:gd name="f23" fmla="val 59817"/>
                <a:gd name="f24" fmla="val 33528"/>
                <a:gd name="f25" fmla="val 62389"/>
                <a:gd name="f26" fmla="val 38386"/>
                <a:gd name="f27" fmla="val 60388"/>
                <a:gd name="f28" fmla="val 40481"/>
                <a:gd name="f29" fmla="val 48673"/>
                <a:gd name="f30" fmla="val 29813"/>
                <a:gd name="f31" fmla="val 13335"/>
                <a:gd name="f32" fmla="val 2572"/>
                <a:gd name="f33" fmla="val 43244"/>
                <a:gd name="f34" fmla="val 40957"/>
                <a:gd name="f35" fmla="val 2191"/>
                <a:gd name="f36" fmla="val 36290"/>
                <a:gd name="f37" fmla="val 4381"/>
                <a:gd name="f38" fmla="val 30575"/>
                <a:gd name="f39" fmla="val 6096"/>
                <a:gd name="f40" fmla="val 23813"/>
                <a:gd name="f41" fmla="val 8192"/>
                <a:gd name="f42" fmla="val 14764"/>
                <a:gd name="f43" fmla="val 6763"/>
                <a:gd name="f44" fmla="+- 0 0 -90"/>
                <a:gd name="f45" fmla="*/ f3 1 62388"/>
                <a:gd name="f46" fmla="*/ f4 1 52577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62388"/>
                <a:gd name="f55" fmla="*/ f51 1 52577"/>
                <a:gd name="f56" fmla="*/ 8763 f52 1"/>
                <a:gd name="f57" fmla="*/ 476 f51 1"/>
                <a:gd name="f58" fmla="*/ 52483 f52 1"/>
                <a:gd name="f59" fmla="*/ 0 f51 1"/>
                <a:gd name="f60" fmla="*/ 55054 f52 1"/>
                <a:gd name="f61" fmla="*/ 18955 f51 1"/>
                <a:gd name="f62" fmla="*/ 62389 f52 1"/>
                <a:gd name="f63" fmla="*/ 38386 f51 1"/>
                <a:gd name="f64" fmla="*/ 29813 f52 1"/>
                <a:gd name="f65" fmla="*/ 52578 f51 1"/>
                <a:gd name="f66" fmla="*/ 0 f52 1"/>
                <a:gd name="f67" fmla="*/ 40957 f51 1"/>
                <a:gd name="f68" fmla="*/ 6096 f52 1"/>
                <a:gd name="f69" fmla="*/ 23813 f51 1"/>
                <a:gd name="f70" fmla="+- f53 0 f1"/>
                <a:gd name="f71" fmla="*/ f56 1 62388"/>
                <a:gd name="f72" fmla="*/ f57 1 52577"/>
                <a:gd name="f73" fmla="*/ f58 1 62388"/>
                <a:gd name="f74" fmla="*/ f59 1 52577"/>
                <a:gd name="f75" fmla="*/ f60 1 62388"/>
                <a:gd name="f76" fmla="*/ f61 1 52577"/>
                <a:gd name="f77" fmla="*/ f62 1 62388"/>
                <a:gd name="f78" fmla="*/ f63 1 52577"/>
                <a:gd name="f79" fmla="*/ f64 1 62388"/>
                <a:gd name="f80" fmla="*/ f65 1 52577"/>
                <a:gd name="f81" fmla="*/ f66 1 62388"/>
                <a:gd name="f82" fmla="*/ f67 1 52577"/>
                <a:gd name="f83" fmla="*/ f68 1 62388"/>
                <a:gd name="f84" fmla="*/ f69 1 52577"/>
                <a:gd name="f85" fmla="*/ f47 1 f54"/>
                <a:gd name="f86" fmla="*/ f48 1 f54"/>
                <a:gd name="f87" fmla="*/ f47 1 f55"/>
                <a:gd name="f88" fmla="*/ f49 1 f55"/>
                <a:gd name="f89" fmla="*/ f71 1 f54"/>
                <a:gd name="f90" fmla="*/ f72 1 f55"/>
                <a:gd name="f91" fmla="*/ f73 1 f54"/>
                <a:gd name="f92" fmla="*/ f74 1 f55"/>
                <a:gd name="f93" fmla="*/ f75 1 f54"/>
                <a:gd name="f94" fmla="*/ f76 1 f55"/>
                <a:gd name="f95" fmla="*/ f77 1 f54"/>
                <a:gd name="f96" fmla="*/ f78 1 f55"/>
                <a:gd name="f97" fmla="*/ f79 1 f54"/>
                <a:gd name="f98" fmla="*/ f80 1 f55"/>
                <a:gd name="f99" fmla="*/ f81 1 f54"/>
                <a:gd name="f100" fmla="*/ f82 1 f55"/>
                <a:gd name="f101" fmla="*/ f83 1 f54"/>
                <a:gd name="f102" fmla="*/ f84 1 f55"/>
                <a:gd name="f103" fmla="*/ f85 f45 1"/>
                <a:gd name="f104" fmla="*/ f86 f45 1"/>
                <a:gd name="f105" fmla="*/ f88 f46 1"/>
                <a:gd name="f106" fmla="*/ f87 f46 1"/>
                <a:gd name="f107" fmla="*/ f89 f45 1"/>
                <a:gd name="f108" fmla="*/ f90 f46 1"/>
                <a:gd name="f109" fmla="*/ f91 f45 1"/>
                <a:gd name="f110" fmla="*/ f92 f46 1"/>
                <a:gd name="f111" fmla="*/ f93 f45 1"/>
                <a:gd name="f112" fmla="*/ f94 f46 1"/>
                <a:gd name="f113" fmla="*/ f95 f45 1"/>
                <a:gd name="f114" fmla="*/ f96 f46 1"/>
                <a:gd name="f115" fmla="*/ f97 f45 1"/>
                <a:gd name="f116" fmla="*/ f98 f46 1"/>
                <a:gd name="f117" fmla="*/ f99 f45 1"/>
                <a:gd name="f118" fmla="*/ f100 f46 1"/>
                <a:gd name="f119" fmla="*/ f101 f45 1"/>
                <a:gd name="f120" fmla="*/ f102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07" y="f108"/>
                </a:cxn>
                <a:cxn ang="f70">
                  <a:pos x="f109" y="f110"/>
                </a:cxn>
                <a:cxn ang="f70">
                  <a:pos x="f111" y="f112"/>
                </a:cxn>
                <a:cxn ang="f70">
                  <a:pos x="f113" y="f114"/>
                </a:cxn>
                <a:cxn ang="f70">
                  <a:pos x="f115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07" y="f108"/>
                </a:cxn>
              </a:cxnLst>
              <a:rect l="f103" t="f106" r="f104" b="f105"/>
              <a:pathLst>
                <a:path w="62388" h="52577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15"/>
                    <a:pt x="f30" y="f15"/>
                  </a:cubicBezTo>
                  <a:cubicBezTo>
                    <a:pt x="f31" y="f15"/>
                    <a:pt x="f32" y="f33"/>
                    <a:pt x="f5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8" y="f43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orma libre: forma 17">
              <a:extLst>
                <a:ext uri="{FF2B5EF4-FFF2-40B4-BE49-F238E27FC236}">
                  <a16:creationId xmlns:a16="http://schemas.microsoft.com/office/drawing/2014/main" id="{946BF978-D382-485E-8A75-F3F0E17E4780}"/>
                </a:ext>
              </a:extLst>
            </p:cNvPr>
            <p:cNvSpPr/>
            <p:nvPr/>
          </p:nvSpPr>
          <p:spPr>
            <a:xfrm>
              <a:off x="658377" y="3819933"/>
              <a:ext cx="204551" cy="69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35"/>
                <a:gd name="f7" fmla="val 31051"/>
                <a:gd name="f8" fmla="val 762"/>
                <a:gd name="f9" fmla="val 476"/>
                <a:gd name="f10" fmla="val 5905"/>
                <a:gd name="f11" fmla="val 286"/>
                <a:gd name="f12" fmla="val 11906"/>
                <a:gd name="f13" fmla="val 17812"/>
                <a:gd name="f14" fmla="val 29528"/>
                <a:gd name="f15" fmla="val 22193"/>
                <a:gd name="f16" fmla="val 59150"/>
                <a:gd name="f17" fmla="val 26670"/>
                <a:gd name="f18" fmla="val 88678"/>
                <a:gd name="f19" fmla="val 31052"/>
                <a:gd name="f20" fmla="val 89630"/>
                <a:gd name="f21" fmla="val 24289"/>
                <a:gd name="f22" fmla="val 90583"/>
                <a:gd name="f23" fmla="val 17526"/>
                <a:gd name="f24" fmla="val 10859"/>
                <a:gd name="f25" fmla="val 76200"/>
                <a:gd name="f26" fmla="val 8382"/>
                <a:gd name="f27" fmla="val 60198"/>
                <a:gd name="f28" fmla="val 6096"/>
                <a:gd name="f29" fmla="val 43625"/>
                <a:gd name="f30" fmla="val 4191"/>
                <a:gd name="f31" fmla="val 28956"/>
                <a:gd name="f32" fmla="val 2477"/>
                <a:gd name="f33" fmla="val 14669"/>
                <a:gd name="f34" fmla="val 1048"/>
                <a:gd name="f35" fmla="+- 0 0 -90"/>
                <a:gd name="f36" fmla="*/ f3 1 91535"/>
                <a:gd name="f37" fmla="*/ f4 1 31051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91535"/>
                <a:gd name="f46" fmla="*/ f42 1 31051"/>
                <a:gd name="f47" fmla="*/ 762 f43 1"/>
                <a:gd name="f48" fmla="*/ 0 f42 1"/>
                <a:gd name="f49" fmla="*/ 0 f43 1"/>
                <a:gd name="f50" fmla="*/ 17812 f42 1"/>
                <a:gd name="f51" fmla="*/ 88678 f43 1"/>
                <a:gd name="f52" fmla="*/ 31052 f42 1"/>
                <a:gd name="f53" fmla="*/ 91535 f43 1"/>
                <a:gd name="f54" fmla="*/ 10859 f42 1"/>
                <a:gd name="f55" fmla="*/ 43625 f43 1"/>
                <a:gd name="f56" fmla="*/ 4191 f42 1"/>
                <a:gd name="f57" fmla="+- f44 0 f1"/>
                <a:gd name="f58" fmla="*/ f47 1 91535"/>
                <a:gd name="f59" fmla="*/ f48 1 31051"/>
                <a:gd name="f60" fmla="*/ f49 1 91535"/>
                <a:gd name="f61" fmla="*/ f50 1 31051"/>
                <a:gd name="f62" fmla="*/ f51 1 91535"/>
                <a:gd name="f63" fmla="*/ f52 1 31051"/>
                <a:gd name="f64" fmla="*/ f53 1 91535"/>
                <a:gd name="f65" fmla="*/ f54 1 31051"/>
                <a:gd name="f66" fmla="*/ f55 1 91535"/>
                <a:gd name="f67" fmla="*/ f56 1 31051"/>
                <a:gd name="f68" fmla="*/ f38 1 f45"/>
                <a:gd name="f69" fmla="*/ f39 1 f45"/>
                <a:gd name="f70" fmla="*/ f38 1 f46"/>
                <a:gd name="f71" fmla="*/ f40 1 f46"/>
                <a:gd name="f72" fmla="*/ f58 1 f45"/>
                <a:gd name="f73" fmla="*/ f59 1 f46"/>
                <a:gd name="f74" fmla="*/ f60 1 f45"/>
                <a:gd name="f75" fmla="*/ f61 1 f46"/>
                <a:gd name="f76" fmla="*/ f62 1 f45"/>
                <a:gd name="f77" fmla="*/ f63 1 f46"/>
                <a:gd name="f78" fmla="*/ f64 1 f45"/>
                <a:gd name="f79" fmla="*/ f65 1 f46"/>
                <a:gd name="f80" fmla="*/ f66 1 f45"/>
                <a:gd name="f81" fmla="*/ f67 1 f46"/>
                <a:gd name="f82" fmla="*/ f68 f36 1"/>
                <a:gd name="f83" fmla="*/ f69 f36 1"/>
                <a:gd name="f84" fmla="*/ f71 f37 1"/>
                <a:gd name="f85" fmla="*/ f70 f37 1"/>
                <a:gd name="f86" fmla="*/ f72 f36 1"/>
                <a:gd name="f87" fmla="*/ f73 f37 1"/>
                <a:gd name="f88" fmla="*/ f74 f36 1"/>
                <a:gd name="f89" fmla="*/ f75 f37 1"/>
                <a:gd name="f90" fmla="*/ f76 f36 1"/>
                <a:gd name="f91" fmla="*/ f77 f37 1"/>
                <a:gd name="f92" fmla="*/ f78 f36 1"/>
                <a:gd name="f93" fmla="*/ f79 f37 1"/>
                <a:gd name="f94" fmla="*/ f80 f36 1"/>
                <a:gd name="f95" fmla="*/ f81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86" y="f87"/>
                </a:cxn>
                <a:cxn ang="f57">
                  <a:pos x="f88" y="f89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86" y="f87"/>
                </a:cxn>
              </a:cxnLst>
              <a:rect l="f82" t="f85" r="f83" b="f84"/>
              <a:pathLst>
                <a:path w="91535" h="31051">
                  <a:moveTo>
                    <a:pt x="f8" y="f5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6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Forma libre: forma 18">
              <a:extLst>
                <a:ext uri="{FF2B5EF4-FFF2-40B4-BE49-F238E27FC236}">
                  <a16:creationId xmlns:a16="http://schemas.microsoft.com/office/drawing/2014/main" id="{B582A5AB-000A-4C09-8C78-B674A7C0541B}"/>
                </a:ext>
              </a:extLst>
            </p:cNvPr>
            <p:cNvSpPr/>
            <p:nvPr/>
          </p:nvSpPr>
          <p:spPr>
            <a:xfrm>
              <a:off x="1107493" y="3815891"/>
              <a:ext cx="207523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868"/>
                <a:gd name="f7" fmla="val 34099"/>
                <a:gd name="f8" fmla="val 11716"/>
                <a:gd name="f9" fmla="val 381"/>
                <a:gd name="f10" fmla="val 19145"/>
                <a:gd name="f11" fmla="val 762"/>
                <a:gd name="f12" fmla="val 26670"/>
                <a:gd name="f13" fmla="val 1143"/>
                <a:gd name="f14" fmla="val 34100"/>
                <a:gd name="f15" fmla="val 31718"/>
                <a:gd name="f16" fmla="val 29718"/>
                <a:gd name="f17" fmla="val 62294"/>
                <a:gd name="f18" fmla="val 25241"/>
                <a:gd name="f19" fmla="val 92869"/>
                <a:gd name="f20" fmla="val 20860"/>
                <a:gd name="f21" fmla="val 92773"/>
                <a:gd name="f22" fmla="val 13906"/>
                <a:gd name="f23" fmla="val 92583"/>
                <a:gd name="f24" fmla="val 6953"/>
                <a:gd name="f25" fmla="val 92488"/>
                <a:gd name="f26" fmla="val 80391"/>
                <a:gd name="f27" fmla="val 2762"/>
                <a:gd name="f28" fmla="val 67437"/>
                <a:gd name="f29" fmla="val 5239"/>
                <a:gd name="f30" fmla="val 53435"/>
                <a:gd name="f31" fmla="val 7239"/>
                <a:gd name="f32" fmla="val 34195"/>
                <a:gd name="f33" fmla="val 9906"/>
                <a:gd name="f34" fmla="val 16288"/>
                <a:gd name="f35" fmla="val 11239"/>
                <a:gd name="f36" fmla="+- 0 0 -90"/>
                <a:gd name="f37" fmla="*/ f3 1 92868"/>
                <a:gd name="f38" fmla="*/ f4 1 34099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2868"/>
                <a:gd name="f47" fmla="*/ f43 1 34099"/>
                <a:gd name="f48" fmla="*/ 0 f44 1"/>
                <a:gd name="f49" fmla="*/ 11716 f43 1"/>
                <a:gd name="f50" fmla="*/ 1143 f44 1"/>
                <a:gd name="f51" fmla="*/ 34100 f43 1"/>
                <a:gd name="f52" fmla="*/ 92869 f44 1"/>
                <a:gd name="f53" fmla="*/ 20860 f43 1"/>
                <a:gd name="f54" fmla="*/ 92488 f44 1"/>
                <a:gd name="f55" fmla="*/ 0 f43 1"/>
                <a:gd name="f56" fmla="*/ 53435 f44 1"/>
                <a:gd name="f57" fmla="*/ 7239 f43 1"/>
                <a:gd name="f58" fmla="+- f45 0 f1"/>
                <a:gd name="f59" fmla="*/ f48 1 92868"/>
                <a:gd name="f60" fmla="*/ f49 1 34099"/>
                <a:gd name="f61" fmla="*/ f50 1 92868"/>
                <a:gd name="f62" fmla="*/ f51 1 34099"/>
                <a:gd name="f63" fmla="*/ f52 1 92868"/>
                <a:gd name="f64" fmla="*/ f53 1 34099"/>
                <a:gd name="f65" fmla="*/ f54 1 92868"/>
                <a:gd name="f66" fmla="*/ f55 1 34099"/>
                <a:gd name="f67" fmla="*/ f56 1 92868"/>
                <a:gd name="f68" fmla="*/ f57 1 34099"/>
                <a:gd name="f69" fmla="*/ f39 1 f46"/>
                <a:gd name="f70" fmla="*/ f40 1 f46"/>
                <a:gd name="f71" fmla="*/ f39 1 f47"/>
                <a:gd name="f72" fmla="*/ f41 1 f47"/>
                <a:gd name="f73" fmla="*/ f59 1 f46"/>
                <a:gd name="f74" fmla="*/ f60 1 f47"/>
                <a:gd name="f75" fmla="*/ f61 1 f46"/>
                <a:gd name="f76" fmla="*/ f62 1 f47"/>
                <a:gd name="f77" fmla="*/ f63 1 f46"/>
                <a:gd name="f78" fmla="*/ f64 1 f47"/>
                <a:gd name="f79" fmla="*/ f65 1 f46"/>
                <a:gd name="f80" fmla="*/ f66 1 f47"/>
                <a:gd name="f81" fmla="*/ f67 1 f46"/>
                <a:gd name="f82" fmla="*/ f68 1 f47"/>
                <a:gd name="f83" fmla="*/ f69 f37 1"/>
                <a:gd name="f84" fmla="*/ f70 f37 1"/>
                <a:gd name="f85" fmla="*/ f72 f38 1"/>
                <a:gd name="f86" fmla="*/ f71 f38 1"/>
                <a:gd name="f87" fmla="*/ f73 f37 1"/>
                <a:gd name="f88" fmla="*/ f74 f38 1"/>
                <a:gd name="f89" fmla="*/ f75 f37 1"/>
                <a:gd name="f90" fmla="*/ f76 f38 1"/>
                <a:gd name="f91" fmla="*/ f77 f37 1"/>
                <a:gd name="f92" fmla="*/ f78 f38 1"/>
                <a:gd name="f93" fmla="*/ f79 f37 1"/>
                <a:gd name="f94" fmla="*/ f80 f38 1"/>
                <a:gd name="f95" fmla="*/ f81 f37 1"/>
                <a:gd name="f96" fmla="*/ f82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87" y="f88"/>
                </a:cxn>
                <a:cxn ang="f58">
                  <a:pos x="f89" y="f90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87" y="f88"/>
                </a:cxn>
              </a:cxnLst>
              <a:rect l="f83" t="f86" r="f84" b="f85"/>
              <a:pathLst>
                <a:path w="92868" h="34099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orma libre: forma 19">
              <a:extLst>
                <a:ext uri="{FF2B5EF4-FFF2-40B4-BE49-F238E27FC236}">
                  <a16:creationId xmlns:a16="http://schemas.microsoft.com/office/drawing/2014/main" id="{69AB6337-A1E5-4F5E-9864-B20EC8BE201C}"/>
                </a:ext>
              </a:extLst>
            </p:cNvPr>
            <p:cNvSpPr/>
            <p:nvPr/>
          </p:nvSpPr>
          <p:spPr>
            <a:xfrm>
              <a:off x="291711" y="3675842"/>
              <a:ext cx="239810" cy="8022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16"/>
                <a:gd name="f7" fmla="val 358997"/>
                <a:gd name="f8" fmla="val 36355"/>
                <a:gd name="f9" fmla="val 45213"/>
                <a:gd name="f10" fmla="val 3143"/>
                <a:gd name="f11" fmla="val 55024"/>
                <a:gd name="f12" fmla="val 6096"/>
                <a:gd name="f13" fmla="val 65597"/>
                <a:gd name="f14" fmla="val 8763"/>
                <a:gd name="f15" fmla="val 80646"/>
                <a:gd name="f16" fmla="val 12478"/>
                <a:gd name="f17" fmla="val 94743"/>
                <a:gd name="f18" fmla="val 14859"/>
                <a:gd name="f19" fmla="val 16383"/>
                <a:gd name="f20" fmla="val 103506"/>
                <a:gd name="f21" fmla="val 54007"/>
                <a:gd name="f22" fmla="val 99696"/>
                <a:gd name="f23" fmla="val 91726"/>
                <a:gd name="f24" fmla="val 95982"/>
                <a:gd name="f25" fmla="val 129349"/>
                <a:gd name="f26" fmla="val 91600"/>
                <a:gd name="f27" fmla="val 118491"/>
                <a:gd name="f28" fmla="val 87123"/>
                <a:gd name="f29" fmla="val 107632"/>
                <a:gd name="f30" fmla="val 82742"/>
                <a:gd name="f31" fmla="val 96774"/>
                <a:gd name="f32" fmla="val 79980"/>
                <a:gd name="f33" fmla="val 97346"/>
                <a:gd name="f34" fmla="val 75503"/>
                <a:gd name="f35" fmla="val 97822"/>
                <a:gd name="f36" fmla="val 70264"/>
                <a:gd name="f37" fmla="val 63406"/>
                <a:gd name="f38" fmla="val 95440"/>
                <a:gd name="f39" fmla="val 58644"/>
                <a:gd name="f40" fmla="val 92202"/>
                <a:gd name="f41" fmla="val 56262"/>
                <a:gd name="f42" fmla="val 90297"/>
                <a:gd name="f43" fmla="val 54262"/>
                <a:gd name="f44" fmla="val 93059"/>
                <a:gd name="f45" fmla="val 51500"/>
                <a:gd name="f46" fmla="val 97441"/>
                <a:gd name="f47" fmla="val 49404"/>
                <a:gd name="f48" fmla="val 103156"/>
                <a:gd name="f49" fmla="val 45309"/>
                <a:gd name="f50" fmla="val 114490"/>
                <a:gd name="f51" fmla="val 46356"/>
                <a:gd name="f52" fmla="val 124206"/>
                <a:gd name="f53" fmla="val 46737"/>
                <a:gd name="f54" fmla="val 128968"/>
                <a:gd name="f55" fmla="val 47976"/>
                <a:gd name="f56" fmla="val 142494"/>
                <a:gd name="f57" fmla="val 48357"/>
                <a:gd name="f58" fmla="val 160782"/>
                <a:gd name="f59" fmla="val 47880"/>
                <a:gd name="f60" fmla="val 186214"/>
                <a:gd name="f61" fmla="val 50166"/>
                <a:gd name="f62" fmla="val 186976"/>
                <a:gd name="f63" fmla="val 54548"/>
                <a:gd name="f64" fmla="val 188690"/>
                <a:gd name="f65" fmla="val 58453"/>
                <a:gd name="f66" fmla="val 192691"/>
                <a:gd name="f67" fmla="val 63787"/>
                <a:gd name="f68" fmla="val 198120"/>
                <a:gd name="f69" fmla="val 65216"/>
                <a:gd name="f70" fmla="val 204311"/>
                <a:gd name="f71" fmla="val 65692"/>
                <a:gd name="f72" fmla="val 206692"/>
                <a:gd name="f73" fmla="val 69121"/>
                <a:gd name="f74" fmla="val 214027"/>
                <a:gd name="f75" fmla="val 72550"/>
                <a:gd name="f76" fmla="val 222885"/>
                <a:gd name="f77" fmla="val 75217"/>
                <a:gd name="f78" fmla="val 233267"/>
                <a:gd name="f79" fmla="val 79599"/>
                <a:gd name="f80" fmla="val 250126"/>
                <a:gd name="f81" fmla="val 80456"/>
                <a:gd name="f82" fmla="val 265081"/>
                <a:gd name="f83" fmla="val 80170"/>
                <a:gd name="f84" fmla="val 276511"/>
                <a:gd name="f85" fmla="val 80265"/>
                <a:gd name="f86" fmla="val 303943"/>
                <a:gd name="f87" fmla="val 331375"/>
                <a:gd name="f88" fmla="val 80551"/>
                <a:gd name="f89" fmla="val 358807"/>
                <a:gd name="f90" fmla="val 74455"/>
                <a:gd name="f91" fmla="val 358521"/>
                <a:gd name="f92" fmla="val 68454"/>
                <a:gd name="f93" fmla="val 358330"/>
                <a:gd name="f94" fmla="val 62358"/>
                <a:gd name="f95" fmla="val 358045"/>
                <a:gd name="f96" fmla="val 62454"/>
                <a:gd name="f97" fmla="val 325183"/>
                <a:gd name="f98" fmla="val 62644"/>
                <a:gd name="f99" fmla="val 62739"/>
                <a:gd name="f100" fmla="val 292037"/>
                <a:gd name="f101" fmla="val 62835"/>
                <a:gd name="f102" fmla="val 275558"/>
                <a:gd name="f103" fmla="val 63120"/>
                <a:gd name="f104" fmla="val 251650"/>
                <a:gd name="f105" fmla="val 54453"/>
                <a:gd name="f106" fmla="val 223361"/>
                <a:gd name="f107" fmla="val 49690"/>
                <a:gd name="f108" fmla="val 207931"/>
                <a:gd name="f109" fmla="val 200882"/>
                <a:gd name="f110" fmla="val 40832"/>
                <a:gd name="f111" fmla="val 200787"/>
                <a:gd name="f112" fmla="val 35403"/>
                <a:gd name="f113" fmla="val 200692"/>
                <a:gd name="f114" fmla="val 30354"/>
                <a:gd name="f115" fmla="val 210788"/>
                <a:gd name="f116" fmla="val 28640"/>
                <a:gd name="f117" fmla="val 214217"/>
                <a:gd name="f118" fmla="val 25211"/>
                <a:gd name="f119" fmla="val 221171"/>
                <a:gd name="f120" fmla="val 24354"/>
                <a:gd name="f121" fmla="val 227266"/>
                <a:gd name="f122" fmla="val 24068"/>
                <a:gd name="f123" fmla="val 229362"/>
                <a:gd name="f124" fmla="val 20734"/>
                <a:gd name="f125" fmla="val 254413"/>
                <a:gd name="f126" fmla="val 19591"/>
                <a:gd name="f127" fmla="val 248412"/>
                <a:gd name="f128" fmla="val 17972"/>
                <a:gd name="f129" fmla="val 266129"/>
                <a:gd name="f130" fmla="val 16257"/>
                <a:gd name="f131" fmla="val 284797"/>
                <a:gd name="f132" fmla="val 15210"/>
                <a:gd name="f133" fmla="val 317563"/>
                <a:gd name="f134" fmla="val 16448"/>
                <a:gd name="f135" fmla="val 11114"/>
                <a:gd name="f136" fmla="val 358712"/>
                <a:gd name="f137" fmla="val 5875"/>
                <a:gd name="f138" fmla="val 541"/>
                <a:gd name="f139" fmla="val 358235"/>
                <a:gd name="f140" fmla="val -316"/>
                <a:gd name="f141" fmla="val -30"/>
                <a:gd name="f142" fmla="val 308324"/>
                <a:gd name="f143" fmla="val 290322"/>
                <a:gd name="f144" fmla="val 827"/>
                <a:gd name="f145" fmla="val 280606"/>
                <a:gd name="f146" fmla="val 3303"/>
                <a:gd name="f147" fmla="val 263080"/>
                <a:gd name="f148" fmla="val 8066"/>
                <a:gd name="f149" fmla="val 227933"/>
                <a:gd name="f150" fmla="val 9018"/>
                <a:gd name="f151" fmla="val 220789"/>
                <a:gd name="f152" fmla="val 10828"/>
                <a:gd name="f153" fmla="val 208597"/>
                <a:gd name="f154" fmla="val 19877"/>
                <a:gd name="f155" fmla="val 197453"/>
                <a:gd name="f156" fmla="val 23973"/>
                <a:gd name="f157" fmla="val 192500"/>
                <a:gd name="f158" fmla="val 28259"/>
                <a:gd name="f159" fmla="val 189166"/>
                <a:gd name="f160" fmla="val 31212"/>
                <a:gd name="f161" fmla="val 187262"/>
                <a:gd name="f162" fmla="val 27306"/>
                <a:gd name="f163" fmla="val 165830"/>
                <a:gd name="f164" fmla="val 26925"/>
                <a:gd name="f165" fmla="val 148018"/>
                <a:gd name="f166" fmla="val 27402"/>
                <a:gd name="f167" fmla="val 135350"/>
                <a:gd name="f168" fmla="val 28164"/>
                <a:gd name="f169" fmla="val 115633"/>
                <a:gd name="f170" fmla="val 31021"/>
                <a:gd name="f171" fmla="val 105632"/>
                <a:gd name="f172" fmla="val 33117"/>
                <a:gd name="f173" fmla="val 99727"/>
                <a:gd name="f174" fmla="val 36260"/>
                <a:gd name="f175" fmla="val 90773"/>
                <a:gd name="f176" fmla="val 40260"/>
                <a:gd name="f177" fmla="val 83725"/>
                <a:gd name="f178" fmla="val 43308"/>
                <a:gd name="f179" fmla="val 79057"/>
                <a:gd name="f180" fmla="val 41499"/>
                <a:gd name="f181" fmla="val 76867"/>
                <a:gd name="f182" fmla="val 39594"/>
                <a:gd name="f183" fmla="val 74104"/>
                <a:gd name="f184" fmla="val 38070"/>
                <a:gd name="f185" fmla="val 70580"/>
                <a:gd name="f186" fmla="val 33498"/>
                <a:gd name="f187" fmla="val 60103"/>
                <a:gd name="f188" fmla="val 35117"/>
                <a:gd name="f189" fmla="val 50197"/>
                <a:gd name="f190" fmla="val 36165"/>
                <a:gd name="f191" fmla="val 45910"/>
                <a:gd name="f192" fmla="val 36069"/>
                <a:gd name="f193" fmla="val 30671"/>
                <a:gd name="f194" fmla="val 15335"/>
                <a:gd name="f195" fmla="+- 0 0 -90"/>
                <a:gd name="f196" fmla="*/ f3 1 107316"/>
                <a:gd name="f197" fmla="*/ f4 1 358997"/>
                <a:gd name="f198" fmla="val f5"/>
                <a:gd name="f199" fmla="val f6"/>
                <a:gd name="f200" fmla="val f7"/>
                <a:gd name="f201" fmla="*/ f195 f0 1"/>
                <a:gd name="f202" fmla="+- f200 0 f198"/>
                <a:gd name="f203" fmla="+- f199 0 f198"/>
                <a:gd name="f204" fmla="*/ f201 1 f2"/>
                <a:gd name="f205" fmla="*/ f203 1 107316"/>
                <a:gd name="f206" fmla="*/ f202 1 358997"/>
                <a:gd name="f207" fmla="*/ 36355 f203 1"/>
                <a:gd name="f208" fmla="*/ 0 f202 1"/>
                <a:gd name="f209" fmla="*/ 65597 f203 1"/>
                <a:gd name="f210" fmla="*/ 8763 f202 1"/>
                <a:gd name="f211" fmla="*/ 107316 f203 1"/>
                <a:gd name="f212" fmla="*/ 16383 f202 1"/>
                <a:gd name="f213" fmla="*/ 95982 f203 1"/>
                <a:gd name="f214" fmla="*/ 129349 f202 1"/>
                <a:gd name="f215" fmla="*/ 82742 f203 1"/>
                <a:gd name="f216" fmla="*/ 96774 f202 1"/>
                <a:gd name="f217" fmla="*/ 70264 f203 1"/>
                <a:gd name="f218" fmla="*/ 56262 f203 1"/>
                <a:gd name="f219" fmla="*/ 90297 f202 1"/>
                <a:gd name="f220" fmla="*/ 49404 f203 1"/>
                <a:gd name="f221" fmla="*/ 103156 f202 1"/>
                <a:gd name="f222" fmla="*/ 46737 f203 1"/>
                <a:gd name="f223" fmla="*/ 128968 f202 1"/>
                <a:gd name="f224" fmla="*/ 47880 f203 1"/>
                <a:gd name="f225" fmla="*/ 186214 f202 1"/>
                <a:gd name="f226" fmla="*/ 58453 f203 1"/>
                <a:gd name="f227" fmla="*/ 192691 f202 1"/>
                <a:gd name="f228" fmla="*/ 65692 f203 1"/>
                <a:gd name="f229" fmla="*/ 206692 f202 1"/>
                <a:gd name="f230" fmla="*/ 75217 f203 1"/>
                <a:gd name="f231" fmla="*/ 233267 f202 1"/>
                <a:gd name="f232" fmla="*/ 80170 f203 1"/>
                <a:gd name="f233" fmla="*/ 276511 f202 1"/>
                <a:gd name="f234" fmla="*/ 80551 f203 1"/>
                <a:gd name="f235" fmla="*/ 358807 f202 1"/>
                <a:gd name="f236" fmla="*/ 62358 f203 1"/>
                <a:gd name="f237" fmla="*/ 358045 f202 1"/>
                <a:gd name="f238" fmla="*/ 62739 f203 1"/>
                <a:gd name="f239" fmla="*/ 292037 f202 1"/>
                <a:gd name="f240" fmla="*/ 54453 f203 1"/>
                <a:gd name="f241" fmla="*/ 223361 f202 1"/>
                <a:gd name="f242" fmla="*/ 40832 f203 1"/>
                <a:gd name="f243" fmla="*/ 200787 f202 1"/>
                <a:gd name="f244" fmla="*/ 28640 f203 1"/>
                <a:gd name="f245" fmla="*/ 214217 f202 1"/>
                <a:gd name="f246" fmla="*/ 24068 f203 1"/>
                <a:gd name="f247" fmla="*/ 229362 f202 1"/>
                <a:gd name="f248" fmla="*/ 17972 f203 1"/>
                <a:gd name="f249" fmla="*/ 266129 f202 1"/>
                <a:gd name="f250" fmla="*/ 16448 f203 1"/>
                <a:gd name="f251" fmla="*/ 358997 f202 1"/>
                <a:gd name="f252" fmla="*/ 541 f203 1"/>
                <a:gd name="f253" fmla="*/ 358235 f202 1"/>
                <a:gd name="f254" fmla="*/ 290322 f202 1"/>
                <a:gd name="f255" fmla="*/ 8066 f203 1"/>
                <a:gd name="f256" fmla="*/ 227933 f202 1"/>
                <a:gd name="f257" fmla="*/ 19877 f203 1"/>
                <a:gd name="f258" fmla="*/ 197453 f202 1"/>
                <a:gd name="f259" fmla="*/ 31212 f203 1"/>
                <a:gd name="f260" fmla="*/ 187262 f202 1"/>
                <a:gd name="f261" fmla="*/ 27402 f203 1"/>
                <a:gd name="f262" fmla="*/ 135350 f202 1"/>
                <a:gd name="f263" fmla="*/ 33117 f203 1"/>
                <a:gd name="f264" fmla="*/ 99727 f202 1"/>
                <a:gd name="f265" fmla="*/ 43308 f203 1"/>
                <a:gd name="f266" fmla="*/ 79057 f202 1"/>
                <a:gd name="f267" fmla="*/ 38070 f203 1"/>
                <a:gd name="f268" fmla="*/ 70580 f202 1"/>
                <a:gd name="f269" fmla="*/ 36165 f203 1"/>
                <a:gd name="f270" fmla="*/ 45910 f202 1"/>
                <a:gd name="f271" fmla="+- f204 0 f1"/>
                <a:gd name="f272" fmla="*/ f207 1 107316"/>
                <a:gd name="f273" fmla="*/ f208 1 358997"/>
                <a:gd name="f274" fmla="*/ f209 1 107316"/>
                <a:gd name="f275" fmla="*/ f210 1 358997"/>
                <a:gd name="f276" fmla="*/ f211 1 107316"/>
                <a:gd name="f277" fmla="*/ f212 1 358997"/>
                <a:gd name="f278" fmla="*/ f213 1 107316"/>
                <a:gd name="f279" fmla="*/ f214 1 358997"/>
                <a:gd name="f280" fmla="*/ f215 1 107316"/>
                <a:gd name="f281" fmla="*/ f216 1 358997"/>
                <a:gd name="f282" fmla="*/ f217 1 107316"/>
                <a:gd name="f283" fmla="*/ f218 1 107316"/>
                <a:gd name="f284" fmla="*/ f219 1 358997"/>
                <a:gd name="f285" fmla="*/ f220 1 107316"/>
                <a:gd name="f286" fmla="*/ f221 1 358997"/>
                <a:gd name="f287" fmla="*/ f222 1 107316"/>
                <a:gd name="f288" fmla="*/ f223 1 358997"/>
                <a:gd name="f289" fmla="*/ f224 1 107316"/>
                <a:gd name="f290" fmla="*/ f225 1 358997"/>
                <a:gd name="f291" fmla="*/ f226 1 107316"/>
                <a:gd name="f292" fmla="*/ f227 1 358997"/>
                <a:gd name="f293" fmla="*/ f228 1 107316"/>
                <a:gd name="f294" fmla="*/ f229 1 358997"/>
                <a:gd name="f295" fmla="*/ f230 1 107316"/>
                <a:gd name="f296" fmla="*/ f231 1 358997"/>
                <a:gd name="f297" fmla="*/ f232 1 107316"/>
                <a:gd name="f298" fmla="*/ f233 1 358997"/>
                <a:gd name="f299" fmla="*/ f234 1 107316"/>
                <a:gd name="f300" fmla="*/ f235 1 358997"/>
                <a:gd name="f301" fmla="*/ f236 1 107316"/>
                <a:gd name="f302" fmla="*/ f237 1 358997"/>
                <a:gd name="f303" fmla="*/ f238 1 107316"/>
                <a:gd name="f304" fmla="*/ f239 1 358997"/>
                <a:gd name="f305" fmla="*/ f240 1 107316"/>
                <a:gd name="f306" fmla="*/ f241 1 358997"/>
                <a:gd name="f307" fmla="*/ f242 1 107316"/>
                <a:gd name="f308" fmla="*/ f243 1 358997"/>
                <a:gd name="f309" fmla="*/ f244 1 107316"/>
                <a:gd name="f310" fmla="*/ f245 1 358997"/>
                <a:gd name="f311" fmla="*/ f246 1 107316"/>
                <a:gd name="f312" fmla="*/ f247 1 358997"/>
                <a:gd name="f313" fmla="*/ f248 1 107316"/>
                <a:gd name="f314" fmla="*/ f249 1 358997"/>
                <a:gd name="f315" fmla="*/ f250 1 107316"/>
                <a:gd name="f316" fmla="*/ f251 1 358997"/>
                <a:gd name="f317" fmla="*/ f252 1 107316"/>
                <a:gd name="f318" fmla="*/ f253 1 358997"/>
                <a:gd name="f319" fmla="*/ f254 1 358997"/>
                <a:gd name="f320" fmla="*/ f255 1 107316"/>
                <a:gd name="f321" fmla="*/ f256 1 358997"/>
                <a:gd name="f322" fmla="*/ f257 1 107316"/>
                <a:gd name="f323" fmla="*/ f258 1 358997"/>
                <a:gd name="f324" fmla="*/ f259 1 107316"/>
                <a:gd name="f325" fmla="*/ f260 1 358997"/>
                <a:gd name="f326" fmla="*/ f261 1 107316"/>
                <a:gd name="f327" fmla="*/ f262 1 358997"/>
                <a:gd name="f328" fmla="*/ f263 1 107316"/>
                <a:gd name="f329" fmla="*/ f264 1 358997"/>
                <a:gd name="f330" fmla="*/ f265 1 107316"/>
                <a:gd name="f331" fmla="*/ f266 1 358997"/>
                <a:gd name="f332" fmla="*/ f267 1 107316"/>
                <a:gd name="f333" fmla="*/ f268 1 358997"/>
                <a:gd name="f334" fmla="*/ f269 1 107316"/>
                <a:gd name="f335" fmla="*/ f270 1 358997"/>
                <a:gd name="f336" fmla="*/ f198 1 f205"/>
                <a:gd name="f337" fmla="*/ f199 1 f205"/>
                <a:gd name="f338" fmla="*/ f198 1 f206"/>
                <a:gd name="f339" fmla="*/ f200 1 f206"/>
                <a:gd name="f340" fmla="*/ f272 1 f205"/>
                <a:gd name="f341" fmla="*/ f273 1 f206"/>
                <a:gd name="f342" fmla="*/ f274 1 f205"/>
                <a:gd name="f343" fmla="*/ f275 1 f206"/>
                <a:gd name="f344" fmla="*/ f276 1 f205"/>
                <a:gd name="f345" fmla="*/ f277 1 f206"/>
                <a:gd name="f346" fmla="*/ f278 1 f205"/>
                <a:gd name="f347" fmla="*/ f279 1 f206"/>
                <a:gd name="f348" fmla="*/ f280 1 f205"/>
                <a:gd name="f349" fmla="*/ f281 1 f206"/>
                <a:gd name="f350" fmla="*/ f282 1 f205"/>
                <a:gd name="f351" fmla="*/ f283 1 f205"/>
                <a:gd name="f352" fmla="*/ f284 1 f206"/>
                <a:gd name="f353" fmla="*/ f285 1 f205"/>
                <a:gd name="f354" fmla="*/ f286 1 f206"/>
                <a:gd name="f355" fmla="*/ f287 1 f205"/>
                <a:gd name="f356" fmla="*/ f288 1 f206"/>
                <a:gd name="f357" fmla="*/ f289 1 f205"/>
                <a:gd name="f358" fmla="*/ f290 1 f206"/>
                <a:gd name="f359" fmla="*/ f291 1 f205"/>
                <a:gd name="f360" fmla="*/ f292 1 f206"/>
                <a:gd name="f361" fmla="*/ f293 1 f205"/>
                <a:gd name="f362" fmla="*/ f294 1 f206"/>
                <a:gd name="f363" fmla="*/ f295 1 f205"/>
                <a:gd name="f364" fmla="*/ f296 1 f206"/>
                <a:gd name="f365" fmla="*/ f297 1 f205"/>
                <a:gd name="f366" fmla="*/ f298 1 f206"/>
                <a:gd name="f367" fmla="*/ f299 1 f205"/>
                <a:gd name="f368" fmla="*/ f300 1 f206"/>
                <a:gd name="f369" fmla="*/ f301 1 f205"/>
                <a:gd name="f370" fmla="*/ f302 1 f206"/>
                <a:gd name="f371" fmla="*/ f303 1 f205"/>
                <a:gd name="f372" fmla="*/ f304 1 f206"/>
                <a:gd name="f373" fmla="*/ f305 1 f205"/>
                <a:gd name="f374" fmla="*/ f306 1 f206"/>
                <a:gd name="f375" fmla="*/ f307 1 f205"/>
                <a:gd name="f376" fmla="*/ f308 1 f206"/>
                <a:gd name="f377" fmla="*/ f309 1 f205"/>
                <a:gd name="f378" fmla="*/ f310 1 f206"/>
                <a:gd name="f379" fmla="*/ f311 1 f205"/>
                <a:gd name="f380" fmla="*/ f312 1 f206"/>
                <a:gd name="f381" fmla="*/ f313 1 f205"/>
                <a:gd name="f382" fmla="*/ f314 1 f206"/>
                <a:gd name="f383" fmla="*/ f315 1 f205"/>
                <a:gd name="f384" fmla="*/ f316 1 f206"/>
                <a:gd name="f385" fmla="*/ f317 1 f205"/>
                <a:gd name="f386" fmla="*/ f318 1 f206"/>
                <a:gd name="f387" fmla="*/ f319 1 f206"/>
                <a:gd name="f388" fmla="*/ f320 1 f205"/>
                <a:gd name="f389" fmla="*/ f321 1 f206"/>
                <a:gd name="f390" fmla="*/ f322 1 f205"/>
                <a:gd name="f391" fmla="*/ f323 1 f206"/>
                <a:gd name="f392" fmla="*/ f324 1 f205"/>
                <a:gd name="f393" fmla="*/ f325 1 f206"/>
                <a:gd name="f394" fmla="*/ f326 1 f205"/>
                <a:gd name="f395" fmla="*/ f327 1 f206"/>
                <a:gd name="f396" fmla="*/ f328 1 f205"/>
                <a:gd name="f397" fmla="*/ f329 1 f206"/>
                <a:gd name="f398" fmla="*/ f330 1 f205"/>
                <a:gd name="f399" fmla="*/ f331 1 f206"/>
                <a:gd name="f400" fmla="*/ f332 1 f205"/>
                <a:gd name="f401" fmla="*/ f333 1 f206"/>
                <a:gd name="f402" fmla="*/ f334 1 f205"/>
                <a:gd name="f403" fmla="*/ f335 1 f206"/>
                <a:gd name="f404" fmla="*/ f336 f196 1"/>
                <a:gd name="f405" fmla="*/ f337 f196 1"/>
                <a:gd name="f406" fmla="*/ f339 f197 1"/>
                <a:gd name="f407" fmla="*/ f338 f197 1"/>
                <a:gd name="f408" fmla="*/ f340 f196 1"/>
                <a:gd name="f409" fmla="*/ f341 f197 1"/>
                <a:gd name="f410" fmla="*/ f342 f196 1"/>
                <a:gd name="f411" fmla="*/ f343 f197 1"/>
                <a:gd name="f412" fmla="*/ f344 f196 1"/>
                <a:gd name="f413" fmla="*/ f345 f197 1"/>
                <a:gd name="f414" fmla="*/ f346 f196 1"/>
                <a:gd name="f415" fmla="*/ f347 f197 1"/>
                <a:gd name="f416" fmla="*/ f348 f196 1"/>
                <a:gd name="f417" fmla="*/ f349 f197 1"/>
                <a:gd name="f418" fmla="*/ f350 f196 1"/>
                <a:gd name="f419" fmla="*/ f351 f196 1"/>
                <a:gd name="f420" fmla="*/ f352 f197 1"/>
                <a:gd name="f421" fmla="*/ f353 f196 1"/>
                <a:gd name="f422" fmla="*/ f354 f197 1"/>
                <a:gd name="f423" fmla="*/ f355 f196 1"/>
                <a:gd name="f424" fmla="*/ f356 f197 1"/>
                <a:gd name="f425" fmla="*/ f357 f196 1"/>
                <a:gd name="f426" fmla="*/ f358 f197 1"/>
                <a:gd name="f427" fmla="*/ f359 f196 1"/>
                <a:gd name="f428" fmla="*/ f360 f197 1"/>
                <a:gd name="f429" fmla="*/ f361 f196 1"/>
                <a:gd name="f430" fmla="*/ f362 f197 1"/>
                <a:gd name="f431" fmla="*/ f363 f196 1"/>
                <a:gd name="f432" fmla="*/ f364 f197 1"/>
                <a:gd name="f433" fmla="*/ f365 f196 1"/>
                <a:gd name="f434" fmla="*/ f366 f197 1"/>
                <a:gd name="f435" fmla="*/ f367 f196 1"/>
                <a:gd name="f436" fmla="*/ f368 f197 1"/>
                <a:gd name="f437" fmla="*/ f369 f196 1"/>
                <a:gd name="f438" fmla="*/ f370 f197 1"/>
                <a:gd name="f439" fmla="*/ f371 f196 1"/>
                <a:gd name="f440" fmla="*/ f372 f197 1"/>
                <a:gd name="f441" fmla="*/ f373 f196 1"/>
                <a:gd name="f442" fmla="*/ f374 f197 1"/>
                <a:gd name="f443" fmla="*/ f375 f196 1"/>
                <a:gd name="f444" fmla="*/ f376 f197 1"/>
                <a:gd name="f445" fmla="*/ f377 f196 1"/>
                <a:gd name="f446" fmla="*/ f378 f197 1"/>
                <a:gd name="f447" fmla="*/ f379 f196 1"/>
                <a:gd name="f448" fmla="*/ f380 f197 1"/>
                <a:gd name="f449" fmla="*/ f381 f196 1"/>
                <a:gd name="f450" fmla="*/ f382 f197 1"/>
                <a:gd name="f451" fmla="*/ f383 f196 1"/>
                <a:gd name="f452" fmla="*/ f384 f197 1"/>
                <a:gd name="f453" fmla="*/ f385 f196 1"/>
                <a:gd name="f454" fmla="*/ f386 f197 1"/>
                <a:gd name="f455" fmla="*/ f387 f197 1"/>
                <a:gd name="f456" fmla="*/ f388 f196 1"/>
                <a:gd name="f457" fmla="*/ f389 f197 1"/>
                <a:gd name="f458" fmla="*/ f390 f196 1"/>
                <a:gd name="f459" fmla="*/ f391 f197 1"/>
                <a:gd name="f460" fmla="*/ f392 f196 1"/>
                <a:gd name="f461" fmla="*/ f393 f197 1"/>
                <a:gd name="f462" fmla="*/ f394 f196 1"/>
                <a:gd name="f463" fmla="*/ f395 f197 1"/>
                <a:gd name="f464" fmla="*/ f396 f196 1"/>
                <a:gd name="f465" fmla="*/ f397 f197 1"/>
                <a:gd name="f466" fmla="*/ f398 f196 1"/>
                <a:gd name="f467" fmla="*/ f399 f197 1"/>
                <a:gd name="f468" fmla="*/ f400 f196 1"/>
                <a:gd name="f469" fmla="*/ f401 f197 1"/>
                <a:gd name="f470" fmla="*/ f402 f196 1"/>
                <a:gd name="f471" fmla="*/ f403 f1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1">
                  <a:pos x="f408" y="f409"/>
                </a:cxn>
                <a:cxn ang="f271">
                  <a:pos x="f410" y="f411"/>
                </a:cxn>
                <a:cxn ang="f271">
                  <a:pos x="f412" y="f413"/>
                </a:cxn>
                <a:cxn ang="f271">
                  <a:pos x="f414" y="f415"/>
                </a:cxn>
                <a:cxn ang="f271">
                  <a:pos x="f416" y="f417"/>
                </a:cxn>
                <a:cxn ang="f271">
                  <a:pos x="f418" y="f417"/>
                </a:cxn>
                <a:cxn ang="f271">
                  <a:pos x="f419" y="f420"/>
                </a:cxn>
                <a:cxn ang="f271">
                  <a:pos x="f421" y="f422"/>
                </a:cxn>
                <a:cxn ang="f271">
                  <a:pos x="f423" y="f424"/>
                </a:cxn>
                <a:cxn ang="f271">
                  <a:pos x="f425" y="f426"/>
                </a:cxn>
                <a:cxn ang="f271">
                  <a:pos x="f427" y="f428"/>
                </a:cxn>
                <a:cxn ang="f271">
                  <a:pos x="f429" y="f430"/>
                </a:cxn>
                <a:cxn ang="f271">
                  <a:pos x="f431" y="f432"/>
                </a:cxn>
                <a:cxn ang="f271">
                  <a:pos x="f433" y="f434"/>
                </a:cxn>
                <a:cxn ang="f271">
                  <a:pos x="f435" y="f436"/>
                </a:cxn>
                <a:cxn ang="f271">
                  <a:pos x="f437" y="f438"/>
                </a:cxn>
                <a:cxn ang="f271">
                  <a:pos x="f439" y="f440"/>
                </a:cxn>
                <a:cxn ang="f271">
                  <a:pos x="f441" y="f442"/>
                </a:cxn>
                <a:cxn ang="f271">
                  <a:pos x="f443" y="f444"/>
                </a:cxn>
                <a:cxn ang="f271">
                  <a:pos x="f445" y="f446"/>
                </a:cxn>
                <a:cxn ang="f271">
                  <a:pos x="f447" y="f448"/>
                </a:cxn>
                <a:cxn ang="f271">
                  <a:pos x="f449" y="f450"/>
                </a:cxn>
                <a:cxn ang="f271">
                  <a:pos x="f451" y="f452"/>
                </a:cxn>
                <a:cxn ang="f271">
                  <a:pos x="f453" y="f454"/>
                </a:cxn>
                <a:cxn ang="f271">
                  <a:pos x="f453" y="f455"/>
                </a:cxn>
                <a:cxn ang="f271">
                  <a:pos x="f456" y="f457"/>
                </a:cxn>
                <a:cxn ang="f271">
                  <a:pos x="f458" y="f459"/>
                </a:cxn>
                <a:cxn ang="f271">
                  <a:pos x="f460" y="f461"/>
                </a:cxn>
                <a:cxn ang="f271">
                  <a:pos x="f462" y="f463"/>
                </a:cxn>
                <a:cxn ang="f271">
                  <a:pos x="f464" y="f465"/>
                </a:cxn>
                <a:cxn ang="f271">
                  <a:pos x="f466" y="f467"/>
                </a:cxn>
                <a:cxn ang="f271">
                  <a:pos x="f468" y="f469"/>
                </a:cxn>
                <a:cxn ang="f271">
                  <a:pos x="f470" y="f471"/>
                </a:cxn>
                <a:cxn ang="f271">
                  <a:pos x="f408" y="f409"/>
                </a:cxn>
              </a:cxnLst>
              <a:rect l="f404" t="f407" r="f405" b="f406"/>
              <a:pathLst>
                <a:path w="107316" h="35899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1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1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86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49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7"/>
                  </a:cubicBezTo>
                  <a:cubicBezTo>
                    <a:pt x="f135" y="f136"/>
                    <a:pt x="f137" y="f91"/>
                    <a:pt x="f138" y="f139"/>
                  </a:cubicBezTo>
                  <a:cubicBezTo>
                    <a:pt x="f140" y="f87"/>
                    <a:pt x="f141" y="f142"/>
                    <a:pt x="f138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93"/>
                    <a:pt x="f174" y="f194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orma libre: forma 20">
              <a:extLst>
                <a:ext uri="{FF2B5EF4-FFF2-40B4-BE49-F238E27FC236}">
                  <a16:creationId xmlns:a16="http://schemas.microsoft.com/office/drawing/2014/main" id="{8E862AE0-1143-44C8-9225-3BBB4643B20B}"/>
                </a:ext>
              </a:extLst>
            </p:cNvPr>
            <p:cNvSpPr/>
            <p:nvPr/>
          </p:nvSpPr>
          <p:spPr>
            <a:xfrm>
              <a:off x="490456" y="4201366"/>
              <a:ext cx="151031" cy="3955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586"/>
                <a:gd name="f7" fmla="val 176994"/>
                <a:gd name="f8" fmla="val 22091"/>
                <a:gd name="f9" fmla="val 27806"/>
                <a:gd name="f10" fmla="val 1238"/>
                <a:gd name="f11" fmla="val 33426"/>
                <a:gd name="f12" fmla="val 2572"/>
                <a:gd name="f13" fmla="val 39141"/>
                <a:gd name="f14" fmla="val 3810"/>
                <a:gd name="f15" fmla="val 40379"/>
                <a:gd name="f16" fmla="val 39052"/>
                <a:gd name="f17" fmla="val 41712"/>
                <a:gd name="f18" fmla="val 74295"/>
                <a:gd name="f19" fmla="val 42951"/>
                <a:gd name="f20" fmla="val 109633"/>
                <a:gd name="f21" fmla="val 55905"/>
                <a:gd name="f22" fmla="val 113919"/>
                <a:gd name="f23" fmla="val 65334"/>
                <a:gd name="f24" fmla="val 124873"/>
                <a:gd name="f25" fmla="val 67239"/>
                <a:gd name="f26" fmla="val 138113"/>
                <a:gd name="f27" fmla="val 69240"/>
                <a:gd name="f28" fmla="val 152114"/>
                <a:gd name="f29" fmla="val 62477"/>
                <a:gd name="f30" fmla="val 166688"/>
                <a:gd name="f31" fmla="val 49809"/>
                <a:gd name="f32" fmla="val 173355"/>
                <a:gd name="f33" fmla="val 35997"/>
                <a:gd name="f34" fmla="val 180689"/>
                <a:gd name="f35" fmla="val 22186"/>
                <a:gd name="f36" fmla="val 174784"/>
                <a:gd name="f37" fmla="val 20567"/>
                <a:gd name="f38" fmla="val 174117"/>
                <a:gd name="f39" fmla="val 7422"/>
                <a:gd name="f40" fmla="val 168212"/>
                <a:gd name="f41" fmla="val -960"/>
                <a:gd name="f42" fmla="val 154210"/>
                <a:gd name="f43" fmla="val 88"/>
                <a:gd name="f44" fmla="val 140017"/>
                <a:gd name="f45" fmla="val 850"/>
                <a:gd name="f46" fmla="val 129159"/>
                <a:gd name="f47" fmla="val 6946"/>
                <a:gd name="f48" fmla="val 119063"/>
                <a:gd name="f49" fmla="val 15995"/>
                <a:gd name="f50" fmla="val 113443"/>
                <a:gd name="f51" fmla="val 20186"/>
                <a:gd name="f52" fmla="val 110871"/>
                <a:gd name="f53" fmla="val 24186"/>
                <a:gd name="f54" fmla="val 109823"/>
                <a:gd name="f55" fmla="val 26949"/>
                <a:gd name="f56" fmla="val 109252"/>
                <a:gd name="f57" fmla="val 25425"/>
                <a:gd name="f58" fmla="val 72771"/>
                <a:gd name="f59" fmla="val 23710"/>
                <a:gd name="f60" fmla="val 36385"/>
                <a:gd name="f61" fmla="+- 0 0 -90"/>
                <a:gd name="f62" fmla="*/ f3 1 67586"/>
                <a:gd name="f63" fmla="*/ f4 1 17699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67586"/>
                <a:gd name="f72" fmla="*/ f68 1 176994"/>
                <a:gd name="f73" fmla="*/ 22091 f69 1"/>
                <a:gd name="f74" fmla="*/ 0 f68 1"/>
                <a:gd name="f75" fmla="*/ 39141 f69 1"/>
                <a:gd name="f76" fmla="*/ 3810 f68 1"/>
                <a:gd name="f77" fmla="*/ 42951 f69 1"/>
                <a:gd name="f78" fmla="*/ 109633 f68 1"/>
                <a:gd name="f79" fmla="*/ 67239 f69 1"/>
                <a:gd name="f80" fmla="*/ 138113 f68 1"/>
                <a:gd name="f81" fmla="*/ 49809 f69 1"/>
                <a:gd name="f82" fmla="*/ 173355 f68 1"/>
                <a:gd name="f83" fmla="*/ 20567 f69 1"/>
                <a:gd name="f84" fmla="*/ 174117 f68 1"/>
                <a:gd name="f85" fmla="*/ 88 f69 1"/>
                <a:gd name="f86" fmla="*/ 140017 f68 1"/>
                <a:gd name="f87" fmla="*/ 15995 f69 1"/>
                <a:gd name="f88" fmla="*/ 113443 f68 1"/>
                <a:gd name="f89" fmla="*/ 26949 f69 1"/>
                <a:gd name="f90" fmla="*/ 109252 f68 1"/>
                <a:gd name="f91" fmla="+- f70 0 f1"/>
                <a:gd name="f92" fmla="*/ f73 1 67586"/>
                <a:gd name="f93" fmla="*/ f74 1 176994"/>
                <a:gd name="f94" fmla="*/ f75 1 67586"/>
                <a:gd name="f95" fmla="*/ f76 1 176994"/>
                <a:gd name="f96" fmla="*/ f77 1 67586"/>
                <a:gd name="f97" fmla="*/ f78 1 176994"/>
                <a:gd name="f98" fmla="*/ f79 1 67586"/>
                <a:gd name="f99" fmla="*/ f80 1 176994"/>
                <a:gd name="f100" fmla="*/ f81 1 67586"/>
                <a:gd name="f101" fmla="*/ f82 1 176994"/>
                <a:gd name="f102" fmla="*/ f83 1 67586"/>
                <a:gd name="f103" fmla="*/ f84 1 176994"/>
                <a:gd name="f104" fmla="*/ f85 1 67586"/>
                <a:gd name="f105" fmla="*/ f86 1 176994"/>
                <a:gd name="f106" fmla="*/ f87 1 67586"/>
                <a:gd name="f107" fmla="*/ f88 1 176994"/>
                <a:gd name="f108" fmla="*/ f89 1 67586"/>
                <a:gd name="f109" fmla="*/ f90 1 176994"/>
                <a:gd name="f110" fmla="*/ f64 1 f71"/>
                <a:gd name="f111" fmla="*/ f65 1 f71"/>
                <a:gd name="f112" fmla="*/ f64 1 f72"/>
                <a:gd name="f113" fmla="*/ f66 1 f72"/>
                <a:gd name="f114" fmla="*/ f92 1 f71"/>
                <a:gd name="f115" fmla="*/ f93 1 f72"/>
                <a:gd name="f116" fmla="*/ f94 1 f71"/>
                <a:gd name="f117" fmla="*/ f95 1 f72"/>
                <a:gd name="f118" fmla="*/ f96 1 f71"/>
                <a:gd name="f119" fmla="*/ f97 1 f72"/>
                <a:gd name="f120" fmla="*/ f98 1 f71"/>
                <a:gd name="f121" fmla="*/ f99 1 f72"/>
                <a:gd name="f122" fmla="*/ f100 1 f71"/>
                <a:gd name="f123" fmla="*/ f101 1 f72"/>
                <a:gd name="f124" fmla="*/ f102 1 f71"/>
                <a:gd name="f125" fmla="*/ f103 1 f72"/>
                <a:gd name="f126" fmla="*/ f104 1 f71"/>
                <a:gd name="f127" fmla="*/ f105 1 f72"/>
                <a:gd name="f128" fmla="*/ f106 1 f71"/>
                <a:gd name="f129" fmla="*/ f107 1 f72"/>
                <a:gd name="f130" fmla="*/ f108 1 f71"/>
                <a:gd name="f131" fmla="*/ f109 1 f72"/>
                <a:gd name="f132" fmla="*/ f110 f62 1"/>
                <a:gd name="f133" fmla="*/ f111 f62 1"/>
                <a:gd name="f134" fmla="*/ f113 f63 1"/>
                <a:gd name="f135" fmla="*/ f112 f63 1"/>
                <a:gd name="f136" fmla="*/ f114 f62 1"/>
                <a:gd name="f137" fmla="*/ f115 f63 1"/>
                <a:gd name="f138" fmla="*/ f116 f62 1"/>
                <a:gd name="f139" fmla="*/ f117 f63 1"/>
                <a:gd name="f140" fmla="*/ f118 f62 1"/>
                <a:gd name="f141" fmla="*/ f119 f63 1"/>
                <a:gd name="f142" fmla="*/ f120 f62 1"/>
                <a:gd name="f143" fmla="*/ f121 f63 1"/>
                <a:gd name="f144" fmla="*/ f122 f62 1"/>
                <a:gd name="f145" fmla="*/ f123 f63 1"/>
                <a:gd name="f146" fmla="*/ f124 f62 1"/>
                <a:gd name="f147" fmla="*/ f125 f63 1"/>
                <a:gd name="f148" fmla="*/ f126 f62 1"/>
                <a:gd name="f149" fmla="*/ f127 f63 1"/>
                <a:gd name="f150" fmla="*/ f128 f62 1"/>
                <a:gd name="f151" fmla="*/ f129 f63 1"/>
                <a:gd name="f152" fmla="*/ f130 f62 1"/>
                <a:gd name="f153" fmla="*/ f131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36" y="f137"/>
                </a:cxn>
                <a:cxn ang="f91">
                  <a:pos x="f138" y="f139"/>
                </a:cxn>
                <a:cxn ang="f91">
                  <a:pos x="f140" y="f141"/>
                </a:cxn>
                <a:cxn ang="f91">
                  <a:pos x="f142" y="f143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36" y="f137"/>
                </a:cxn>
              </a:cxnLst>
              <a:rect l="f132" t="f135" r="f133" b="f134"/>
              <a:pathLst>
                <a:path w="67586" h="176994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orma libre: forma 21">
              <a:extLst>
                <a:ext uri="{FF2B5EF4-FFF2-40B4-BE49-F238E27FC236}">
                  <a16:creationId xmlns:a16="http://schemas.microsoft.com/office/drawing/2014/main" id="{C09498A2-C874-43CB-B3B9-DD9D34EBE765}"/>
                </a:ext>
              </a:extLst>
            </p:cNvPr>
            <p:cNvSpPr/>
            <p:nvPr/>
          </p:nvSpPr>
          <p:spPr>
            <a:xfrm>
              <a:off x="671151" y="4239460"/>
              <a:ext cx="287341" cy="6804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587"/>
                <a:gd name="f7" fmla="val 304481"/>
                <a:gd name="f8" fmla="val 381"/>
                <a:gd name="f9" fmla="val 286"/>
                <a:gd name="f10" fmla="val 83534"/>
                <a:gd name="f11" fmla="val 95"/>
                <a:gd name="f12" fmla="val 167069"/>
                <a:gd name="f13" fmla="val 250603"/>
                <a:gd name="f14" fmla="val 5334"/>
                <a:gd name="f15" fmla="val 282607"/>
                <a:gd name="f16" fmla="val 34004"/>
                <a:gd name="f17" fmla="val 305848"/>
                <a:gd name="f18" fmla="val 66389"/>
                <a:gd name="f19" fmla="val 304419"/>
                <a:gd name="f20" fmla="val 98679"/>
                <a:gd name="f21" fmla="val 302990"/>
                <a:gd name="f22" fmla="val 125158"/>
                <a:gd name="f23" fmla="val 277559"/>
                <a:gd name="f24" fmla="val 127825"/>
                <a:gd name="f25" fmla="val 245269"/>
                <a:gd name="f26" fmla="val 128111"/>
                <a:gd name="f27" fmla="val 168402"/>
                <a:gd name="f28" fmla="val 128302"/>
                <a:gd name="f29" fmla="val 91535"/>
                <a:gd name="f30" fmla="val 128588"/>
                <a:gd name="f31" fmla="val 14764"/>
                <a:gd name="f32" fmla="val 110204"/>
                <a:gd name="f33" fmla="val 14669"/>
                <a:gd name="f34" fmla="val 90011"/>
                <a:gd name="f35" fmla="val 13716"/>
                <a:gd name="f36" fmla="val 68294"/>
                <a:gd name="f37" fmla="val 11335"/>
                <a:gd name="f38" fmla="val 43243"/>
                <a:gd name="f39" fmla="val 8668"/>
                <a:gd name="f40" fmla="val 20574"/>
                <a:gd name="f41" fmla="val 4572"/>
                <a:gd name="f42" fmla="+- 0 0 -90"/>
                <a:gd name="f43" fmla="*/ f3 1 128587"/>
                <a:gd name="f44" fmla="*/ f4 1 304481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28587"/>
                <a:gd name="f53" fmla="*/ f49 1 304481"/>
                <a:gd name="f54" fmla="*/ 381 f50 1"/>
                <a:gd name="f55" fmla="*/ 0 f49 1"/>
                <a:gd name="f56" fmla="*/ 0 f50 1"/>
                <a:gd name="f57" fmla="*/ 250603 f49 1"/>
                <a:gd name="f58" fmla="*/ 66389 f50 1"/>
                <a:gd name="f59" fmla="*/ 304419 f49 1"/>
                <a:gd name="f60" fmla="*/ 127825 f50 1"/>
                <a:gd name="f61" fmla="*/ 245269 f49 1"/>
                <a:gd name="f62" fmla="*/ 128588 f50 1"/>
                <a:gd name="f63" fmla="*/ 14764 f49 1"/>
                <a:gd name="f64" fmla="*/ 68294 f50 1"/>
                <a:gd name="f65" fmla="*/ 11335 f49 1"/>
                <a:gd name="f66" fmla="+- f51 0 f1"/>
                <a:gd name="f67" fmla="*/ f54 1 128587"/>
                <a:gd name="f68" fmla="*/ f55 1 304481"/>
                <a:gd name="f69" fmla="*/ f56 1 128587"/>
                <a:gd name="f70" fmla="*/ f57 1 304481"/>
                <a:gd name="f71" fmla="*/ f58 1 128587"/>
                <a:gd name="f72" fmla="*/ f59 1 304481"/>
                <a:gd name="f73" fmla="*/ f60 1 128587"/>
                <a:gd name="f74" fmla="*/ f61 1 304481"/>
                <a:gd name="f75" fmla="*/ f62 1 128587"/>
                <a:gd name="f76" fmla="*/ f63 1 304481"/>
                <a:gd name="f77" fmla="*/ f64 1 128587"/>
                <a:gd name="f78" fmla="*/ f65 1 304481"/>
                <a:gd name="f79" fmla="*/ f45 1 f52"/>
                <a:gd name="f80" fmla="*/ f46 1 f52"/>
                <a:gd name="f81" fmla="*/ f45 1 f53"/>
                <a:gd name="f82" fmla="*/ f47 1 f53"/>
                <a:gd name="f83" fmla="*/ f67 1 f52"/>
                <a:gd name="f84" fmla="*/ f68 1 f53"/>
                <a:gd name="f85" fmla="*/ f69 1 f52"/>
                <a:gd name="f86" fmla="*/ f70 1 f53"/>
                <a:gd name="f87" fmla="*/ f71 1 f52"/>
                <a:gd name="f88" fmla="*/ f72 1 f53"/>
                <a:gd name="f89" fmla="*/ f73 1 f52"/>
                <a:gd name="f90" fmla="*/ f74 1 f53"/>
                <a:gd name="f91" fmla="*/ f75 1 f52"/>
                <a:gd name="f92" fmla="*/ f76 1 f53"/>
                <a:gd name="f93" fmla="*/ f77 1 f52"/>
                <a:gd name="f94" fmla="*/ f78 1 f53"/>
                <a:gd name="f95" fmla="*/ f79 f43 1"/>
                <a:gd name="f96" fmla="*/ f80 f43 1"/>
                <a:gd name="f97" fmla="*/ f82 f44 1"/>
                <a:gd name="f98" fmla="*/ f81 f44 1"/>
                <a:gd name="f99" fmla="*/ f83 f43 1"/>
                <a:gd name="f100" fmla="*/ f84 f44 1"/>
                <a:gd name="f101" fmla="*/ f85 f43 1"/>
                <a:gd name="f102" fmla="*/ f86 f44 1"/>
                <a:gd name="f103" fmla="*/ f87 f43 1"/>
                <a:gd name="f104" fmla="*/ f88 f44 1"/>
                <a:gd name="f105" fmla="*/ f89 f43 1"/>
                <a:gd name="f106" fmla="*/ f90 f44 1"/>
                <a:gd name="f107" fmla="*/ f91 f43 1"/>
                <a:gd name="f108" fmla="*/ f92 f44 1"/>
                <a:gd name="f109" fmla="*/ f93 f43 1"/>
                <a:gd name="f110" fmla="*/ f9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99" y="f100"/>
                </a:cxn>
                <a:cxn ang="f66">
                  <a:pos x="f101" y="f102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99" y="f100"/>
                </a:cxn>
              </a:cxnLst>
              <a:rect l="f95" t="f98" r="f96" b="f97"/>
              <a:pathLst>
                <a:path w="128587" h="304481">
                  <a:moveTo>
                    <a:pt x="f8" y="f5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8" y="f5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orma libre: forma 22">
              <a:extLst>
                <a:ext uri="{FF2B5EF4-FFF2-40B4-BE49-F238E27FC236}">
                  <a16:creationId xmlns:a16="http://schemas.microsoft.com/office/drawing/2014/main" id="{C350DDCB-4114-49ED-A1FA-0A0DBCFDA15B}"/>
                </a:ext>
              </a:extLst>
            </p:cNvPr>
            <p:cNvSpPr/>
            <p:nvPr/>
          </p:nvSpPr>
          <p:spPr>
            <a:xfrm>
              <a:off x="1010000" y="4238609"/>
              <a:ext cx="289050" cy="6794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349"/>
                <a:gd name="f7" fmla="val 304073"/>
                <a:gd name="f8" fmla="val 762"/>
                <a:gd name="f9" fmla="val 15145"/>
                <a:gd name="f10" fmla="val 476"/>
                <a:gd name="f11" fmla="val 93916"/>
                <a:gd name="f12" fmla="val 286"/>
                <a:gd name="f13" fmla="val 172593"/>
                <a:gd name="f14" fmla="val 251365"/>
                <a:gd name="f15" fmla="val 6572"/>
                <a:gd name="f16" fmla="val 282797"/>
                <a:gd name="f17" fmla="val 34862"/>
                <a:gd name="f18" fmla="val 305086"/>
                <a:gd name="f19" fmla="val 66389"/>
                <a:gd name="f20" fmla="val 304038"/>
                <a:gd name="f21" fmla="val 96488"/>
                <a:gd name="f22" fmla="val 303085"/>
                <a:gd name="f23" fmla="val 122492"/>
                <a:gd name="f24" fmla="val 281083"/>
                <a:gd name="f25" fmla="val 128588"/>
                <a:gd name="f26" fmla="val 250984"/>
                <a:gd name="f27" fmla="val 128873"/>
                <a:gd name="f28" fmla="val 246793"/>
                <a:gd name="f29" fmla="val 129064"/>
                <a:gd name="f30" fmla="val 242602"/>
                <a:gd name="f31" fmla="val 129350"/>
                <a:gd name="f32" fmla="val 238506"/>
                <a:gd name="f33" fmla="val 158972"/>
                <a:gd name="f34" fmla="val 79534"/>
                <a:gd name="f35" fmla="val 107633"/>
                <a:gd name="f36" fmla="val 5143"/>
                <a:gd name="f37" fmla="val 83439"/>
                <a:gd name="f38" fmla="val 9811"/>
                <a:gd name="f39" fmla="val 56579"/>
                <a:gd name="f40" fmla="val 12478"/>
                <a:gd name="f41" fmla="val 36481"/>
                <a:gd name="f42" fmla="val 14573"/>
                <a:gd name="f43" fmla="val 17812"/>
                <a:gd name="f44" fmla="val 15240"/>
                <a:gd name="f45" fmla="+- 0 0 -90"/>
                <a:gd name="f46" fmla="*/ f3 1 129349"/>
                <a:gd name="f47" fmla="*/ f4 1 304073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29349"/>
                <a:gd name="f56" fmla="*/ f52 1 304073"/>
                <a:gd name="f57" fmla="*/ 762 f53 1"/>
                <a:gd name="f58" fmla="*/ 15145 f52 1"/>
                <a:gd name="f59" fmla="*/ 0 f53 1"/>
                <a:gd name="f60" fmla="*/ 251365 f52 1"/>
                <a:gd name="f61" fmla="*/ 66389 f53 1"/>
                <a:gd name="f62" fmla="*/ 304038 f52 1"/>
                <a:gd name="f63" fmla="*/ 128588 f53 1"/>
                <a:gd name="f64" fmla="*/ 250984 f52 1"/>
                <a:gd name="f65" fmla="*/ 129350 f53 1"/>
                <a:gd name="f66" fmla="*/ 238506 f52 1"/>
                <a:gd name="f67" fmla="*/ 0 f52 1"/>
                <a:gd name="f68" fmla="*/ 56579 f53 1"/>
                <a:gd name="f69" fmla="*/ 12478 f52 1"/>
                <a:gd name="f70" fmla="+- f54 0 f1"/>
                <a:gd name="f71" fmla="*/ f57 1 129349"/>
                <a:gd name="f72" fmla="*/ f58 1 304073"/>
                <a:gd name="f73" fmla="*/ f59 1 129349"/>
                <a:gd name="f74" fmla="*/ f60 1 304073"/>
                <a:gd name="f75" fmla="*/ f61 1 129349"/>
                <a:gd name="f76" fmla="*/ f62 1 304073"/>
                <a:gd name="f77" fmla="*/ f63 1 129349"/>
                <a:gd name="f78" fmla="*/ f64 1 304073"/>
                <a:gd name="f79" fmla="*/ f65 1 129349"/>
                <a:gd name="f80" fmla="*/ f66 1 304073"/>
                <a:gd name="f81" fmla="*/ f67 1 304073"/>
                <a:gd name="f82" fmla="*/ f68 1 129349"/>
                <a:gd name="f83" fmla="*/ f69 1 304073"/>
                <a:gd name="f84" fmla="*/ f48 1 f55"/>
                <a:gd name="f85" fmla="*/ f49 1 f55"/>
                <a:gd name="f86" fmla="*/ f48 1 f56"/>
                <a:gd name="f87" fmla="*/ f50 1 f56"/>
                <a:gd name="f88" fmla="*/ f71 1 f55"/>
                <a:gd name="f89" fmla="*/ f72 1 f56"/>
                <a:gd name="f90" fmla="*/ f73 1 f55"/>
                <a:gd name="f91" fmla="*/ f74 1 f56"/>
                <a:gd name="f92" fmla="*/ f75 1 f55"/>
                <a:gd name="f93" fmla="*/ f76 1 f56"/>
                <a:gd name="f94" fmla="*/ f77 1 f55"/>
                <a:gd name="f95" fmla="*/ f78 1 f56"/>
                <a:gd name="f96" fmla="*/ f79 1 f55"/>
                <a:gd name="f97" fmla="*/ f80 1 f56"/>
                <a:gd name="f98" fmla="*/ f81 1 f56"/>
                <a:gd name="f99" fmla="*/ f82 1 f55"/>
                <a:gd name="f100" fmla="*/ f83 1 f56"/>
                <a:gd name="f101" fmla="*/ f84 f46 1"/>
                <a:gd name="f102" fmla="*/ f85 f46 1"/>
                <a:gd name="f103" fmla="*/ f87 f47 1"/>
                <a:gd name="f104" fmla="*/ f86 f47 1"/>
                <a:gd name="f105" fmla="*/ f88 f46 1"/>
                <a:gd name="f106" fmla="*/ f89 f47 1"/>
                <a:gd name="f107" fmla="*/ f90 f46 1"/>
                <a:gd name="f108" fmla="*/ f91 f47 1"/>
                <a:gd name="f109" fmla="*/ f92 f46 1"/>
                <a:gd name="f110" fmla="*/ f93 f47 1"/>
                <a:gd name="f111" fmla="*/ f94 f46 1"/>
                <a:gd name="f112" fmla="*/ f95 f47 1"/>
                <a:gd name="f113" fmla="*/ f96 f46 1"/>
                <a:gd name="f114" fmla="*/ f97 f47 1"/>
                <a:gd name="f115" fmla="*/ f98 f47 1"/>
                <a:gd name="f116" fmla="*/ f99 f46 1"/>
                <a:gd name="f117" fmla="*/ f100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05" y="f106"/>
                </a:cxn>
                <a:cxn ang="f70">
                  <a:pos x="f107" y="f108"/>
                </a:cxn>
                <a:cxn ang="f70">
                  <a:pos x="f109" y="f110"/>
                </a:cxn>
                <a:cxn ang="f70">
                  <a:pos x="f111" y="f112"/>
                </a:cxn>
                <a:cxn ang="f70">
                  <a:pos x="f113" y="f114"/>
                </a:cxn>
                <a:cxn ang="f70">
                  <a:pos x="f111" y="f115"/>
                </a:cxn>
                <a:cxn ang="f70">
                  <a:pos x="f116" y="f117"/>
                </a:cxn>
                <a:cxn ang="f70">
                  <a:pos x="f105" y="f106"/>
                </a:cxn>
              </a:cxnLst>
              <a:rect l="f101" t="f104" r="f102" b="f103"/>
              <a:pathLst>
                <a:path w="129349" h="304073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29" y="f33"/>
                    <a:pt x="f27" y="f34"/>
                    <a:pt x="f25" y="f5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orma libre: forma 23">
              <a:extLst>
                <a:ext uri="{FF2B5EF4-FFF2-40B4-BE49-F238E27FC236}">
                  <a16:creationId xmlns:a16="http://schemas.microsoft.com/office/drawing/2014/main" id="{87BE7FF4-C1C1-4C68-943A-81FCB9A44218}"/>
                </a:ext>
              </a:extLst>
            </p:cNvPr>
            <p:cNvSpPr/>
            <p:nvPr/>
          </p:nvSpPr>
          <p:spPr>
            <a:xfrm>
              <a:off x="724149" y="2162702"/>
              <a:ext cx="522753" cy="5227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3933"/>
                <a:gd name="f7" fmla="val 233934"/>
                <a:gd name="f8" fmla="val 116967"/>
                <a:gd name="f9" fmla="val 181566"/>
                <a:gd name="f10" fmla="val 52368"/>
                <a:gd name="f11" fmla="+- 0 0 -90"/>
                <a:gd name="f12" fmla="*/ f3 1 233933"/>
                <a:gd name="f13" fmla="*/ f4 1 233933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233933"/>
                <a:gd name="f20" fmla="*/ 233934 f17 1"/>
                <a:gd name="f21" fmla="*/ 116967 f17 1"/>
                <a:gd name="f22" fmla="*/ 0 f17 1"/>
                <a:gd name="f23" fmla="+- f18 0 f1"/>
                <a:gd name="f24" fmla="*/ f20 1 233933"/>
                <a:gd name="f25" fmla="*/ f21 1 233933"/>
                <a:gd name="f26" fmla="*/ f22 1 233933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233933" h="233933">
                  <a:moveTo>
                    <a:pt x="f7" y="f8"/>
                  </a:moveTo>
                  <a:cubicBezTo>
                    <a:pt x="f7" y="f9"/>
                    <a:pt x="f9" y="f7"/>
                    <a:pt x="f8" y="f7"/>
                  </a:cubicBezTo>
                  <a:cubicBezTo>
                    <a:pt x="f10" y="f7"/>
                    <a:pt x="f5" y="f9"/>
                    <a:pt x="f5" y="f8"/>
                  </a:cubicBezTo>
                  <a:cubicBezTo>
                    <a:pt x="f5" y="f10"/>
                    <a:pt x="f10" y="f5"/>
                    <a:pt x="f8" y="f5"/>
                  </a:cubicBezTo>
                  <a:cubicBezTo>
                    <a:pt x="f9" y="f5"/>
                    <a:pt x="f7" y="f10"/>
                    <a:pt x="f7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24">
              <a:extLst>
                <a:ext uri="{FF2B5EF4-FFF2-40B4-BE49-F238E27FC236}">
                  <a16:creationId xmlns:a16="http://schemas.microsoft.com/office/drawing/2014/main" id="{3D8CF577-5C71-4D85-B79A-4B1DCE90868E}"/>
                </a:ext>
              </a:extLst>
            </p:cNvPr>
            <p:cNvSpPr/>
            <p:nvPr/>
          </p:nvSpPr>
          <p:spPr>
            <a:xfrm>
              <a:off x="1797335" y="3181609"/>
              <a:ext cx="416756" cy="4167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499"/>
                <a:gd name="f7" fmla="val 93250"/>
                <a:gd name="f8" fmla="val 144750"/>
                <a:gd name="f9" fmla="val 41749"/>
                <a:gd name="f10" fmla="+- 0 0 -90"/>
                <a:gd name="f11" fmla="*/ f3 1 186499"/>
                <a:gd name="f12" fmla="*/ f4 1 186499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186499"/>
                <a:gd name="f19" fmla="*/ 186499 f16 1"/>
                <a:gd name="f20" fmla="*/ 93250 f16 1"/>
                <a:gd name="f21" fmla="*/ 0 f16 1"/>
                <a:gd name="f22" fmla="+- f17 0 f1"/>
                <a:gd name="f23" fmla="*/ f19 1 186499"/>
                <a:gd name="f24" fmla="*/ f20 1 186499"/>
                <a:gd name="f25" fmla="*/ f21 1 186499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186499" h="186499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orma libre: forma 25">
              <a:extLst>
                <a:ext uri="{FF2B5EF4-FFF2-40B4-BE49-F238E27FC236}">
                  <a16:creationId xmlns:a16="http://schemas.microsoft.com/office/drawing/2014/main" id="{9CBCD09D-C582-4B62-AD4B-D466CB4FDD56}"/>
                </a:ext>
              </a:extLst>
            </p:cNvPr>
            <p:cNvSpPr/>
            <p:nvPr/>
          </p:nvSpPr>
          <p:spPr>
            <a:xfrm>
              <a:off x="2701082" y="3272491"/>
              <a:ext cx="377592" cy="377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8973"/>
                <a:gd name="f7" fmla="val 168974"/>
                <a:gd name="f8" fmla="val 84487"/>
                <a:gd name="f9" fmla="val 131147"/>
                <a:gd name="f10" fmla="val 37826"/>
                <a:gd name="f11" fmla="val 131148"/>
                <a:gd name="f12" fmla="+- 0 0 -90"/>
                <a:gd name="f13" fmla="*/ f3 1 168973"/>
                <a:gd name="f14" fmla="*/ f4 1 168973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168973"/>
                <a:gd name="f21" fmla="*/ 168974 f18 1"/>
                <a:gd name="f22" fmla="*/ 84487 f18 1"/>
                <a:gd name="f23" fmla="*/ 168973 f18 1"/>
                <a:gd name="f24" fmla="*/ 0 f18 1"/>
                <a:gd name="f25" fmla="+- f19 0 f1"/>
                <a:gd name="f26" fmla="*/ f21 1 168973"/>
                <a:gd name="f27" fmla="*/ f22 1 168973"/>
                <a:gd name="f28" fmla="*/ f23 1 168973"/>
                <a:gd name="f29" fmla="*/ f24 1 168973"/>
                <a:gd name="f30" fmla="*/ f15 1 f20"/>
                <a:gd name="f31" fmla="*/ f16 1 f20"/>
                <a:gd name="f32" fmla="*/ f26 1 f20"/>
                <a:gd name="f33" fmla="*/ f27 1 f20"/>
                <a:gd name="f34" fmla="*/ f28 1 f20"/>
                <a:gd name="f35" fmla="*/ f29 1 f20"/>
                <a:gd name="f36" fmla="*/ f30 f13 1"/>
                <a:gd name="f37" fmla="*/ f31 f13 1"/>
                <a:gd name="f38" fmla="*/ f31 f14 1"/>
                <a:gd name="f39" fmla="*/ f30 f14 1"/>
                <a:gd name="f40" fmla="*/ f32 f13 1"/>
                <a:gd name="f41" fmla="*/ f33 f14 1"/>
                <a:gd name="f42" fmla="*/ f33 f13 1"/>
                <a:gd name="f43" fmla="*/ f34 f14 1"/>
                <a:gd name="f44" fmla="*/ f35 f13 1"/>
                <a:gd name="f45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2" y="f43"/>
                </a:cxn>
                <a:cxn ang="f25">
                  <a:pos x="f44" y="f41"/>
                </a:cxn>
                <a:cxn ang="f25">
                  <a:pos x="f42" y="f45"/>
                </a:cxn>
                <a:cxn ang="f25">
                  <a:pos x="f40" y="f41"/>
                </a:cxn>
              </a:cxnLst>
              <a:rect l="f36" t="f39" r="f37" b="f38"/>
              <a:pathLst>
                <a:path w="168973" h="168973">
                  <a:moveTo>
                    <a:pt x="f7" y="f8"/>
                  </a:moveTo>
                  <a:cubicBezTo>
                    <a:pt x="f7" y="f9"/>
                    <a:pt x="f9" y="f6"/>
                    <a:pt x="f8" y="f6"/>
                  </a:cubicBezTo>
                  <a:cubicBezTo>
                    <a:pt x="f10" y="f6"/>
                    <a:pt x="f5" y="f9"/>
                    <a:pt x="f5" y="f8"/>
                  </a:cubicBezTo>
                  <a:cubicBezTo>
                    <a:pt x="f5" y="f10"/>
                    <a:pt x="f10" y="f5"/>
                    <a:pt x="f8" y="f5"/>
                  </a:cubicBezTo>
                  <a:cubicBezTo>
                    <a:pt x="f11" y="f5"/>
                    <a:pt x="f7" y="f10"/>
                    <a:pt x="f7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orma libre: forma 26">
              <a:extLst>
                <a:ext uri="{FF2B5EF4-FFF2-40B4-BE49-F238E27FC236}">
                  <a16:creationId xmlns:a16="http://schemas.microsoft.com/office/drawing/2014/main" id="{CF3F726F-F1C5-4ABD-94A7-4201A5FC9266}"/>
                </a:ext>
              </a:extLst>
            </p:cNvPr>
            <p:cNvSpPr/>
            <p:nvPr/>
          </p:nvSpPr>
          <p:spPr>
            <a:xfrm>
              <a:off x="1622611" y="3637528"/>
              <a:ext cx="765371" cy="718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2505"/>
                <a:gd name="f7" fmla="val 321750"/>
                <a:gd name="f8" fmla="val 158101"/>
                <a:gd name="f9" fmla="val 2381"/>
                <a:gd name="f10" fmla="val 138670"/>
                <a:gd name="f11" fmla="val 119144"/>
                <a:gd name="f12" fmla="val 99713"/>
                <a:gd name="f13" fmla="val 83997"/>
                <a:gd name="f14" fmla="val 12668"/>
                <a:gd name="f15" fmla="val 60946"/>
                <a:gd name="f16" fmla="val 30575"/>
                <a:gd name="f17" fmla="val 42087"/>
                <a:gd name="f18" fmla="val 59246"/>
                <a:gd name="f19" fmla="val 34848"/>
                <a:gd name="f20" fmla="val 70199"/>
                <a:gd name="f21" fmla="val 19798"/>
                <a:gd name="f22" fmla="val 95631"/>
                <a:gd name="f23" fmla="val 8749"/>
                <a:gd name="f24" fmla="val 160877"/>
                <a:gd name="f25" fmla="val 2939"/>
                <a:gd name="f26" fmla="val 195167"/>
                <a:gd name="f27" fmla="val -2395"/>
                <a:gd name="f28" fmla="val 244507"/>
                <a:gd name="f29" fmla="val 1129"/>
                <a:gd name="f30" fmla="val 304991"/>
                <a:gd name="f31" fmla="val 6844"/>
                <a:gd name="f32" fmla="val 316040"/>
                <a:gd name="f33" fmla="val 18560"/>
                <a:gd name="f34" fmla="val 322612"/>
                <a:gd name="f35" fmla="val 30657"/>
                <a:gd name="f36" fmla="val 321659"/>
                <a:gd name="f37" fmla="val 43515"/>
                <a:gd name="f38" fmla="val 320707"/>
                <a:gd name="f39" fmla="val 54564"/>
                <a:gd name="f40" fmla="val 311563"/>
                <a:gd name="f41" fmla="val 57993"/>
                <a:gd name="f42" fmla="val 298895"/>
                <a:gd name="f43" fmla="val 55898"/>
                <a:gd name="f44" fmla="val 270986"/>
                <a:gd name="f45" fmla="val 55803"/>
                <a:gd name="f46" fmla="val 236411"/>
                <a:gd name="f47" fmla="val 61041"/>
                <a:gd name="f48" fmla="val 197263"/>
                <a:gd name="f49" fmla="val 65232"/>
                <a:gd name="f50" fmla="val 165735"/>
                <a:gd name="f51" fmla="val 72090"/>
                <a:gd name="f52" fmla="val 138208"/>
                <a:gd name="f53" fmla="val 79234"/>
                <a:gd name="f54" fmla="val 115348"/>
                <a:gd name="f55" fmla="val 79520"/>
                <a:gd name="f56" fmla="val 160115"/>
                <a:gd name="f57" fmla="val 79710"/>
                <a:gd name="f58" fmla="val 204788"/>
                <a:gd name="f59" fmla="val 79996"/>
                <a:gd name="f60" fmla="val 249555"/>
                <a:gd name="f61" fmla="val 141432"/>
                <a:gd name="f62" fmla="val 249079"/>
                <a:gd name="f63" fmla="val 202869"/>
                <a:gd name="f64" fmla="val 248507"/>
                <a:gd name="f65" fmla="val 264305"/>
                <a:gd name="f66" fmla="val 248031"/>
                <a:gd name="f67" fmla="val 263829"/>
                <a:gd name="f68" fmla="val 203263"/>
                <a:gd name="f69" fmla="val 263257"/>
                <a:gd name="f70" fmla="val 158591"/>
                <a:gd name="f71" fmla="val 262781"/>
                <a:gd name="f72" fmla="val 113824"/>
                <a:gd name="f73" fmla="val 270020"/>
                <a:gd name="f74" fmla="val 139732"/>
                <a:gd name="f75" fmla="val 276783"/>
                <a:gd name="f76" fmla="val 170593"/>
                <a:gd name="f77" fmla="val 280974"/>
                <a:gd name="f78" fmla="val 205550"/>
                <a:gd name="f79" fmla="val 285165"/>
                <a:gd name="f80" fmla="val 240792"/>
                <a:gd name="f81" fmla="val 285831"/>
                <a:gd name="f82" fmla="val 272510"/>
                <a:gd name="f83" fmla="val 284784"/>
                <a:gd name="f84" fmla="val 299561"/>
                <a:gd name="f85" fmla="val 289070"/>
                <a:gd name="f86" fmla="val 311753"/>
                <a:gd name="f87" fmla="val 300690"/>
                <a:gd name="f88" fmla="val 320040"/>
                <a:gd name="f89" fmla="val 313644"/>
                <a:gd name="f90" fmla="val 326598"/>
                <a:gd name="f91" fmla="val 338219"/>
                <a:gd name="f92" fmla="val 342410"/>
                <a:gd name="f93" fmla="val 242411"/>
                <a:gd name="f94" fmla="val 337933"/>
                <a:gd name="f95" fmla="val 333361"/>
                <a:gd name="f96" fmla="val 160782"/>
                <a:gd name="f97" fmla="val 325646"/>
                <a:gd name="f98" fmla="val 102013"/>
                <a:gd name="f99" fmla="val 317931"/>
                <a:gd name="f100" fmla="val 81439"/>
                <a:gd name="f101" fmla="val 307548"/>
                <a:gd name="f102" fmla="val 63722"/>
                <a:gd name="f103" fmla="val 288022"/>
                <a:gd name="f104" fmla="val 30480"/>
                <a:gd name="f105" fmla="val 260971"/>
                <a:gd name="f106" fmla="val 10763"/>
                <a:gd name="f107" fmla="val 243064"/>
                <a:gd name="f108" fmla="val 214775"/>
                <a:gd name="f109" fmla="val 857"/>
                <a:gd name="f110" fmla="val 186486"/>
                <a:gd name="f111" fmla="val 1619"/>
                <a:gd name="f112" fmla="+- 0 0 -90"/>
                <a:gd name="f113" fmla="*/ f3 1 342505"/>
                <a:gd name="f114" fmla="*/ f4 1 321750"/>
                <a:gd name="f115" fmla="val f5"/>
                <a:gd name="f116" fmla="val f6"/>
                <a:gd name="f117" fmla="val f7"/>
                <a:gd name="f118" fmla="*/ f112 f0 1"/>
                <a:gd name="f119" fmla="+- f117 0 f115"/>
                <a:gd name="f120" fmla="+- f116 0 f115"/>
                <a:gd name="f121" fmla="*/ f118 1 f2"/>
                <a:gd name="f122" fmla="*/ f120 1 342505"/>
                <a:gd name="f123" fmla="*/ f119 1 321750"/>
                <a:gd name="f124" fmla="*/ 158101 f120 1"/>
                <a:gd name="f125" fmla="*/ 2381 f119 1"/>
                <a:gd name="f126" fmla="*/ 99713 f120 1"/>
                <a:gd name="f127" fmla="*/ 42087 f120 1"/>
                <a:gd name="f128" fmla="*/ 59246 f119 1"/>
                <a:gd name="f129" fmla="*/ 8749 f120 1"/>
                <a:gd name="f130" fmla="*/ 160877 f119 1"/>
                <a:gd name="f131" fmla="*/ 1129 f120 1"/>
                <a:gd name="f132" fmla="*/ 304991 f119 1"/>
                <a:gd name="f133" fmla="*/ 30657 f120 1"/>
                <a:gd name="f134" fmla="*/ 321659 f119 1"/>
                <a:gd name="f135" fmla="*/ 57993 f120 1"/>
                <a:gd name="f136" fmla="*/ 298895 f119 1"/>
                <a:gd name="f137" fmla="*/ 61041 f120 1"/>
                <a:gd name="f138" fmla="*/ 197263 f119 1"/>
                <a:gd name="f139" fmla="*/ 79234 f120 1"/>
                <a:gd name="f140" fmla="*/ 115348 f119 1"/>
                <a:gd name="f141" fmla="*/ 79996 f120 1"/>
                <a:gd name="f142" fmla="*/ 249555 f119 1"/>
                <a:gd name="f143" fmla="*/ 264305 f120 1"/>
                <a:gd name="f144" fmla="*/ 248031 f119 1"/>
                <a:gd name="f145" fmla="*/ 262781 f120 1"/>
                <a:gd name="f146" fmla="*/ 113824 f119 1"/>
                <a:gd name="f147" fmla="*/ 280974 f120 1"/>
                <a:gd name="f148" fmla="*/ 205550 f119 1"/>
                <a:gd name="f149" fmla="*/ 284784 f120 1"/>
                <a:gd name="f150" fmla="*/ 299561 f119 1"/>
                <a:gd name="f151" fmla="*/ 313644 f120 1"/>
                <a:gd name="f152" fmla="*/ 320040 f119 1"/>
                <a:gd name="f153" fmla="*/ 342505 f120 1"/>
                <a:gd name="f154" fmla="*/ 333361 f120 1"/>
                <a:gd name="f155" fmla="*/ 160782 f119 1"/>
                <a:gd name="f156" fmla="*/ 307548 f120 1"/>
                <a:gd name="f157" fmla="*/ 63722 f119 1"/>
                <a:gd name="f158" fmla="*/ 243064 f120 1"/>
                <a:gd name="f159" fmla="*/ 0 f119 1"/>
                <a:gd name="f160" fmla="+- f121 0 f1"/>
                <a:gd name="f161" fmla="*/ f124 1 342505"/>
                <a:gd name="f162" fmla="*/ f125 1 321750"/>
                <a:gd name="f163" fmla="*/ f126 1 342505"/>
                <a:gd name="f164" fmla="*/ f127 1 342505"/>
                <a:gd name="f165" fmla="*/ f128 1 321750"/>
                <a:gd name="f166" fmla="*/ f129 1 342505"/>
                <a:gd name="f167" fmla="*/ f130 1 321750"/>
                <a:gd name="f168" fmla="*/ f131 1 342505"/>
                <a:gd name="f169" fmla="*/ f132 1 321750"/>
                <a:gd name="f170" fmla="*/ f133 1 342505"/>
                <a:gd name="f171" fmla="*/ f134 1 321750"/>
                <a:gd name="f172" fmla="*/ f135 1 342505"/>
                <a:gd name="f173" fmla="*/ f136 1 321750"/>
                <a:gd name="f174" fmla="*/ f137 1 342505"/>
                <a:gd name="f175" fmla="*/ f138 1 321750"/>
                <a:gd name="f176" fmla="*/ f139 1 342505"/>
                <a:gd name="f177" fmla="*/ f140 1 321750"/>
                <a:gd name="f178" fmla="*/ f141 1 342505"/>
                <a:gd name="f179" fmla="*/ f142 1 321750"/>
                <a:gd name="f180" fmla="*/ f143 1 342505"/>
                <a:gd name="f181" fmla="*/ f144 1 321750"/>
                <a:gd name="f182" fmla="*/ f145 1 342505"/>
                <a:gd name="f183" fmla="*/ f146 1 321750"/>
                <a:gd name="f184" fmla="*/ f147 1 342505"/>
                <a:gd name="f185" fmla="*/ f148 1 321750"/>
                <a:gd name="f186" fmla="*/ f149 1 342505"/>
                <a:gd name="f187" fmla="*/ f150 1 321750"/>
                <a:gd name="f188" fmla="*/ f151 1 342505"/>
                <a:gd name="f189" fmla="*/ f152 1 321750"/>
                <a:gd name="f190" fmla="*/ f153 1 342505"/>
                <a:gd name="f191" fmla="*/ f154 1 342505"/>
                <a:gd name="f192" fmla="*/ f155 1 321750"/>
                <a:gd name="f193" fmla="*/ f156 1 342505"/>
                <a:gd name="f194" fmla="*/ f157 1 321750"/>
                <a:gd name="f195" fmla="*/ f158 1 342505"/>
                <a:gd name="f196" fmla="*/ f159 1 321750"/>
                <a:gd name="f197" fmla="*/ f115 1 f122"/>
                <a:gd name="f198" fmla="*/ f116 1 f122"/>
                <a:gd name="f199" fmla="*/ f115 1 f123"/>
                <a:gd name="f200" fmla="*/ f117 1 f123"/>
                <a:gd name="f201" fmla="*/ f161 1 f122"/>
                <a:gd name="f202" fmla="*/ f162 1 f123"/>
                <a:gd name="f203" fmla="*/ f163 1 f122"/>
                <a:gd name="f204" fmla="*/ f164 1 f122"/>
                <a:gd name="f205" fmla="*/ f165 1 f123"/>
                <a:gd name="f206" fmla="*/ f166 1 f122"/>
                <a:gd name="f207" fmla="*/ f167 1 f123"/>
                <a:gd name="f208" fmla="*/ f168 1 f122"/>
                <a:gd name="f209" fmla="*/ f169 1 f123"/>
                <a:gd name="f210" fmla="*/ f170 1 f122"/>
                <a:gd name="f211" fmla="*/ f171 1 f123"/>
                <a:gd name="f212" fmla="*/ f172 1 f122"/>
                <a:gd name="f213" fmla="*/ f173 1 f123"/>
                <a:gd name="f214" fmla="*/ f174 1 f122"/>
                <a:gd name="f215" fmla="*/ f175 1 f123"/>
                <a:gd name="f216" fmla="*/ f176 1 f122"/>
                <a:gd name="f217" fmla="*/ f177 1 f123"/>
                <a:gd name="f218" fmla="*/ f178 1 f122"/>
                <a:gd name="f219" fmla="*/ f179 1 f123"/>
                <a:gd name="f220" fmla="*/ f180 1 f122"/>
                <a:gd name="f221" fmla="*/ f181 1 f123"/>
                <a:gd name="f222" fmla="*/ f182 1 f122"/>
                <a:gd name="f223" fmla="*/ f183 1 f123"/>
                <a:gd name="f224" fmla="*/ f184 1 f122"/>
                <a:gd name="f225" fmla="*/ f185 1 f123"/>
                <a:gd name="f226" fmla="*/ f186 1 f122"/>
                <a:gd name="f227" fmla="*/ f187 1 f123"/>
                <a:gd name="f228" fmla="*/ f188 1 f122"/>
                <a:gd name="f229" fmla="*/ f189 1 f123"/>
                <a:gd name="f230" fmla="*/ f190 1 f122"/>
                <a:gd name="f231" fmla="*/ f191 1 f122"/>
                <a:gd name="f232" fmla="*/ f192 1 f123"/>
                <a:gd name="f233" fmla="*/ f193 1 f122"/>
                <a:gd name="f234" fmla="*/ f194 1 f123"/>
                <a:gd name="f235" fmla="*/ f195 1 f122"/>
                <a:gd name="f236" fmla="*/ f196 1 f123"/>
                <a:gd name="f237" fmla="*/ f197 f113 1"/>
                <a:gd name="f238" fmla="*/ f198 f113 1"/>
                <a:gd name="f239" fmla="*/ f200 f114 1"/>
                <a:gd name="f240" fmla="*/ f199 f114 1"/>
                <a:gd name="f241" fmla="*/ f201 f113 1"/>
                <a:gd name="f242" fmla="*/ f202 f114 1"/>
                <a:gd name="f243" fmla="*/ f203 f113 1"/>
                <a:gd name="f244" fmla="*/ f204 f113 1"/>
                <a:gd name="f245" fmla="*/ f205 f114 1"/>
                <a:gd name="f246" fmla="*/ f206 f113 1"/>
                <a:gd name="f247" fmla="*/ f207 f114 1"/>
                <a:gd name="f248" fmla="*/ f208 f113 1"/>
                <a:gd name="f249" fmla="*/ f209 f114 1"/>
                <a:gd name="f250" fmla="*/ f210 f113 1"/>
                <a:gd name="f251" fmla="*/ f211 f114 1"/>
                <a:gd name="f252" fmla="*/ f212 f113 1"/>
                <a:gd name="f253" fmla="*/ f213 f114 1"/>
                <a:gd name="f254" fmla="*/ f214 f113 1"/>
                <a:gd name="f255" fmla="*/ f215 f114 1"/>
                <a:gd name="f256" fmla="*/ f216 f113 1"/>
                <a:gd name="f257" fmla="*/ f217 f114 1"/>
                <a:gd name="f258" fmla="*/ f218 f113 1"/>
                <a:gd name="f259" fmla="*/ f219 f114 1"/>
                <a:gd name="f260" fmla="*/ f220 f113 1"/>
                <a:gd name="f261" fmla="*/ f221 f114 1"/>
                <a:gd name="f262" fmla="*/ f222 f113 1"/>
                <a:gd name="f263" fmla="*/ f223 f114 1"/>
                <a:gd name="f264" fmla="*/ f224 f113 1"/>
                <a:gd name="f265" fmla="*/ f225 f114 1"/>
                <a:gd name="f266" fmla="*/ f226 f113 1"/>
                <a:gd name="f267" fmla="*/ f227 f114 1"/>
                <a:gd name="f268" fmla="*/ f228 f113 1"/>
                <a:gd name="f269" fmla="*/ f229 f114 1"/>
                <a:gd name="f270" fmla="*/ f230 f113 1"/>
                <a:gd name="f271" fmla="*/ f231 f113 1"/>
                <a:gd name="f272" fmla="*/ f232 f114 1"/>
                <a:gd name="f273" fmla="*/ f233 f113 1"/>
                <a:gd name="f274" fmla="*/ f234 f114 1"/>
                <a:gd name="f275" fmla="*/ f235 f113 1"/>
                <a:gd name="f276" fmla="*/ f236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0">
                  <a:pos x="f241" y="f242"/>
                </a:cxn>
                <a:cxn ang="f160">
                  <a:pos x="f243" y="f242"/>
                </a:cxn>
                <a:cxn ang="f160">
                  <a:pos x="f244" y="f245"/>
                </a:cxn>
                <a:cxn ang="f160">
                  <a:pos x="f246" y="f247"/>
                </a:cxn>
                <a:cxn ang="f160">
                  <a:pos x="f248" y="f249"/>
                </a:cxn>
                <a:cxn ang="f160">
                  <a:pos x="f250" y="f251"/>
                </a:cxn>
                <a:cxn ang="f160">
                  <a:pos x="f252" y="f253"/>
                </a:cxn>
                <a:cxn ang="f160">
                  <a:pos x="f254" y="f255"/>
                </a:cxn>
                <a:cxn ang="f160">
                  <a:pos x="f256" y="f257"/>
                </a:cxn>
                <a:cxn ang="f160">
                  <a:pos x="f258" y="f259"/>
                </a:cxn>
                <a:cxn ang="f160">
                  <a:pos x="f260" y="f261"/>
                </a:cxn>
                <a:cxn ang="f160">
                  <a:pos x="f262" y="f263"/>
                </a:cxn>
                <a:cxn ang="f160">
                  <a:pos x="f264" y="f265"/>
                </a:cxn>
                <a:cxn ang="f160">
                  <a:pos x="f266" y="f267"/>
                </a:cxn>
                <a:cxn ang="f160">
                  <a:pos x="f268" y="f269"/>
                </a:cxn>
                <a:cxn ang="f160">
                  <a:pos x="f270" y="f267"/>
                </a:cxn>
                <a:cxn ang="f160">
                  <a:pos x="f271" y="f272"/>
                </a:cxn>
                <a:cxn ang="f160">
                  <a:pos x="f273" y="f274"/>
                </a:cxn>
                <a:cxn ang="f160">
                  <a:pos x="f275" y="f276"/>
                </a:cxn>
                <a:cxn ang="f160">
                  <a:pos x="f241" y="f242"/>
                </a:cxn>
              </a:cxnLst>
              <a:rect l="f237" t="f240" r="f238" b="f239"/>
              <a:pathLst>
                <a:path w="342505" h="321750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86"/>
                    <a:pt x="f6" y="f84"/>
                  </a:cubicBezTo>
                  <a:cubicBezTo>
                    <a:pt x="f92" y="f93"/>
                    <a:pt x="f94" y="f26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5"/>
                  </a:cubicBezTo>
                  <a:cubicBezTo>
                    <a:pt x="f108" y="f109"/>
                    <a:pt x="f110" y="f111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orma libre: forma 27">
              <a:extLst>
                <a:ext uri="{FF2B5EF4-FFF2-40B4-BE49-F238E27FC236}">
                  <a16:creationId xmlns:a16="http://schemas.microsoft.com/office/drawing/2014/main" id="{85E14A51-3EDF-4EE1-8996-888D58B7D044}"/>
                </a:ext>
              </a:extLst>
            </p:cNvPr>
            <p:cNvSpPr/>
            <p:nvPr/>
          </p:nvSpPr>
          <p:spPr>
            <a:xfrm>
              <a:off x="1797966" y="4213500"/>
              <a:ext cx="413564" cy="7038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70"/>
                <a:gd name="f7" fmla="val 314986"/>
                <a:gd name="f8" fmla="val 191"/>
                <a:gd name="f9" fmla="val 476"/>
                <a:gd name="f10" fmla="val 95250"/>
                <a:gd name="f11" fmla="val 1048"/>
                <a:gd name="f12" fmla="val 190310"/>
                <a:gd name="f13" fmla="val 1524"/>
                <a:gd name="f14" fmla="val 285274"/>
                <a:gd name="f15" fmla="val 7810"/>
                <a:gd name="f16" fmla="val 301752"/>
                <a:gd name="f17" fmla="val 22574"/>
                <a:gd name="f18" fmla="val 313277"/>
                <a:gd name="f19" fmla="val 39433"/>
                <a:gd name="f20" fmla="val 314801"/>
                <a:gd name="f21" fmla="val 58864"/>
                <a:gd name="f22" fmla="val 316611"/>
                <a:gd name="f23" fmla="val 77914"/>
                <a:gd name="f24" fmla="val 304991"/>
                <a:gd name="f25" fmla="val 85725"/>
                <a:gd name="f26" fmla="val 285941"/>
                <a:gd name="f27" fmla="val 85439"/>
                <a:gd name="f28" fmla="val 222218"/>
                <a:gd name="f29" fmla="val 85249"/>
                <a:gd name="f30" fmla="val 158496"/>
                <a:gd name="f31" fmla="val 84963"/>
                <a:gd name="f32" fmla="val 94869"/>
                <a:gd name="f33" fmla="val 91059"/>
                <a:gd name="f34" fmla="val 95345"/>
                <a:gd name="f35" fmla="val 97060"/>
                <a:gd name="f36" fmla="val 95917"/>
                <a:gd name="f37" fmla="val 103156"/>
                <a:gd name="f38" fmla="val 96393"/>
                <a:gd name="f39" fmla="val 102394"/>
                <a:gd name="f40" fmla="val 159068"/>
                <a:gd name="f41" fmla="val 101632"/>
                <a:gd name="f42" fmla="val 221742"/>
                <a:gd name="f43" fmla="val 100870"/>
                <a:gd name="f44" fmla="val 284417"/>
                <a:gd name="f45" fmla="val 106870"/>
                <a:gd name="f46" fmla="val 302800"/>
                <a:gd name="f47" fmla="val 124206"/>
                <a:gd name="f48" fmla="val 315087"/>
                <a:gd name="f49" fmla="val 143351"/>
                <a:gd name="f50" fmla="val 314706"/>
                <a:gd name="f51" fmla="val 162211"/>
                <a:gd name="f52" fmla="val 314325"/>
                <a:gd name="f53" fmla="val 178784"/>
                <a:gd name="f54" fmla="val 184309"/>
                <a:gd name="f55" fmla="val 283655"/>
                <a:gd name="f56" fmla="val 184594"/>
                <a:gd name="f57" fmla="val 189071"/>
                <a:gd name="f58" fmla="val 184785"/>
                <a:gd name="f59" fmla="val 94583"/>
                <a:gd name="f60" fmla="val 185071"/>
                <a:gd name="f61" fmla="val 123444"/>
                <a:gd name="f62" fmla="val 61722"/>
                <a:gd name="f63" fmla="+- 0 0 -90"/>
                <a:gd name="f64" fmla="*/ f3 1 185070"/>
                <a:gd name="f65" fmla="*/ f4 1 314986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185070"/>
                <a:gd name="f74" fmla="*/ f70 1 314986"/>
                <a:gd name="f75" fmla="*/ 0 f71 1"/>
                <a:gd name="f76" fmla="*/ 191 f70 1"/>
                <a:gd name="f77" fmla="*/ 1524 f71 1"/>
                <a:gd name="f78" fmla="*/ 285274 f70 1"/>
                <a:gd name="f79" fmla="*/ 39433 f71 1"/>
                <a:gd name="f80" fmla="*/ 314801 f70 1"/>
                <a:gd name="f81" fmla="*/ 85725 f71 1"/>
                <a:gd name="f82" fmla="*/ 285941 f70 1"/>
                <a:gd name="f83" fmla="*/ 84963 f71 1"/>
                <a:gd name="f84" fmla="*/ 94869 f70 1"/>
                <a:gd name="f85" fmla="*/ 103156 f71 1"/>
                <a:gd name="f86" fmla="*/ 96393 f70 1"/>
                <a:gd name="f87" fmla="*/ 100870 f71 1"/>
                <a:gd name="f88" fmla="*/ 284417 f70 1"/>
                <a:gd name="f89" fmla="*/ 143351 f71 1"/>
                <a:gd name="f90" fmla="*/ 314706 f70 1"/>
                <a:gd name="f91" fmla="*/ 184309 f71 1"/>
                <a:gd name="f92" fmla="*/ 283655 f70 1"/>
                <a:gd name="f93" fmla="*/ 185071 f71 1"/>
                <a:gd name="f94" fmla="*/ 0 f70 1"/>
                <a:gd name="f95" fmla="+- f72 0 f1"/>
                <a:gd name="f96" fmla="*/ f75 1 185070"/>
                <a:gd name="f97" fmla="*/ f76 1 314986"/>
                <a:gd name="f98" fmla="*/ f77 1 185070"/>
                <a:gd name="f99" fmla="*/ f78 1 314986"/>
                <a:gd name="f100" fmla="*/ f79 1 185070"/>
                <a:gd name="f101" fmla="*/ f80 1 314986"/>
                <a:gd name="f102" fmla="*/ f81 1 185070"/>
                <a:gd name="f103" fmla="*/ f82 1 314986"/>
                <a:gd name="f104" fmla="*/ f83 1 185070"/>
                <a:gd name="f105" fmla="*/ f84 1 314986"/>
                <a:gd name="f106" fmla="*/ f85 1 185070"/>
                <a:gd name="f107" fmla="*/ f86 1 314986"/>
                <a:gd name="f108" fmla="*/ f87 1 185070"/>
                <a:gd name="f109" fmla="*/ f88 1 314986"/>
                <a:gd name="f110" fmla="*/ f89 1 185070"/>
                <a:gd name="f111" fmla="*/ f90 1 314986"/>
                <a:gd name="f112" fmla="*/ f91 1 185070"/>
                <a:gd name="f113" fmla="*/ f92 1 314986"/>
                <a:gd name="f114" fmla="*/ f93 1 185070"/>
                <a:gd name="f115" fmla="*/ f94 1 314986"/>
                <a:gd name="f116" fmla="*/ f66 1 f73"/>
                <a:gd name="f117" fmla="*/ f67 1 f73"/>
                <a:gd name="f118" fmla="*/ f66 1 f74"/>
                <a:gd name="f119" fmla="*/ f68 1 f74"/>
                <a:gd name="f120" fmla="*/ f96 1 f73"/>
                <a:gd name="f121" fmla="*/ f97 1 f74"/>
                <a:gd name="f122" fmla="*/ f98 1 f73"/>
                <a:gd name="f123" fmla="*/ f99 1 f74"/>
                <a:gd name="f124" fmla="*/ f100 1 f73"/>
                <a:gd name="f125" fmla="*/ f101 1 f74"/>
                <a:gd name="f126" fmla="*/ f102 1 f73"/>
                <a:gd name="f127" fmla="*/ f103 1 f74"/>
                <a:gd name="f128" fmla="*/ f104 1 f73"/>
                <a:gd name="f129" fmla="*/ f105 1 f74"/>
                <a:gd name="f130" fmla="*/ f106 1 f73"/>
                <a:gd name="f131" fmla="*/ f107 1 f74"/>
                <a:gd name="f132" fmla="*/ f108 1 f73"/>
                <a:gd name="f133" fmla="*/ f109 1 f74"/>
                <a:gd name="f134" fmla="*/ f110 1 f73"/>
                <a:gd name="f135" fmla="*/ f111 1 f74"/>
                <a:gd name="f136" fmla="*/ f112 1 f73"/>
                <a:gd name="f137" fmla="*/ f113 1 f74"/>
                <a:gd name="f138" fmla="*/ f114 1 f73"/>
                <a:gd name="f139" fmla="*/ f115 1 f74"/>
                <a:gd name="f140" fmla="*/ f116 f64 1"/>
                <a:gd name="f141" fmla="*/ f117 f64 1"/>
                <a:gd name="f142" fmla="*/ f119 f65 1"/>
                <a:gd name="f143" fmla="*/ f118 f65 1"/>
                <a:gd name="f144" fmla="*/ f120 f64 1"/>
                <a:gd name="f145" fmla="*/ f121 f65 1"/>
                <a:gd name="f146" fmla="*/ f122 f64 1"/>
                <a:gd name="f147" fmla="*/ f123 f65 1"/>
                <a:gd name="f148" fmla="*/ f124 f64 1"/>
                <a:gd name="f149" fmla="*/ f125 f65 1"/>
                <a:gd name="f150" fmla="*/ f126 f64 1"/>
                <a:gd name="f151" fmla="*/ f127 f65 1"/>
                <a:gd name="f152" fmla="*/ f128 f64 1"/>
                <a:gd name="f153" fmla="*/ f129 f65 1"/>
                <a:gd name="f154" fmla="*/ f130 f64 1"/>
                <a:gd name="f155" fmla="*/ f131 f65 1"/>
                <a:gd name="f156" fmla="*/ f132 f64 1"/>
                <a:gd name="f157" fmla="*/ f133 f65 1"/>
                <a:gd name="f158" fmla="*/ f134 f64 1"/>
                <a:gd name="f159" fmla="*/ f135 f65 1"/>
                <a:gd name="f160" fmla="*/ f136 f64 1"/>
                <a:gd name="f161" fmla="*/ f137 f65 1"/>
                <a:gd name="f162" fmla="*/ f138 f64 1"/>
                <a:gd name="f163" fmla="*/ f139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44" y="f145"/>
                </a:cxn>
                <a:cxn ang="f95">
                  <a:pos x="f146" y="f147"/>
                </a:cxn>
                <a:cxn ang="f95">
                  <a:pos x="f148" y="f149"/>
                </a:cxn>
                <a:cxn ang="f95">
                  <a:pos x="f150" y="f151"/>
                </a:cxn>
                <a:cxn ang="f95">
                  <a:pos x="f152" y="f153"/>
                </a:cxn>
                <a:cxn ang="f95">
                  <a:pos x="f154" y="f155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44" y="f145"/>
                </a:cxn>
              </a:cxnLst>
              <a:rect l="f140" t="f143" r="f141" b="f142"/>
              <a:pathLst>
                <a:path w="185070" h="314986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16"/>
                    <a:pt x="f54" y="f55"/>
                  </a:cubicBezTo>
                  <a:cubicBezTo>
                    <a:pt x="f56" y="f57"/>
                    <a:pt x="f58" y="f59"/>
                    <a:pt x="f60" y="f5"/>
                  </a:cubicBezTo>
                  <a:cubicBezTo>
                    <a:pt x="f61" y="f8"/>
                    <a:pt x="f62" y="f8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orma libre: forma 28">
              <a:extLst>
                <a:ext uri="{FF2B5EF4-FFF2-40B4-BE49-F238E27FC236}">
                  <a16:creationId xmlns:a16="http://schemas.microsoft.com/office/drawing/2014/main" id="{A188C57A-18FD-4491-BF71-D78C4324CB19}"/>
                </a:ext>
              </a:extLst>
            </p:cNvPr>
            <p:cNvSpPr/>
            <p:nvPr/>
          </p:nvSpPr>
          <p:spPr>
            <a:xfrm>
              <a:off x="2480364" y="3672285"/>
              <a:ext cx="824788" cy="7917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9093"/>
                <a:gd name="f7" fmla="val 354294"/>
                <a:gd name="f8" fmla="val 176975"/>
                <a:gd name="f9" fmla="val 260"/>
                <a:gd name="f10" fmla="val 161830"/>
                <a:gd name="f11" fmla="val 736"/>
                <a:gd name="f12" fmla="val 141637"/>
                <a:gd name="f13" fmla="val 1307"/>
                <a:gd name="f14" fmla="val 118300"/>
                <a:gd name="f15" fmla="val 11404"/>
                <a:gd name="f16" fmla="val 82296"/>
                <a:gd name="f17" fmla="val 26930"/>
                <a:gd name="f18" fmla="val 63055"/>
                <a:gd name="f19" fmla="val 54647"/>
                <a:gd name="f20" fmla="val 50578"/>
                <a:gd name="f21" fmla="val 73126"/>
                <a:gd name="f22" fmla="val 22955"/>
                <a:gd name="f23" fmla="val 113988"/>
                <a:gd name="f24" fmla="val 15335"/>
                <a:gd name="f25" fmla="val 155708"/>
                <a:gd name="f26" fmla="val 6096"/>
                <a:gd name="f27" fmla="val 206571"/>
                <a:gd name="f28" fmla="val 2953"/>
                <a:gd name="f29" fmla="val 223907"/>
                <a:gd name="f30" fmla="val 1143"/>
                <a:gd name="f31" fmla="val 238289"/>
                <a:gd name="f32" fmla="val 248005"/>
                <a:gd name="f33" fmla="val 259816"/>
                <a:gd name="f34" fmla="val 7525"/>
                <a:gd name="f35" fmla="val 270103"/>
                <a:gd name="f36" fmla="val 18193"/>
                <a:gd name="f37" fmla="val 273246"/>
                <a:gd name="f38" fmla="val 30289"/>
                <a:gd name="f39" fmla="val 276866"/>
                <a:gd name="f40" fmla="val 44101"/>
                <a:gd name="f41" fmla="val 270579"/>
                <a:gd name="f42" fmla="val 49530"/>
                <a:gd name="f43" fmla="val 258101"/>
                <a:gd name="f44" fmla="val 50863"/>
                <a:gd name="f45" fmla="val 240194"/>
                <a:gd name="f46" fmla="val 53530"/>
                <a:gd name="f47" fmla="val 219716"/>
                <a:gd name="f48" fmla="val 58674"/>
                <a:gd name="f49" fmla="val 197427"/>
                <a:gd name="f50" fmla="val 65722"/>
                <a:gd name="f51" fmla="val 166566"/>
                <a:gd name="f52" fmla="val 75438"/>
                <a:gd name="f53" fmla="val 140468"/>
                <a:gd name="f54" fmla="val 84963"/>
                <a:gd name="f55" fmla="val 119608"/>
                <a:gd name="f56" fmla="val 80200"/>
                <a:gd name="f57" fmla="val 158565"/>
                <a:gd name="f58" fmla="val 189712"/>
                <a:gd name="f59" fmla="val 71818"/>
                <a:gd name="f60" fmla="val 211619"/>
                <a:gd name="f61" fmla="val 68389"/>
                <a:gd name="f62" fmla="val 232193"/>
                <a:gd name="f63" fmla="val 65151"/>
                <a:gd name="f64" fmla="val 250291"/>
                <a:gd name="f65" fmla="val 63722"/>
                <a:gd name="f66" fmla="val 276294"/>
                <a:gd name="f67" fmla="val 62579"/>
                <a:gd name="f68" fmla="val 296487"/>
                <a:gd name="f69" fmla="val 313251"/>
                <a:gd name="f70" fmla="val 324872"/>
                <a:gd name="f71" fmla="val 71533"/>
                <a:gd name="f72" fmla="val 330968"/>
                <a:gd name="f73" fmla="val 83344"/>
                <a:gd name="f74" fmla="val 338778"/>
                <a:gd name="f75" fmla="val 99155"/>
                <a:gd name="f76" fmla="val 344493"/>
                <a:gd name="f77" fmla="val 102584"/>
                <a:gd name="f78" fmla="val 345731"/>
                <a:gd name="f79" fmla="val 106299"/>
                <a:gd name="f80" fmla="val 346874"/>
                <a:gd name="f81" fmla="val 134303"/>
                <a:gd name="f82" fmla="val 355352"/>
                <a:gd name="f83" fmla="val 176308"/>
                <a:gd name="f84" fmla="val 354399"/>
                <a:gd name="f85" fmla="val 183071"/>
                <a:gd name="f86" fmla="val 354113"/>
                <a:gd name="f87" fmla="val 226219"/>
                <a:gd name="f88" fmla="val 352875"/>
                <a:gd name="f89" fmla="val 247841"/>
                <a:gd name="f90" fmla="val 352208"/>
                <a:gd name="f91" fmla="val 260890"/>
                <a:gd name="f92" fmla="val 348017"/>
                <a:gd name="f93" fmla="val 281368"/>
                <a:gd name="f94" fmla="val 341540"/>
                <a:gd name="f95" fmla="val 296704"/>
                <a:gd name="f96" fmla="val 331920"/>
                <a:gd name="f97" fmla="val 306419"/>
                <a:gd name="f98" fmla="val 324776"/>
                <a:gd name="f99" fmla="val 306038"/>
                <a:gd name="f100" fmla="val 297154"/>
                <a:gd name="f101" fmla="val 304514"/>
                <a:gd name="f102" fmla="val 267341"/>
                <a:gd name="f103" fmla="val 301371"/>
                <a:gd name="f104" fmla="val 235813"/>
                <a:gd name="f105" fmla="val 296989"/>
                <a:gd name="f106" fmla="val 191998"/>
                <a:gd name="f107" fmla="val 290036"/>
                <a:gd name="f108" fmla="val 152088"/>
                <a:gd name="f109" fmla="val 282130"/>
                <a:gd name="f110" fmla="val 116465"/>
                <a:gd name="f111" fmla="val 291370"/>
                <a:gd name="f112" fmla="val 133800"/>
                <a:gd name="f113" fmla="val 301657"/>
                <a:gd name="f114" fmla="val 157613"/>
                <a:gd name="f115" fmla="val 308420"/>
                <a:gd name="f116" fmla="val 187235"/>
                <a:gd name="f117" fmla="val 313563"/>
                <a:gd name="f118" fmla="val 210000"/>
                <a:gd name="f119" fmla="val 315278"/>
                <a:gd name="f120" fmla="val 230384"/>
                <a:gd name="f121" fmla="val 315468"/>
                <a:gd name="f122" fmla="val 246862"/>
                <a:gd name="f123" fmla="val 316516"/>
                <a:gd name="f124" fmla="val 259149"/>
                <a:gd name="f125" fmla="val 325184"/>
                <a:gd name="f126" fmla="val 269341"/>
                <a:gd name="f127" fmla="val 336709"/>
                <a:gd name="f128" fmla="val 272103"/>
                <a:gd name="f129" fmla="val 349567"/>
                <a:gd name="f130" fmla="val 275246"/>
                <a:gd name="f131" fmla="val 363284"/>
                <a:gd name="f132" fmla="val 268484"/>
                <a:gd name="f133" fmla="val 369094"/>
                <a:gd name="f134" fmla="val 255910"/>
                <a:gd name="f135" fmla="val 368713"/>
                <a:gd name="f136" fmla="val 244766"/>
                <a:gd name="f137" fmla="val 368427"/>
                <a:gd name="f138" fmla="val 233622"/>
                <a:gd name="f139" fmla="val 368046"/>
                <a:gd name="f140" fmla="val 222573"/>
                <a:gd name="f141" fmla="val 365379"/>
                <a:gd name="f142" fmla="val 207238"/>
                <a:gd name="f143" fmla="val 361188"/>
                <a:gd name="f144" fmla="val 185997"/>
                <a:gd name="f145" fmla="val 354616"/>
                <a:gd name="f146" fmla="val 160946"/>
                <a:gd name="f147" fmla="val 347091"/>
                <a:gd name="f148" fmla="val 132181"/>
                <a:gd name="f149" fmla="val 343186"/>
                <a:gd name="f150" fmla="val 117131"/>
                <a:gd name="f151" fmla="val 335661"/>
                <a:gd name="f152" fmla="val 100177"/>
                <a:gd name="f153" fmla="val 326517"/>
                <a:gd name="f154" fmla="val 79603"/>
                <a:gd name="f155" fmla="val 311658"/>
                <a:gd name="f156" fmla="val 46360"/>
                <a:gd name="f157" fmla="val 276987"/>
                <a:gd name="f158" fmla="val 23310"/>
                <a:gd name="f159" fmla="val 239173"/>
                <a:gd name="f160" fmla="val -1645"/>
                <a:gd name="f161" fmla="val 198977"/>
                <a:gd name="f162" fmla="val -407"/>
                <a:gd name="f163" fmla="+- 0 0 -90"/>
                <a:gd name="f164" fmla="*/ f3 1 369093"/>
                <a:gd name="f165" fmla="*/ f4 1 354294"/>
                <a:gd name="f166" fmla="val f5"/>
                <a:gd name="f167" fmla="val f6"/>
                <a:gd name="f168" fmla="val f7"/>
                <a:gd name="f169" fmla="*/ f163 f0 1"/>
                <a:gd name="f170" fmla="+- f168 0 f166"/>
                <a:gd name="f171" fmla="+- f167 0 f166"/>
                <a:gd name="f172" fmla="*/ f169 1 f2"/>
                <a:gd name="f173" fmla="*/ f171 1 369093"/>
                <a:gd name="f174" fmla="*/ f170 1 354294"/>
                <a:gd name="f175" fmla="*/ 176975 f171 1"/>
                <a:gd name="f176" fmla="*/ 260 f170 1"/>
                <a:gd name="f177" fmla="*/ 118300 f171 1"/>
                <a:gd name="f178" fmla="*/ 11404 f170 1"/>
                <a:gd name="f179" fmla="*/ 50578 f171 1"/>
                <a:gd name="f180" fmla="*/ 73126 f170 1"/>
                <a:gd name="f181" fmla="*/ 6096 f171 1"/>
                <a:gd name="f182" fmla="*/ 206571 f170 1"/>
                <a:gd name="f183" fmla="*/ 0 f171 1"/>
                <a:gd name="f184" fmla="*/ 248005 f170 1"/>
                <a:gd name="f185" fmla="*/ 18193 f171 1"/>
                <a:gd name="f186" fmla="*/ 273246 f170 1"/>
                <a:gd name="f187" fmla="*/ 49530 f171 1"/>
                <a:gd name="f188" fmla="*/ 258101 f170 1"/>
                <a:gd name="f189" fmla="*/ 58674 f171 1"/>
                <a:gd name="f190" fmla="*/ 197427 f170 1"/>
                <a:gd name="f191" fmla="*/ 84963 f171 1"/>
                <a:gd name="f192" fmla="*/ 119608 f170 1"/>
                <a:gd name="f193" fmla="*/ 71818 f171 1"/>
                <a:gd name="f194" fmla="*/ 211619 f170 1"/>
                <a:gd name="f195" fmla="*/ 63722 f171 1"/>
                <a:gd name="f196" fmla="*/ 276294 f170 1"/>
                <a:gd name="f197" fmla="*/ 324872 f170 1"/>
                <a:gd name="f198" fmla="*/ 99155 f171 1"/>
                <a:gd name="f199" fmla="*/ 344493 f170 1"/>
                <a:gd name="f200" fmla="*/ 106299 f171 1"/>
                <a:gd name="f201" fmla="*/ 346874 f170 1"/>
                <a:gd name="f202" fmla="*/ 183071 f171 1"/>
                <a:gd name="f203" fmla="*/ 354113 f170 1"/>
                <a:gd name="f204" fmla="*/ 260890 f171 1"/>
                <a:gd name="f205" fmla="*/ 348017 f170 1"/>
                <a:gd name="f206" fmla="*/ 306419 f171 1"/>
                <a:gd name="f207" fmla="*/ 324776 f170 1"/>
                <a:gd name="f208" fmla="*/ 301371 f171 1"/>
                <a:gd name="f209" fmla="*/ 235813 f170 1"/>
                <a:gd name="f210" fmla="*/ 282130 f171 1"/>
                <a:gd name="f211" fmla="*/ 116465 f170 1"/>
                <a:gd name="f212" fmla="*/ 308420 f171 1"/>
                <a:gd name="f213" fmla="*/ 187235 f170 1"/>
                <a:gd name="f214" fmla="*/ 315468 f171 1"/>
                <a:gd name="f215" fmla="*/ 246862 f170 1"/>
                <a:gd name="f216" fmla="*/ 336709 f171 1"/>
                <a:gd name="f217" fmla="*/ 272103 f170 1"/>
                <a:gd name="f218" fmla="*/ 369094 f171 1"/>
                <a:gd name="f219" fmla="*/ 255910 f170 1"/>
                <a:gd name="f220" fmla="*/ 368046 f171 1"/>
                <a:gd name="f221" fmla="*/ 222573 f170 1"/>
                <a:gd name="f222" fmla="*/ 354616 f171 1"/>
                <a:gd name="f223" fmla="*/ 160946 f170 1"/>
                <a:gd name="f224" fmla="*/ 335661 f171 1"/>
                <a:gd name="f225" fmla="*/ 100177 f170 1"/>
                <a:gd name="f226" fmla="*/ 276987 f171 1"/>
                <a:gd name="f227" fmla="*/ 23310 f170 1"/>
                <a:gd name="f228" fmla="+- f172 0 f1"/>
                <a:gd name="f229" fmla="*/ f175 1 369093"/>
                <a:gd name="f230" fmla="*/ f176 1 354294"/>
                <a:gd name="f231" fmla="*/ f177 1 369093"/>
                <a:gd name="f232" fmla="*/ f178 1 354294"/>
                <a:gd name="f233" fmla="*/ f179 1 369093"/>
                <a:gd name="f234" fmla="*/ f180 1 354294"/>
                <a:gd name="f235" fmla="*/ f181 1 369093"/>
                <a:gd name="f236" fmla="*/ f182 1 354294"/>
                <a:gd name="f237" fmla="*/ f183 1 369093"/>
                <a:gd name="f238" fmla="*/ f184 1 354294"/>
                <a:gd name="f239" fmla="*/ f185 1 369093"/>
                <a:gd name="f240" fmla="*/ f186 1 354294"/>
                <a:gd name="f241" fmla="*/ f187 1 369093"/>
                <a:gd name="f242" fmla="*/ f188 1 354294"/>
                <a:gd name="f243" fmla="*/ f189 1 369093"/>
                <a:gd name="f244" fmla="*/ f190 1 354294"/>
                <a:gd name="f245" fmla="*/ f191 1 369093"/>
                <a:gd name="f246" fmla="*/ f192 1 354294"/>
                <a:gd name="f247" fmla="*/ f193 1 369093"/>
                <a:gd name="f248" fmla="*/ f194 1 354294"/>
                <a:gd name="f249" fmla="*/ f195 1 369093"/>
                <a:gd name="f250" fmla="*/ f196 1 354294"/>
                <a:gd name="f251" fmla="*/ f197 1 354294"/>
                <a:gd name="f252" fmla="*/ f198 1 369093"/>
                <a:gd name="f253" fmla="*/ f199 1 354294"/>
                <a:gd name="f254" fmla="*/ f200 1 369093"/>
                <a:gd name="f255" fmla="*/ f201 1 354294"/>
                <a:gd name="f256" fmla="*/ f202 1 369093"/>
                <a:gd name="f257" fmla="*/ f203 1 354294"/>
                <a:gd name="f258" fmla="*/ f204 1 369093"/>
                <a:gd name="f259" fmla="*/ f205 1 354294"/>
                <a:gd name="f260" fmla="*/ f206 1 369093"/>
                <a:gd name="f261" fmla="*/ f207 1 354294"/>
                <a:gd name="f262" fmla="*/ f208 1 369093"/>
                <a:gd name="f263" fmla="*/ f209 1 354294"/>
                <a:gd name="f264" fmla="*/ f210 1 369093"/>
                <a:gd name="f265" fmla="*/ f211 1 354294"/>
                <a:gd name="f266" fmla="*/ f212 1 369093"/>
                <a:gd name="f267" fmla="*/ f213 1 354294"/>
                <a:gd name="f268" fmla="*/ f214 1 369093"/>
                <a:gd name="f269" fmla="*/ f215 1 354294"/>
                <a:gd name="f270" fmla="*/ f216 1 369093"/>
                <a:gd name="f271" fmla="*/ f217 1 354294"/>
                <a:gd name="f272" fmla="*/ f218 1 369093"/>
                <a:gd name="f273" fmla="*/ f219 1 354294"/>
                <a:gd name="f274" fmla="*/ f220 1 369093"/>
                <a:gd name="f275" fmla="*/ f221 1 354294"/>
                <a:gd name="f276" fmla="*/ f222 1 369093"/>
                <a:gd name="f277" fmla="*/ f223 1 354294"/>
                <a:gd name="f278" fmla="*/ f224 1 369093"/>
                <a:gd name="f279" fmla="*/ f225 1 354294"/>
                <a:gd name="f280" fmla="*/ f226 1 369093"/>
                <a:gd name="f281" fmla="*/ f227 1 354294"/>
                <a:gd name="f282" fmla="*/ f166 1 f173"/>
                <a:gd name="f283" fmla="*/ f167 1 f173"/>
                <a:gd name="f284" fmla="*/ f166 1 f174"/>
                <a:gd name="f285" fmla="*/ f168 1 f174"/>
                <a:gd name="f286" fmla="*/ f229 1 f173"/>
                <a:gd name="f287" fmla="*/ f230 1 f174"/>
                <a:gd name="f288" fmla="*/ f231 1 f173"/>
                <a:gd name="f289" fmla="*/ f232 1 f174"/>
                <a:gd name="f290" fmla="*/ f233 1 f173"/>
                <a:gd name="f291" fmla="*/ f234 1 f174"/>
                <a:gd name="f292" fmla="*/ f235 1 f173"/>
                <a:gd name="f293" fmla="*/ f236 1 f174"/>
                <a:gd name="f294" fmla="*/ f237 1 f173"/>
                <a:gd name="f295" fmla="*/ f238 1 f174"/>
                <a:gd name="f296" fmla="*/ f239 1 f173"/>
                <a:gd name="f297" fmla="*/ f240 1 f174"/>
                <a:gd name="f298" fmla="*/ f241 1 f173"/>
                <a:gd name="f299" fmla="*/ f242 1 f174"/>
                <a:gd name="f300" fmla="*/ f243 1 f173"/>
                <a:gd name="f301" fmla="*/ f244 1 f174"/>
                <a:gd name="f302" fmla="*/ f245 1 f173"/>
                <a:gd name="f303" fmla="*/ f246 1 f174"/>
                <a:gd name="f304" fmla="*/ f247 1 f173"/>
                <a:gd name="f305" fmla="*/ f248 1 f174"/>
                <a:gd name="f306" fmla="*/ f249 1 f173"/>
                <a:gd name="f307" fmla="*/ f250 1 f174"/>
                <a:gd name="f308" fmla="*/ f251 1 f174"/>
                <a:gd name="f309" fmla="*/ f252 1 f173"/>
                <a:gd name="f310" fmla="*/ f253 1 f174"/>
                <a:gd name="f311" fmla="*/ f254 1 f173"/>
                <a:gd name="f312" fmla="*/ f255 1 f174"/>
                <a:gd name="f313" fmla="*/ f256 1 f173"/>
                <a:gd name="f314" fmla="*/ f257 1 f174"/>
                <a:gd name="f315" fmla="*/ f258 1 f173"/>
                <a:gd name="f316" fmla="*/ f259 1 f174"/>
                <a:gd name="f317" fmla="*/ f260 1 f173"/>
                <a:gd name="f318" fmla="*/ f261 1 f174"/>
                <a:gd name="f319" fmla="*/ f262 1 f173"/>
                <a:gd name="f320" fmla="*/ f263 1 f174"/>
                <a:gd name="f321" fmla="*/ f264 1 f173"/>
                <a:gd name="f322" fmla="*/ f265 1 f174"/>
                <a:gd name="f323" fmla="*/ f266 1 f173"/>
                <a:gd name="f324" fmla="*/ f267 1 f174"/>
                <a:gd name="f325" fmla="*/ f268 1 f173"/>
                <a:gd name="f326" fmla="*/ f269 1 f174"/>
                <a:gd name="f327" fmla="*/ f270 1 f173"/>
                <a:gd name="f328" fmla="*/ f271 1 f174"/>
                <a:gd name="f329" fmla="*/ f272 1 f173"/>
                <a:gd name="f330" fmla="*/ f273 1 f174"/>
                <a:gd name="f331" fmla="*/ f274 1 f173"/>
                <a:gd name="f332" fmla="*/ f275 1 f174"/>
                <a:gd name="f333" fmla="*/ f276 1 f173"/>
                <a:gd name="f334" fmla="*/ f277 1 f174"/>
                <a:gd name="f335" fmla="*/ f278 1 f173"/>
                <a:gd name="f336" fmla="*/ f279 1 f174"/>
                <a:gd name="f337" fmla="*/ f280 1 f173"/>
                <a:gd name="f338" fmla="*/ f281 1 f174"/>
                <a:gd name="f339" fmla="*/ f282 f164 1"/>
                <a:gd name="f340" fmla="*/ f283 f164 1"/>
                <a:gd name="f341" fmla="*/ f285 f165 1"/>
                <a:gd name="f342" fmla="*/ f284 f165 1"/>
                <a:gd name="f343" fmla="*/ f286 f164 1"/>
                <a:gd name="f344" fmla="*/ f287 f165 1"/>
                <a:gd name="f345" fmla="*/ f288 f164 1"/>
                <a:gd name="f346" fmla="*/ f289 f165 1"/>
                <a:gd name="f347" fmla="*/ f290 f164 1"/>
                <a:gd name="f348" fmla="*/ f291 f165 1"/>
                <a:gd name="f349" fmla="*/ f292 f164 1"/>
                <a:gd name="f350" fmla="*/ f293 f165 1"/>
                <a:gd name="f351" fmla="*/ f294 f164 1"/>
                <a:gd name="f352" fmla="*/ f295 f165 1"/>
                <a:gd name="f353" fmla="*/ f296 f164 1"/>
                <a:gd name="f354" fmla="*/ f297 f165 1"/>
                <a:gd name="f355" fmla="*/ f298 f164 1"/>
                <a:gd name="f356" fmla="*/ f299 f165 1"/>
                <a:gd name="f357" fmla="*/ f300 f164 1"/>
                <a:gd name="f358" fmla="*/ f301 f165 1"/>
                <a:gd name="f359" fmla="*/ f302 f164 1"/>
                <a:gd name="f360" fmla="*/ f303 f165 1"/>
                <a:gd name="f361" fmla="*/ f304 f164 1"/>
                <a:gd name="f362" fmla="*/ f305 f165 1"/>
                <a:gd name="f363" fmla="*/ f306 f164 1"/>
                <a:gd name="f364" fmla="*/ f307 f165 1"/>
                <a:gd name="f365" fmla="*/ f308 f165 1"/>
                <a:gd name="f366" fmla="*/ f309 f164 1"/>
                <a:gd name="f367" fmla="*/ f310 f165 1"/>
                <a:gd name="f368" fmla="*/ f311 f164 1"/>
                <a:gd name="f369" fmla="*/ f312 f165 1"/>
                <a:gd name="f370" fmla="*/ f313 f164 1"/>
                <a:gd name="f371" fmla="*/ f314 f165 1"/>
                <a:gd name="f372" fmla="*/ f315 f164 1"/>
                <a:gd name="f373" fmla="*/ f316 f165 1"/>
                <a:gd name="f374" fmla="*/ f317 f164 1"/>
                <a:gd name="f375" fmla="*/ f318 f165 1"/>
                <a:gd name="f376" fmla="*/ f319 f164 1"/>
                <a:gd name="f377" fmla="*/ f320 f165 1"/>
                <a:gd name="f378" fmla="*/ f321 f164 1"/>
                <a:gd name="f379" fmla="*/ f322 f165 1"/>
                <a:gd name="f380" fmla="*/ f323 f164 1"/>
                <a:gd name="f381" fmla="*/ f324 f165 1"/>
                <a:gd name="f382" fmla="*/ f325 f164 1"/>
                <a:gd name="f383" fmla="*/ f326 f165 1"/>
                <a:gd name="f384" fmla="*/ f327 f164 1"/>
                <a:gd name="f385" fmla="*/ f328 f165 1"/>
                <a:gd name="f386" fmla="*/ f329 f164 1"/>
                <a:gd name="f387" fmla="*/ f330 f165 1"/>
                <a:gd name="f388" fmla="*/ f331 f164 1"/>
                <a:gd name="f389" fmla="*/ f332 f165 1"/>
                <a:gd name="f390" fmla="*/ f333 f164 1"/>
                <a:gd name="f391" fmla="*/ f334 f165 1"/>
                <a:gd name="f392" fmla="*/ f335 f164 1"/>
                <a:gd name="f393" fmla="*/ f336 f165 1"/>
                <a:gd name="f394" fmla="*/ f337 f164 1"/>
                <a:gd name="f395" fmla="*/ f338 f1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8">
                  <a:pos x="f343" y="f344"/>
                </a:cxn>
                <a:cxn ang="f228">
                  <a:pos x="f345" y="f346"/>
                </a:cxn>
                <a:cxn ang="f228">
                  <a:pos x="f347" y="f348"/>
                </a:cxn>
                <a:cxn ang="f228">
                  <a:pos x="f349" y="f350"/>
                </a:cxn>
                <a:cxn ang="f228">
                  <a:pos x="f351" y="f352"/>
                </a:cxn>
                <a:cxn ang="f228">
                  <a:pos x="f353" y="f354"/>
                </a:cxn>
                <a:cxn ang="f228">
                  <a:pos x="f355" y="f356"/>
                </a:cxn>
                <a:cxn ang="f228">
                  <a:pos x="f357" y="f358"/>
                </a:cxn>
                <a:cxn ang="f228">
                  <a:pos x="f359" y="f360"/>
                </a:cxn>
                <a:cxn ang="f228">
                  <a:pos x="f361" y="f362"/>
                </a:cxn>
                <a:cxn ang="f228">
                  <a:pos x="f363" y="f364"/>
                </a:cxn>
                <a:cxn ang="f228">
                  <a:pos x="f363" y="f365"/>
                </a:cxn>
                <a:cxn ang="f228">
                  <a:pos x="f366" y="f367"/>
                </a:cxn>
                <a:cxn ang="f228">
                  <a:pos x="f368" y="f369"/>
                </a:cxn>
                <a:cxn ang="f228">
                  <a:pos x="f370" y="f371"/>
                </a:cxn>
                <a:cxn ang="f228">
                  <a:pos x="f372" y="f373"/>
                </a:cxn>
                <a:cxn ang="f228">
                  <a:pos x="f374" y="f375"/>
                </a:cxn>
                <a:cxn ang="f228">
                  <a:pos x="f376" y="f377"/>
                </a:cxn>
                <a:cxn ang="f228">
                  <a:pos x="f378" y="f379"/>
                </a:cxn>
                <a:cxn ang="f228">
                  <a:pos x="f380" y="f381"/>
                </a:cxn>
                <a:cxn ang="f228">
                  <a:pos x="f382" y="f383"/>
                </a:cxn>
                <a:cxn ang="f228">
                  <a:pos x="f384" y="f385"/>
                </a:cxn>
                <a:cxn ang="f228">
                  <a:pos x="f386" y="f387"/>
                </a:cxn>
                <a:cxn ang="f228">
                  <a:pos x="f388" y="f389"/>
                </a:cxn>
                <a:cxn ang="f228">
                  <a:pos x="f390" y="f391"/>
                </a:cxn>
                <a:cxn ang="f228">
                  <a:pos x="f392" y="f393"/>
                </a:cxn>
                <a:cxn ang="f228">
                  <a:pos x="f394" y="f395"/>
                </a:cxn>
                <a:cxn ang="f228">
                  <a:pos x="f343" y="f344"/>
                </a:cxn>
              </a:cxnLst>
              <a:rect l="f339" t="f342" r="f340" b="f341"/>
              <a:pathLst>
                <a:path w="369093" h="35429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32"/>
                  </a:cubicBezTo>
                  <a:cubicBezTo>
                    <a:pt x="f5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2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18" y="f69"/>
                    <a:pt x="f65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8" y="f9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orma libre: forma 29">
              <a:extLst>
                <a:ext uri="{FF2B5EF4-FFF2-40B4-BE49-F238E27FC236}">
                  <a16:creationId xmlns:a16="http://schemas.microsoft.com/office/drawing/2014/main" id="{EA085C0C-2759-4C62-9A97-29A9937F334B}"/>
                </a:ext>
              </a:extLst>
            </p:cNvPr>
            <p:cNvSpPr/>
            <p:nvPr/>
          </p:nvSpPr>
          <p:spPr>
            <a:xfrm>
              <a:off x="2715347" y="4474872"/>
              <a:ext cx="156014" cy="442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818"/>
                <a:gd name="f7" fmla="val 198232"/>
                <a:gd name="f8" fmla="val 58008"/>
                <a:gd name="f9" fmla="val 115919"/>
                <a:gd name="f10" fmla="val 173927"/>
                <a:gd name="f11" fmla="val 5144"/>
                <a:gd name="f12" fmla="val 188119"/>
                <a:gd name="f13" fmla="val 18479"/>
                <a:gd name="f14" fmla="val 197739"/>
                <a:gd name="f15" fmla="val 33338"/>
                <a:gd name="f16" fmla="val 198216"/>
                <a:gd name="f17" fmla="val 48958"/>
                <a:gd name="f18" fmla="val 198692"/>
                <a:gd name="f19" fmla="val 63341"/>
                <a:gd name="f20" fmla="val 188881"/>
                <a:gd name="f21" fmla="val 68771"/>
                <a:gd name="f22" fmla="val 69152"/>
                <a:gd name="f23" fmla="val 117348"/>
                <a:gd name="f24" fmla="val 69437"/>
                <a:gd name="f25" fmla="val 60674"/>
                <a:gd name="f26" fmla="val 4096"/>
                <a:gd name="f27" fmla="val 58388"/>
                <a:gd name="f28" fmla="val 4191"/>
                <a:gd name="f29" fmla="val 46196"/>
                <a:gd name="f30" fmla="val 3905"/>
                <a:gd name="f31" fmla="val 33433"/>
                <a:gd name="f32" fmla="val 3048"/>
                <a:gd name="f33" fmla="val 21717"/>
                <a:gd name="f34" fmla="val 2381"/>
                <a:gd name="f35" fmla="val 10573"/>
                <a:gd name="f36" fmla="val 1334"/>
                <a:gd name="f37" fmla="+- 0 0 -90"/>
                <a:gd name="f38" fmla="*/ f3 1 69818"/>
                <a:gd name="f39" fmla="*/ f4 1 198232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69818"/>
                <a:gd name="f48" fmla="*/ f44 1 198232"/>
                <a:gd name="f49" fmla="*/ 0 f45 1"/>
                <a:gd name="f50" fmla="*/ 0 f44 1"/>
                <a:gd name="f51" fmla="*/ 173927 f44 1"/>
                <a:gd name="f52" fmla="*/ 33338 f45 1"/>
                <a:gd name="f53" fmla="*/ 198216 f44 1"/>
                <a:gd name="f54" fmla="*/ 68771 f45 1"/>
                <a:gd name="f55" fmla="*/ 69818 f45 1"/>
                <a:gd name="f56" fmla="*/ 4096 f44 1"/>
                <a:gd name="f57" fmla="*/ 33433 f45 1"/>
                <a:gd name="f58" fmla="*/ 3048 f44 1"/>
                <a:gd name="f59" fmla="+- f46 0 f1"/>
                <a:gd name="f60" fmla="*/ f49 1 69818"/>
                <a:gd name="f61" fmla="*/ f50 1 198232"/>
                <a:gd name="f62" fmla="*/ f51 1 198232"/>
                <a:gd name="f63" fmla="*/ f52 1 69818"/>
                <a:gd name="f64" fmla="*/ f53 1 198232"/>
                <a:gd name="f65" fmla="*/ f54 1 69818"/>
                <a:gd name="f66" fmla="*/ f55 1 69818"/>
                <a:gd name="f67" fmla="*/ f56 1 198232"/>
                <a:gd name="f68" fmla="*/ f57 1 69818"/>
                <a:gd name="f69" fmla="*/ f58 1 198232"/>
                <a:gd name="f70" fmla="*/ f40 1 f47"/>
                <a:gd name="f71" fmla="*/ f41 1 f47"/>
                <a:gd name="f72" fmla="*/ f40 1 f48"/>
                <a:gd name="f73" fmla="*/ f42 1 f48"/>
                <a:gd name="f74" fmla="*/ f60 1 f47"/>
                <a:gd name="f75" fmla="*/ f61 1 f48"/>
                <a:gd name="f76" fmla="*/ f62 1 f48"/>
                <a:gd name="f77" fmla="*/ f63 1 f47"/>
                <a:gd name="f78" fmla="*/ f64 1 f48"/>
                <a:gd name="f79" fmla="*/ f65 1 f47"/>
                <a:gd name="f80" fmla="*/ f66 1 f47"/>
                <a:gd name="f81" fmla="*/ f67 1 f48"/>
                <a:gd name="f82" fmla="*/ f68 1 f47"/>
                <a:gd name="f83" fmla="*/ f69 1 f48"/>
                <a:gd name="f84" fmla="*/ f70 f38 1"/>
                <a:gd name="f85" fmla="*/ f71 f38 1"/>
                <a:gd name="f86" fmla="*/ f73 f39 1"/>
                <a:gd name="f87" fmla="*/ f72 f39 1"/>
                <a:gd name="f88" fmla="*/ f74 f38 1"/>
                <a:gd name="f89" fmla="*/ f75 f39 1"/>
                <a:gd name="f90" fmla="*/ f76 f39 1"/>
                <a:gd name="f91" fmla="*/ f77 f38 1"/>
                <a:gd name="f92" fmla="*/ f78 f39 1"/>
                <a:gd name="f93" fmla="*/ f79 f38 1"/>
                <a:gd name="f94" fmla="*/ f80 f38 1"/>
                <a:gd name="f95" fmla="*/ f81 f39 1"/>
                <a:gd name="f96" fmla="*/ f82 f38 1"/>
                <a:gd name="f97" fmla="*/ f8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88" y="f89"/>
                </a:cxn>
                <a:cxn ang="f59">
                  <a:pos x="f88" y="f90"/>
                </a:cxn>
                <a:cxn ang="f59">
                  <a:pos x="f91" y="f92"/>
                </a:cxn>
                <a:cxn ang="f59">
                  <a:pos x="f93" y="f90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88" y="f89"/>
                </a:cxn>
              </a:cxnLst>
              <a:rect l="f84" t="f87" r="f85" b="f86"/>
              <a:pathLst>
                <a:path w="69818" h="198232">
                  <a:moveTo>
                    <a:pt x="f5" y="f5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10"/>
                  </a:cubicBezTo>
                  <a:cubicBezTo>
                    <a:pt x="f22" y="f23"/>
                    <a:pt x="f24" y="f25"/>
                    <a:pt x="f6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5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9AD8CC33-F8B9-467C-9877-734F308D4301}"/>
                </a:ext>
              </a:extLst>
            </p:cNvPr>
            <p:cNvSpPr/>
            <p:nvPr/>
          </p:nvSpPr>
          <p:spPr>
            <a:xfrm>
              <a:off x="2916487" y="4463378"/>
              <a:ext cx="160276" cy="4576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723"/>
                <a:gd name="f7" fmla="val 204820"/>
                <a:gd name="f8" fmla="val 10192"/>
                <a:gd name="f9" fmla="val 9334"/>
                <a:gd name="f10" fmla="val 10763"/>
                <a:gd name="f11" fmla="val 20669"/>
                <a:gd name="f12" fmla="val 33338"/>
                <a:gd name="f13" fmla="val 9144"/>
                <a:gd name="f14" fmla="val 48673"/>
                <a:gd name="f15" fmla="val 7239"/>
                <a:gd name="f16" fmla="val 61627"/>
                <a:gd name="f17" fmla="val 3620"/>
                <a:gd name="f18" fmla="val 70675"/>
                <a:gd name="f19" fmla="val 56959"/>
                <a:gd name="f20" fmla="val 69723"/>
                <a:gd name="f21" fmla="val 113919"/>
                <a:gd name="f22" fmla="val 68675"/>
                <a:gd name="f23" fmla="val 170879"/>
                <a:gd name="f24" fmla="val 67627"/>
                <a:gd name="f25" fmla="val 186023"/>
                <a:gd name="f26" fmla="val 57912"/>
                <a:gd name="f27" fmla="val 198977"/>
                <a:gd name="f28" fmla="val 44386"/>
                <a:gd name="f29" fmla="val 203263"/>
                <a:gd name="f30" fmla="val 28099"/>
                <a:gd name="f31" fmla="val 208502"/>
                <a:gd name="f32" fmla="val 9049"/>
                <a:gd name="f33" fmla="val 200215"/>
                <a:gd name="f34" fmla="val 952"/>
                <a:gd name="f35" fmla="val 183071"/>
                <a:gd name="f36" fmla="val 165163"/>
                <a:gd name="f37" fmla="val 147352"/>
                <a:gd name="f38" fmla="val 129445"/>
                <a:gd name="f39" fmla="val 667"/>
                <a:gd name="f40" fmla="val 89725"/>
                <a:gd name="f41" fmla="val 381"/>
                <a:gd name="f42" fmla="val 50006"/>
                <a:gd name="f43" fmla="+- 0 0 -90"/>
                <a:gd name="f44" fmla="*/ f3 1 71723"/>
                <a:gd name="f45" fmla="*/ f4 1 204820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71723"/>
                <a:gd name="f54" fmla="*/ f50 1 204820"/>
                <a:gd name="f55" fmla="*/ 0 f51 1"/>
                <a:gd name="f56" fmla="*/ 10192 f50 1"/>
                <a:gd name="f57" fmla="*/ 33338 f51 1"/>
                <a:gd name="f58" fmla="*/ 9144 f50 1"/>
                <a:gd name="f59" fmla="*/ 71723 f51 1"/>
                <a:gd name="f60" fmla="*/ 0 f50 1"/>
                <a:gd name="f61" fmla="*/ 68675 f51 1"/>
                <a:gd name="f62" fmla="*/ 170879 f50 1"/>
                <a:gd name="f63" fmla="*/ 44386 f51 1"/>
                <a:gd name="f64" fmla="*/ 203263 f50 1"/>
                <a:gd name="f65" fmla="*/ 952 f51 1"/>
                <a:gd name="f66" fmla="*/ 183071 f50 1"/>
                <a:gd name="f67" fmla="*/ 129445 f50 1"/>
                <a:gd name="f68" fmla="+- f52 0 f1"/>
                <a:gd name="f69" fmla="*/ f55 1 71723"/>
                <a:gd name="f70" fmla="*/ f56 1 204820"/>
                <a:gd name="f71" fmla="*/ f57 1 71723"/>
                <a:gd name="f72" fmla="*/ f58 1 204820"/>
                <a:gd name="f73" fmla="*/ f59 1 71723"/>
                <a:gd name="f74" fmla="*/ f60 1 204820"/>
                <a:gd name="f75" fmla="*/ f61 1 71723"/>
                <a:gd name="f76" fmla="*/ f62 1 204820"/>
                <a:gd name="f77" fmla="*/ f63 1 71723"/>
                <a:gd name="f78" fmla="*/ f64 1 204820"/>
                <a:gd name="f79" fmla="*/ f65 1 71723"/>
                <a:gd name="f80" fmla="*/ f66 1 204820"/>
                <a:gd name="f81" fmla="*/ f67 1 204820"/>
                <a:gd name="f82" fmla="*/ f46 1 f53"/>
                <a:gd name="f83" fmla="*/ f47 1 f53"/>
                <a:gd name="f84" fmla="*/ f46 1 f54"/>
                <a:gd name="f85" fmla="*/ f48 1 f54"/>
                <a:gd name="f86" fmla="*/ f69 1 f53"/>
                <a:gd name="f87" fmla="*/ f70 1 f54"/>
                <a:gd name="f88" fmla="*/ f71 1 f53"/>
                <a:gd name="f89" fmla="*/ f72 1 f54"/>
                <a:gd name="f90" fmla="*/ f73 1 f53"/>
                <a:gd name="f91" fmla="*/ f74 1 f54"/>
                <a:gd name="f92" fmla="*/ f75 1 f53"/>
                <a:gd name="f93" fmla="*/ f76 1 f54"/>
                <a:gd name="f94" fmla="*/ f77 1 f53"/>
                <a:gd name="f95" fmla="*/ f78 1 f54"/>
                <a:gd name="f96" fmla="*/ f79 1 f53"/>
                <a:gd name="f97" fmla="*/ f80 1 f54"/>
                <a:gd name="f98" fmla="*/ f81 1 f54"/>
                <a:gd name="f99" fmla="*/ f82 f44 1"/>
                <a:gd name="f100" fmla="*/ f83 f44 1"/>
                <a:gd name="f101" fmla="*/ f85 f45 1"/>
                <a:gd name="f102" fmla="*/ f84 f45 1"/>
                <a:gd name="f103" fmla="*/ f86 f44 1"/>
                <a:gd name="f104" fmla="*/ f87 f45 1"/>
                <a:gd name="f105" fmla="*/ f88 f44 1"/>
                <a:gd name="f106" fmla="*/ f89 f45 1"/>
                <a:gd name="f107" fmla="*/ f90 f44 1"/>
                <a:gd name="f108" fmla="*/ f91 f45 1"/>
                <a:gd name="f109" fmla="*/ f92 f44 1"/>
                <a:gd name="f110" fmla="*/ f93 f45 1"/>
                <a:gd name="f111" fmla="*/ f94 f44 1"/>
                <a:gd name="f112" fmla="*/ f95 f45 1"/>
                <a:gd name="f113" fmla="*/ f96 f44 1"/>
                <a:gd name="f114" fmla="*/ f97 f45 1"/>
                <a:gd name="f115" fmla="*/ f98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3" y="f104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3" y="f115"/>
                </a:cxn>
                <a:cxn ang="f68">
                  <a:pos x="f103" y="f104"/>
                </a:cxn>
              </a:cxnLst>
              <a:rect l="f99" t="f102" r="f100" b="f101"/>
              <a:pathLst>
                <a:path w="71723" h="204820">
                  <a:moveTo>
                    <a:pt x="f5" y="f8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14" y="f15"/>
                    <a:pt x="f16" y="f17"/>
                    <a:pt x="f6" y="f5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4" y="f36"/>
                    <a:pt x="f34" y="f37"/>
                    <a:pt x="f34" y="f38"/>
                  </a:cubicBezTo>
                  <a:cubicBezTo>
                    <a:pt x="f39" y="f40"/>
                    <a:pt x="f41" y="f42"/>
                    <a:pt x="f5" y="f8"/>
                  </a:cubicBezTo>
                  <a:close/>
                </a:path>
              </a:pathLst>
            </a:custGeom>
            <a:solidFill>
              <a:srgbClr val="1499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2">
            <a:extLst>
              <a:ext uri="{FF2B5EF4-FFF2-40B4-BE49-F238E27FC236}">
                <a16:creationId xmlns:a16="http://schemas.microsoft.com/office/drawing/2014/main" id="{9F15B026-1659-4460-85F7-5D13341BC480}"/>
              </a:ext>
            </a:extLst>
          </p:cNvPr>
          <p:cNvGrpSpPr/>
          <p:nvPr/>
        </p:nvGrpSpPr>
        <p:grpSpPr>
          <a:xfrm>
            <a:off x="5430475" y="1106460"/>
            <a:ext cx="1499972" cy="1907941"/>
            <a:chOff x="5430475" y="1106460"/>
            <a:chExt cx="1499972" cy="1907941"/>
          </a:xfrm>
        </p:grpSpPr>
        <p:sp>
          <p:nvSpPr>
            <p:cNvPr id="3" name="Forma libre: forma 5">
              <a:extLst>
                <a:ext uri="{FF2B5EF4-FFF2-40B4-BE49-F238E27FC236}">
                  <a16:creationId xmlns:a16="http://schemas.microsoft.com/office/drawing/2014/main" id="{02AE21A1-59AE-42FD-88AC-B69D426EECA1}"/>
                </a:ext>
              </a:extLst>
            </p:cNvPr>
            <p:cNvSpPr/>
            <p:nvPr/>
          </p:nvSpPr>
          <p:spPr>
            <a:xfrm>
              <a:off x="5430475" y="1106460"/>
              <a:ext cx="1189442" cy="19079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146"/>
                <a:gd name="f7" fmla="val 1209699"/>
                <a:gd name="f8" fmla="val 407275"/>
                <a:gd name="f9" fmla="val 431087"/>
                <a:gd name="f10" fmla="val 4763"/>
                <a:gd name="f11" fmla="val 455281"/>
                <a:gd name="f12" fmla="val 8096"/>
                <a:gd name="f13" fmla="val 478712"/>
                <a:gd name="f14" fmla="val 14383"/>
                <a:gd name="f15" fmla="val 555865"/>
                <a:gd name="f16" fmla="val 35433"/>
                <a:gd name="f17" fmla="val 619206"/>
                <a:gd name="f18" fmla="val 78200"/>
                <a:gd name="f19" fmla="val 669594"/>
                <a:gd name="f20" fmla="val 139922"/>
                <a:gd name="f21" fmla="val 707979"/>
                <a:gd name="f22" fmla="val 186976"/>
                <a:gd name="f23" fmla="val 733887"/>
                <a:gd name="f24" fmla="val 240506"/>
                <a:gd name="f25" fmla="val 745222"/>
                <a:gd name="f26" fmla="val 300228"/>
                <a:gd name="f27" fmla="val 750175"/>
                <a:gd name="f28" fmla="val 326326"/>
                <a:gd name="f29" fmla="val 752651"/>
                <a:gd name="f30" fmla="val 353187"/>
                <a:gd name="f31" fmla="val 753413"/>
                <a:gd name="f32" fmla="val 379762"/>
                <a:gd name="f33" fmla="val 754747"/>
                <a:gd name="f34" fmla="val 423386"/>
                <a:gd name="f35" fmla="val 753890"/>
                <a:gd name="f36" fmla="val 467106"/>
                <a:gd name="f37" fmla="val 753699"/>
                <a:gd name="f38" fmla="val 510826"/>
                <a:gd name="f39" fmla="val 753604"/>
                <a:gd name="f40" fmla="val 529590"/>
                <a:gd name="f41" fmla="val 746365"/>
                <a:gd name="f42" fmla="val 540734"/>
                <a:gd name="f43" fmla="val 731601"/>
                <a:gd name="f44" fmla="val 545973"/>
                <a:gd name="f45" fmla="val 714456"/>
                <a:gd name="f46" fmla="val 552069"/>
                <a:gd name="f47" fmla="val 695216"/>
                <a:gd name="f48" fmla="val 542163"/>
                <a:gd name="f49" fmla="val 690834"/>
                <a:gd name="f50" fmla="val 524542"/>
                <a:gd name="f51" fmla="val 689405"/>
                <a:gd name="f52" fmla="val 518922"/>
                <a:gd name="f53" fmla="val 689120"/>
                <a:gd name="f54" fmla="val 512826"/>
                <a:gd name="f55" fmla="val 507016"/>
                <a:gd name="f56" fmla="val 688834"/>
                <a:gd name="f57" fmla="val 459772"/>
                <a:gd name="f58" fmla="val 689596"/>
                <a:gd name="f59" fmla="val 412528"/>
                <a:gd name="f60" fmla="val 688358"/>
                <a:gd name="f61" fmla="val 365284"/>
                <a:gd name="f62" fmla="val 686167"/>
                <a:gd name="f63" fmla="val 283369"/>
                <a:gd name="f64" fmla="val 655115"/>
                <a:gd name="f65" fmla="val 212884"/>
                <a:gd name="f66" fmla="val 597203"/>
                <a:gd name="f67" fmla="val 155543"/>
                <a:gd name="f68" fmla="val 525766"/>
                <a:gd name="f69" fmla="val 84868"/>
                <a:gd name="f70" fmla="val 438707"/>
                <a:gd name="f71" fmla="val 55150"/>
                <a:gd name="f72" fmla="val 338981"/>
                <a:gd name="f73" fmla="val 66389"/>
                <a:gd name="f74" fmla="val 212012"/>
                <a:gd name="f75" fmla="val 80677"/>
                <a:gd name="f76" fmla="val 104951"/>
                <a:gd name="f77" fmla="val 175450"/>
                <a:gd name="f78" fmla="val 74566"/>
                <a:gd name="f79" fmla="val 299561"/>
                <a:gd name="f80" fmla="val 69042"/>
                <a:gd name="f81" fmla="val 322326"/>
                <a:gd name="f82" fmla="val 65137"/>
                <a:gd name="f83" fmla="val 346139"/>
                <a:gd name="f84" fmla="val 65041"/>
                <a:gd name="f85" fmla="val 369475"/>
                <a:gd name="f86" fmla="val 64185"/>
                <a:gd name="f87" fmla="val 526542"/>
                <a:gd name="f88" fmla="val 63708"/>
                <a:gd name="f89" fmla="val 683609"/>
                <a:gd name="f90" fmla="val 64851"/>
                <a:gd name="f91" fmla="val 840772"/>
                <a:gd name="f92" fmla="val 65804"/>
                <a:gd name="f93" fmla="val 974217"/>
                <a:gd name="f94" fmla="val 159911"/>
                <a:gd name="f95" fmla="val 1096042"/>
                <a:gd name="f96" fmla="val 287831"/>
                <a:gd name="f97" fmla="val 1132427"/>
                <a:gd name="f98" fmla="val 380033"/>
                <a:gd name="f99" fmla="val 1158621"/>
                <a:gd name="f100" fmla="val 466520"/>
                <a:gd name="f101" fmla="val 1145858"/>
                <a:gd name="f102" fmla="val 547673"/>
                <a:gd name="f103" fmla="val 1094708"/>
                <a:gd name="f104" fmla="val 556437"/>
                <a:gd name="f105" fmla="val 1089184"/>
                <a:gd name="f106" fmla="val 567961"/>
                <a:gd name="f107" fmla="val 1085374"/>
                <a:gd name="f108" fmla="val 578058"/>
                <a:gd name="f109" fmla="val 1085755"/>
                <a:gd name="f110" fmla="val 590917"/>
                <a:gd name="f111" fmla="val 1086231"/>
                <a:gd name="f112" fmla="val 600156"/>
                <a:gd name="f113" fmla="val 1095661"/>
                <a:gd name="f114" fmla="val 603109"/>
                <a:gd name="f115" fmla="val 1108996"/>
                <a:gd name="f116" fmla="val 606347"/>
                <a:gd name="f117" fmla="val 1123569"/>
                <a:gd name="f118" fmla="val 601490"/>
                <a:gd name="f119" fmla="val 1135380"/>
                <a:gd name="f120" fmla="val 589107"/>
                <a:gd name="f121" fmla="val 1143857"/>
                <a:gd name="f122" fmla="val 555388"/>
                <a:gd name="f123" fmla="val 1166812"/>
                <a:gd name="f124" fmla="val 519289"/>
                <a:gd name="f125" fmla="val 1185005"/>
                <a:gd name="f126" fmla="val 479760"/>
                <a:gd name="f127" fmla="val 1195197"/>
                <a:gd name="f128" fmla="val 340219"/>
                <a:gd name="f129" fmla="val 1231297"/>
                <a:gd name="f130" fmla="val 217156"/>
                <a:gd name="f131" fmla="val 1200055"/>
                <a:gd name="f132" fmla="val 112953"/>
                <a:gd name="f133" fmla="val 1100900"/>
                <a:gd name="f134" fmla="val 53421"/>
                <a:gd name="f135" fmla="val 1044226"/>
                <a:gd name="f136" fmla="val 17607"/>
                <a:gd name="f137" fmla="val 973645"/>
                <a:gd name="f138" fmla="val 5606"/>
                <a:gd name="f139" fmla="val 891921"/>
                <a:gd name="f140" fmla="val 2653"/>
                <a:gd name="f141" fmla="val 871728"/>
                <a:gd name="f142" fmla="val 748"/>
                <a:gd name="f143" fmla="val 851249"/>
                <a:gd name="f144" fmla="val 830866"/>
                <a:gd name="f145" fmla="val 462"/>
                <a:gd name="f146" fmla="val 675323"/>
                <a:gd name="f147" fmla="val -1157"/>
                <a:gd name="f148" fmla="val 519779"/>
                <a:gd name="f149" fmla="val 1510"/>
                <a:gd name="f150" fmla="val 364331"/>
                <a:gd name="f151" fmla="val 3605"/>
                <a:gd name="f152" fmla="val 246507"/>
                <a:gd name="f153" fmla="val 55421"/>
                <a:gd name="f154" fmla="val 151162"/>
                <a:gd name="f155" fmla="val 147814"/>
                <a:gd name="f156" fmla="val 78295"/>
                <a:gd name="f157" fmla="val 203535"/>
                <a:gd name="f158" fmla="val 34385"/>
                <a:gd name="f159" fmla="val 267352"/>
                <a:gd name="f160" fmla="val 9906"/>
                <a:gd name="f161" fmla="val 337742"/>
                <a:gd name="f162" fmla="val 2095"/>
                <a:gd name="f163" fmla="val 340410"/>
                <a:gd name="f164" fmla="val 1810"/>
                <a:gd name="f165" fmla="val 342981"/>
                <a:gd name="f166" fmla="val 762"/>
                <a:gd name="f167" fmla="val 345648"/>
                <a:gd name="f168" fmla="val 95"/>
                <a:gd name="f169" fmla="val 366317"/>
                <a:gd name="f170" fmla="val 386796"/>
                <a:gd name="f171" fmla="+- 0 0 -90"/>
                <a:gd name="f172" fmla="*/ f3 1 754146"/>
                <a:gd name="f173" fmla="*/ f4 1 1209699"/>
                <a:gd name="f174" fmla="val f5"/>
                <a:gd name="f175" fmla="val f6"/>
                <a:gd name="f176" fmla="val f7"/>
                <a:gd name="f177" fmla="*/ f171 f0 1"/>
                <a:gd name="f178" fmla="+- f176 0 f174"/>
                <a:gd name="f179" fmla="+- f175 0 f174"/>
                <a:gd name="f180" fmla="*/ f177 1 f2"/>
                <a:gd name="f181" fmla="*/ f179 1 754146"/>
                <a:gd name="f182" fmla="*/ f178 1 1209699"/>
                <a:gd name="f183" fmla="*/ 407275 f179 1"/>
                <a:gd name="f184" fmla="*/ 0 f178 1"/>
                <a:gd name="f185" fmla="*/ 478712 f179 1"/>
                <a:gd name="f186" fmla="*/ 14383 f178 1"/>
                <a:gd name="f187" fmla="*/ 669594 f179 1"/>
                <a:gd name="f188" fmla="*/ 139922 f178 1"/>
                <a:gd name="f189" fmla="*/ 745222 f179 1"/>
                <a:gd name="f190" fmla="*/ 300228 f178 1"/>
                <a:gd name="f191" fmla="*/ 753413 f179 1"/>
                <a:gd name="f192" fmla="*/ 379762 f178 1"/>
                <a:gd name="f193" fmla="*/ 753699 f179 1"/>
                <a:gd name="f194" fmla="*/ 510826 f178 1"/>
                <a:gd name="f195" fmla="*/ 731601 f179 1"/>
                <a:gd name="f196" fmla="*/ 545973 f178 1"/>
                <a:gd name="f197" fmla="*/ 690834 f179 1"/>
                <a:gd name="f198" fmla="*/ 524542 f178 1"/>
                <a:gd name="f199" fmla="*/ 689120 f179 1"/>
                <a:gd name="f200" fmla="*/ 507016 f178 1"/>
                <a:gd name="f201" fmla="*/ 688358 f179 1"/>
                <a:gd name="f202" fmla="*/ 365284 f178 1"/>
                <a:gd name="f203" fmla="*/ 597203 f179 1"/>
                <a:gd name="f204" fmla="*/ 155543 f178 1"/>
                <a:gd name="f205" fmla="*/ 338981 f179 1"/>
                <a:gd name="f206" fmla="*/ 66389 f178 1"/>
                <a:gd name="f207" fmla="*/ 74566 f179 1"/>
                <a:gd name="f208" fmla="*/ 299561 f178 1"/>
                <a:gd name="f209" fmla="*/ 65041 f179 1"/>
                <a:gd name="f210" fmla="*/ 369475 f178 1"/>
                <a:gd name="f211" fmla="*/ 64851 f179 1"/>
                <a:gd name="f212" fmla="*/ 840772 f178 1"/>
                <a:gd name="f213" fmla="*/ 287831 f179 1"/>
                <a:gd name="f214" fmla="*/ 1132427 f178 1"/>
                <a:gd name="f215" fmla="*/ 547673 f179 1"/>
                <a:gd name="f216" fmla="*/ 1094708 f178 1"/>
                <a:gd name="f217" fmla="*/ 578058 f179 1"/>
                <a:gd name="f218" fmla="*/ 1085755 f178 1"/>
                <a:gd name="f219" fmla="*/ 603109 f179 1"/>
                <a:gd name="f220" fmla="*/ 1108996 f178 1"/>
                <a:gd name="f221" fmla="*/ 589107 f179 1"/>
                <a:gd name="f222" fmla="*/ 1143857 f178 1"/>
                <a:gd name="f223" fmla="*/ 479760 f179 1"/>
                <a:gd name="f224" fmla="*/ 1195197 f178 1"/>
                <a:gd name="f225" fmla="*/ 112953 f179 1"/>
                <a:gd name="f226" fmla="*/ 1100900 f178 1"/>
                <a:gd name="f227" fmla="*/ 5606 f179 1"/>
                <a:gd name="f228" fmla="*/ 891921 f178 1"/>
                <a:gd name="f229" fmla="*/ 748 f179 1"/>
                <a:gd name="f230" fmla="*/ 830866 f178 1"/>
                <a:gd name="f231" fmla="*/ 1510 f179 1"/>
                <a:gd name="f232" fmla="*/ 364331 f178 1"/>
                <a:gd name="f233" fmla="*/ 147814 f179 1"/>
                <a:gd name="f234" fmla="*/ 78295 f178 1"/>
                <a:gd name="f235" fmla="*/ 337742 f179 1"/>
                <a:gd name="f236" fmla="*/ 2095 f178 1"/>
                <a:gd name="f237" fmla="*/ 345648 f179 1"/>
                <a:gd name="f238" fmla="*/ 95 f178 1"/>
                <a:gd name="f239" fmla="+- f180 0 f1"/>
                <a:gd name="f240" fmla="*/ f183 1 754146"/>
                <a:gd name="f241" fmla="*/ f184 1 1209699"/>
                <a:gd name="f242" fmla="*/ f185 1 754146"/>
                <a:gd name="f243" fmla="*/ f186 1 1209699"/>
                <a:gd name="f244" fmla="*/ f187 1 754146"/>
                <a:gd name="f245" fmla="*/ f188 1 1209699"/>
                <a:gd name="f246" fmla="*/ f189 1 754146"/>
                <a:gd name="f247" fmla="*/ f190 1 1209699"/>
                <a:gd name="f248" fmla="*/ f191 1 754146"/>
                <a:gd name="f249" fmla="*/ f192 1 1209699"/>
                <a:gd name="f250" fmla="*/ f193 1 754146"/>
                <a:gd name="f251" fmla="*/ f194 1 1209699"/>
                <a:gd name="f252" fmla="*/ f195 1 754146"/>
                <a:gd name="f253" fmla="*/ f196 1 1209699"/>
                <a:gd name="f254" fmla="*/ f197 1 754146"/>
                <a:gd name="f255" fmla="*/ f198 1 1209699"/>
                <a:gd name="f256" fmla="*/ f199 1 754146"/>
                <a:gd name="f257" fmla="*/ f200 1 1209699"/>
                <a:gd name="f258" fmla="*/ f201 1 754146"/>
                <a:gd name="f259" fmla="*/ f202 1 1209699"/>
                <a:gd name="f260" fmla="*/ f203 1 754146"/>
                <a:gd name="f261" fmla="*/ f204 1 1209699"/>
                <a:gd name="f262" fmla="*/ f205 1 754146"/>
                <a:gd name="f263" fmla="*/ f206 1 1209699"/>
                <a:gd name="f264" fmla="*/ f207 1 754146"/>
                <a:gd name="f265" fmla="*/ f208 1 1209699"/>
                <a:gd name="f266" fmla="*/ f209 1 754146"/>
                <a:gd name="f267" fmla="*/ f210 1 1209699"/>
                <a:gd name="f268" fmla="*/ f211 1 754146"/>
                <a:gd name="f269" fmla="*/ f212 1 1209699"/>
                <a:gd name="f270" fmla="*/ f213 1 754146"/>
                <a:gd name="f271" fmla="*/ f214 1 1209699"/>
                <a:gd name="f272" fmla="*/ f215 1 754146"/>
                <a:gd name="f273" fmla="*/ f216 1 1209699"/>
                <a:gd name="f274" fmla="*/ f217 1 754146"/>
                <a:gd name="f275" fmla="*/ f218 1 1209699"/>
                <a:gd name="f276" fmla="*/ f219 1 754146"/>
                <a:gd name="f277" fmla="*/ f220 1 1209699"/>
                <a:gd name="f278" fmla="*/ f221 1 754146"/>
                <a:gd name="f279" fmla="*/ f222 1 1209699"/>
                <a:gd name="f280" fmla="*/ f223 1 754146"/>
                <a:gd name="f281" fmla="*/ f224 1 1209699"/>
                <a:gd name="f282" fmla="*/ f225 1 754146"/>
                <a:gd name="f283" fmla="*/ f226 1 1209699"/>
                <a:gd name="f284" fmla="*/ f227 1 754146"/>
                <a:gd name="f285" fmla="*/ f228 1 1209699"/>
                <a:gd name="f286" fmla="*/ f229 1 754146"/>
                <a:gd name="f287" fmla="*/ f230 1 1209699"/>
                <a:gd name="f288" fmla="*/ f231 1 754146"/>
                <a:gd name="f289" fmla="*/ f232 1 1209699"/>
                <a:gd name="f290" fmla="*/ f233 1 754146"/>
                <a:gd name="f291" fmla="*/ f234 1 1209699"/>
                <a:gd name="f292" fmla="*/ f235 1 754146"/>
                <a:gd name="f293" fmla="*/ f236 1 1209699"/>
                <a:gd name="f294" fmla="*/ f237 1 754146"/>
                <a:gd name="f295" fmla="*/ f238 1 1209699"/>
                <a:gd name="f296" fmla="*/ f174 1 f181"/>
                <a:gd name="f297" fmla="*/ f175 1 f181"/>
                <a:gd name="f298" fmla="*/ f174 1 f182"/>
                <a:gd name="f299" fmla="*/ f176 1 f182"/>
                <a:gd name="f300" fmla="*/ f240 1 f181"/>
                <a:gd name="f301" fmla="*/ f241 1 f182"/>
                <a:gd name="f302" fmla="*/ f242 1 f181"/>
                <a:gd name="f303" fmla="*/ f243 1 f182"/>
                <a:gd name="f304" fmla="*/ f244 1 f181"/>
                <a:gd name="f305" fmla="*/ f245 1 f182"/>
                <a:gd name="f306" fmla="*/ f246 1 f181"/>
                <a:gd name="f307" fmla="*/ f247 1 f182"/>
                <a:gd name="f308" fmla="*/ f248 1 f181"/>
                <a:gd name="f309" fmla="*/ f249 1 f182"/>
                <a:gd name="f310" fmla="*/ f250 1 f181"/>
                <a:gd name="f311" fmla="*/ f251 1 f182"/>
                <a:gd name="f312" fmla="*/ f252 1 f181"/>
                <a:gd name="f313" fmla="*/ f253 1 f182"/>
                <a:gd name="f314" fmla="*/ f254 1 f181"/>
                <a:gd name="f315" fmla="*/ f255 1 f182"/>
                <a:gd name="f316" fmla="*/ f256 1 f181"/>
                <a:gd name="f317" fmla="*/ f257 1 f182"/>
                <a:gd name="f318" fmla="*/ f258 1 f181"/>
                <a:gd name="f319" fmla="*/ f259 1 f182"/>
                <a:gd name="f320" fmla="*/ f260 1 f181"/>
                <a:gd name="f321" fmla="*/ f261 1 f182"/>
                <a:gd name="f322" fmla="*/ f262 1 f181"/>
                <a:gd name="f323" fmla="*/ f263 1 f182"/>
                <a:gd name="f324" fmla="*/ f264 1 f181"/>
                <a:gd name="f325" fmla="*/ f265 1 f182"/>
                <a:gd name="f326" fmla="*/ f266 1 f181"/>
                <a:gd name="f327" fmla="*/ f267 1 f182"/>
                <a:gd name="f328" fmla="*/ f268 1 f181"/>
                <a:gd name="f329" fmla="*/ f269 1 f182"/>
                <a:gd name="f330" fmla="*/ f270 1 f181"/>
                <a:gd name="f331" fmla="*/ f271 1 f182"/>
                <a:gd name="f332" fmla="*/ f272 1 f181"/>
                <a:gd name="f333" fmla="*/ f273 1 f182"/>
                <a:gd name="f334" fmla="*/ f274 1 f181"/>
                <a:gd name="f335" fmla="*/ f275 1 f182"/>
                <a:gd name="f336" fmla="*/ f276 1 f181"/>
                <a:gd name="f337" fmla="*/ f277 1 f182"/>
                <a:gd name="f338" fmla="*/ f278 1 f181"/>
                <a:gd name="f339" fmla="*/ f279 1 f182"/>
                <a:gd name="f340" fmla="*/ f280 1 f181"/>
                <a:gd name="f341" fmla="*/ f281 1 f182"/>
                <a:gd name="f342" fmla="*/ f282 1 f181"/>
                <a:gd name="f343" fmla="*/ f283 1 f182"/>
                <a:gd name="f344" fmla="*/ f284 1 f181"/>
                <a:gd name="f345" fmla="*/ f285 1 f182"/>
                <a:gd name="f346" fmla="*/ f286 1 f181"/>
                <a:gd name="f347" fmla="*/ f287 1 f182"/>
                <a:gd name="f348" fmla="*/ f288 1 f181"/>
                <a:gd name="f349" fmla="*/ f289 1 f182"/>
                <a:gd name="f350" fmla="*/ f290 1 f181"/>
                <a:gd name="f351" fmla="*/ f291 1 f182"/>
                <a:gd name="f352" fmla="*/ f292 1 f181"/>
                <a:gd name="f353" fmla="*/ f293 1 f182"/>
                <a:gd name="f354" fmla="*/ f294 1 f181"/>
                <a:gd name="f355" fmla="*/ f295 1 f182"/>
                <a:gd name="f356" fmla="*/ f296 f172 1"/>
                <a:gd name="f357" fmla="*/ f297 f172 1"/>
                <a:gd name="f358" fmla="*/ f299 f173 1"/>
                <a:gd name="f359" fmla="*/ f298 f173 1"/>
                <a:gd name="f360" fmla="*/ f300 f172 1"/>
                <a:gd name="f361" fmla="*/ f301 f173 1"/>
                <a:gd name="f362" fmla="*/ f302 f172 1"/>
                <a:gd name="f363" fmla="*/ f303 f173 1"/>
                <a:gd name="f364" fmla="*/ f304 f172 1"/>
                <a:gd name="f365" fmla="*/ f305 f173 1"/>
                <a:gd name="f366" fmla="*/ f306 f172 1"/>
                <a:gd name="f367" fmla="*/ f307 f173 1"/>
                <a:gd name="f368" fmla="*/ f308 f172 1"/>
                <a:gd name="f369" fmla="*/ f309 f173 1"/>
                <a:gd name="f370" fmla="*/ f310 f172 1"/>
                <a:gd name="f371" fmla="*/ f311 f173 1"/>
                <a:gd name="f372" fmla="*/ f312 f172 1"/>
                <a:gd name="f373" fmla="*/ f313 f173 1"/>
                <a:gd name="f374" fmla="*/ f314 f172 1"/>
                <a:gd name="f375" fmla="*/ f315 f173 1"/>
                <a:gd name="f376" fmla="*/ f316 f172 1"/>
                <a:gd name="f377" fmla="*/ f317 f173 1"/>
                <a:gd name="f378" fmla="*/ f318 f172 1"/>
                <a:gd name="f379" fmla="*/ f319 f173 1"/>
                <a:gd name="f380" fmla="*/ f320 f172 1"/>
                <a:gd name="f381" fmla="*/ f321 f173 1"/>
                <a:gd name="f382" fmla="*/ f322 f172 1"/>
                <a:gd name="f383" fmla="*/ f323 f173 1"/>
                <a:gd name="f384" fmla="*/ f324 f172 1"/>
                <a:gd name="f385" fmla="*/ f325 f173 1"/>
                <a:gd name="f386" fmla="*/ f326 f172 1"/>
                <a:gd name="f387" fmla="*/ f327 f173 1"/>
                <a:gd name="f388" fmla="*/ f328 f172 1"/>
                <a:gd name="f389" fmla="*/ f329 f173 1"/>
                <a:gd name="f390" fmla="*/ f330 f172 1"/>
                <a:gd name="f391" fmla="*/ f331 f173 1"/>
                <a:gd name="f392" fmla="*/ f332 f172 1"/>
                <a:gd name="f393" fmla="*/ f333 f173 1"/>
                <a:gd name="f394" fmla="*/ f334 f172 1"/>
                <a:gd name="f395" fmla="*/ f335 f173 1"/>
                <a:gd name="f396" fmla="*/ f336 f172 1"/>
                <a:gd name="f397" fmla="*/ f337 f173 1"/>
                <a:gd name="f398" fmla="*/ f338 f172 1"/>
                <a:gd name="f399" fmla="*/ f339 f173 1"/>
                <a:gd name="f400" fmla="*/ f340 f172 1"/>
                <a:gd name="f401" fmla="*/ f341 f173 1"/>
                <a:gd name="f402" fmla="*/ f342 f172 1"/>
                <a:gd name="f403" fmla="*/ f343 f173 1"/>
                <a:gd name="f404" fmla="*/ f344 f172 1"/>
                <a:gd name="f405" fmla="*/ f345 f173 1"/>
                <a:gd name="f406" fmla="*/ f346 f172 1"/>
                <a:gd name="f407" fmla="*/ f347 f173 1"/>
                <a:gd name="f408" fmla="*/ f348 f172 1"/>
                <a:gd name="f409" fmla="*/ f349 f173 1"/>
                <a:gd name="f410" fmla="*/ f350 f172 1"/>
                <a:gd name="f411" fmla="*/ f351 f173 1"/>
                <a:gd name="f412" fmla="*/ f352 f172 1"/>
                <a:gd name="f413" fmla="*/ f353 f173 1"/>
                <a:gd name="f414" fmla="*/ f354 f172 1"/>
                <a:gd name="f415" fmla="*/ f355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9">
                  <a:pos x="f360" y="f361"/>
                </a:cxn>
                <a:cxn ang="f239">
                  <a:pos x="f362" y="f363"/>
                </a:cxn>
                <a:cxn ang="f239">
                  <a:pos x="f364" y="f365"/>
                </a:cxn>
                <a:cxn ang="f239">
                  <a:pos x="f366" y="f367"/>
                </a:cxn>
                <a:cxn ang="f239">
                  <a:pos x="f368" y="f369"/>
                </a:cxn>
                <a:cxn ang="f239">
                  <a:pos x="f370" y="f371"/>
                </a:cxn>
                <a:cxn ang="f239">
                  <a:pos x="f372" y="f373"/>
                </a:cxn>
                <a:cxn ang="f239">
                  <a:pos x="f374" y="f375"/>
                </a:cxn>
                <a:cxn ang="f239">
                  <a:pos x="f376" y="f377"/>
                </a:cxn>
                <a:cxn ang="f239">
                  <a:pos x="f378" y="f379"/>
                </a:cxn>
                <a:cxn ang="f239">
                  <a:pos x="f380" y="f381"/>
                </a:cxn>
                <a:cxn ang="f239">
                  <a:pos x="f382" y="f383"/>
                </a:cxn>
                <a:cxn ang="f239">
                  <a:pos x="f384" y="f385"/>
                </a:cxn>
                <a:cxn ang="f239">
                  <a:pos x="f386" y="f387"/>
                </a:cxn>
                <a:cxn ang="f239">
                  <a:pos x="f388" y="f389"/>
                </a:cxn>
                <a:cxn ang="f239">
                  <a:pos x="f390" y="f391"/>
                </a:cxn>
                <a:cxn ang="f239">
                  <a:pos x="f392" y="f393"/>
                </a:cxn>
                <a:cxn ang="f239">
                  <a:pos x="f394" y="f395"/>
                </a:cxn>
                <a:cxn ang="f239">
                  <a:pos x="f396" y="f397"/>
                </a:cxn>
                <a:cxn ang="f239">
                  <a:pos x="f398" y="f399"/>
                </a:cxn>
                <a:cxn ang="f239">
                  <a:pos x="f400" y="f401"/>
                </a:cxn>
                <a:cxn ang="f239">
                  <a:pos x="f402" y="f403"/>
                </a:cxn>
                <a:cxn ang="f239">
                  <a:pos x="f404" y="f405"/>
                </a:cxn>
                <a:cxn ang="f239">
                  <a:pos x="f406" y="f407"/>
                </a:cxn>
                <a:cxn ang="f239">
                  <a:pos x="f408" y="f409"/>
                </a:cxn>
                <a:cxn ang="f239">
                  <a:pos x="f410" y="f411"/>
                </a:cxn>
                <a:cxn ang="f239">
                  <a:pos x="f412" y="f413"/>
                </a:cxn>
                <a:cxn ang="f239">
                  <a:pos x="f414" y="f415"/>
                </a:cxn>
                <a:cxn ang="f239">
                  <a:pos x="f360" y="f361"/>
                </a:cxn>
              </a:cxnLst>
              <a:rect l="f356" t="f359" r="f357" b="f358"/>
              <a:pathLst>
                <a:path w="754146" h="1209699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3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2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5"/>
                    <a:pt x="f170" y="f5"/>
                    <a:pt x="f8" y="f5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" name="Forma libre: forma 6">
              <a:extLst>
                <a:ext uri="{FF2B5EF4-FFF2-40B4-BE49-F238E27FC236}">
                  <a16:creationId xmlns:a16="http://schemas.microsoft.com/office/drawing/2014/main" id="{943353D1-1545-42D0-9151-75F52A68849B}"/>
                </a:ext>
              </a:extLst>
            </p:cNvPr>
            <p:cNvSpPr/>
            <p:nvPr/>
          </p:nvSpPr>
          <p:spPr>
            <a:xfrm>
              <a:off x="6206270" y="2078422"/>
              <a:ext cx="724177" cy="723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9152"/>
                <a:gd name="f7" fmla="val 458941"/>
                <a:gd name="f8" fmla="val 133326"/>
                <a:gd name="f9" fmla="val 325865"/>
                <a:gd name="f10" fmla="val 101418"/>
                <a:gd name="f11" fmla="val 71223"/>
                <a:gd name="f12" fmla="val 40934"/>
                <a:gd name="f13" fmla="val 11597"/>
                <a:gd name="f14" fmla="val 72"/>
                <a:gd name="f15" fmla="val 314530"/>
                <a:gd name="f16" fmla="val 285479"/>
                <a:gd name="f17" fmla="val -24"/>
                <a:gd name="f18" fmla="val 247284"/>
                <a:gd name="f19" fmla="val 209184"/>
                <a:gd name="f20" fmla="val 170989"/>
                <a:gd name="f21" fmla="val 167"/>
                <a:gd name="f22" fmla="val 145557"/>
                <a:gd name="f23" fmla="val 12168"/>
                <a:gd name="f24" fmla="val 133651"/>
                <a:gd name="f25" fmla="val 37791"/>
                <a:gd name="f26" fmla="val 133460"/>
                <a:gd name="f27" fmla="val 64937"/>
                <a:gd name="f28" fmla="val 133269"/>
                <a:gd name="f29" fmla="val 92083"/>
                <a:gd name="f30" fmla="val 133365"/>
                <a:gd name="f31" fmla="val 119229"/>
                <a:gd name="f32" fmla="val 123420"/>
                <a:gd name="f33" fmla="val 127707"/>
                <a:gd name="f34" fmla="val 133231"/>
                <a:gd name="f35" fmla="val 119268"/>
                <a:gd name="f36" fmla="val 106314"/>
                <a:gd name="f37" fmla="val 93455"/>
                <a:gd name="f38" fmla="val 74595"/>
                <a:gd name="f39" fmla="val 133041"/>
                <a:gd name="f40" fmla="val 55641"/>
                <a:gd name="f41" fmla="val 36781"/>
                <a:gd name="f42" fmla="val 133612"/>
                <a:gd name="f43" fmla="val 12683"/>
                <a:gd name="f44" fmla="val 145899"/>
                <a:gd name="f45" fmla="val 205"/>
                <a:gd name="f46" fmla="val 169616"/>
                <a:gd name="f47" fmla="val 110"/>
                <a:gd name="f48" fmla="val 209717"/>
                <a:gd name="f49" fmla="val 15"/>
                <a:gd name="f50" fmla="val 249912"/>
                <a:gd name="f51" fmla="val -81"/>
                <a:gd name="f52" fmla="val 290013"/>
                <a:gd name="f53" fmla="val 312968"/>
                <a:gd name="f54" fmla="val 325541"/>
                <a:gd name="f55" fmla="val 325827"/>
                <a:gd name="f56" fmla="val 36019"/>
                <a:gd name="f57" fmla="val 326112"/>
                <a:gd name="f58" fmla="val 63547"/>
                <a:gd name="f59" fmla="val 325922"/>
                <a:gd name="f60" fmla="val 91074"/>
                <a:gd name="f61" fmla="val 118601"/>
                <a:gd name="f62" fmla="val 122887"/>
                <a:gd name="f63" fmla="val 127174"/>
                <a:gd name="f64" fmla="val 330970"/>
                <a:gd name="f65" fmla="val 335066"/>
                <a:gd name="f66" fmla="val 339257"/>
                <a:gd name="f67" fmla="val 366403"/>
                <a:gd name="f68" fmla="val 393549"/>
                <a:gd name="f69" fmla="val 133174"/>
                <a:gd name="f70" fmla="val 420695"/>
                <a:gd name="f71" fmla="val 447175"/>
                <a:gd name="f72" fmla="val 458986"/>
                <a:gd name="f73" fmla="val 145176"/>
                <a:gd name="f74" fmla="val 459081"/>
                <a:gd name="f75" fmla="val 171274"/>
                <a:gd name="f76" fmla="val 459177"/>
                <a:gd name="f77" fmla="val 210232"/>
                <a:gd name="f78" fmla="val 249189"/>
                <a:gd name="f79" fmla="val 288146"/>
                <a:gd name="f80" fmla="val 313387"/>
                <a:gd name="f81" fmla="val 446794"/>
                <a:gd name="f82" fmla="val 325579"/>
                <a:gd name="f83" fmla="val 421362"/>
                <a:gd name="f84" fmla="val 325674"/>
                <a:gd name="f85" fmla="val 393835"/>
                <a:gd name="f86" fmla="val 325770"/>
                <a:gd name="f87" fmla="val 366308"/>
                <a:gd name="f88" fmla="val 338780"/>
                <a:gd name="f89" fmla="val 334970"/>
                <a:gd name="f90" fmla="val 331161"/>
                <a:gd name="f91" fmla="val 326056"/>
                <a:gd name="f92" fmla="val 326017"/>
                <a:gd name="f93" fmla="val 326341"/>
                <a:gd name="f94" fmla="val 356821"/>
                <a:gd name="f95" fmla="val 386635"/>
                <a:gd name="f96" fmla="val 416353"/>
                <a:gd name="f97" fmla="val 422258"/>
                <a:gd name="f98" fmla="val 325636"/>
                <a:gd name="f99" fmla="val 428164"/>
                <a:gd name="f100" fmla="val 324493"/>
                <a:gd name="f101" fmla="val 433878"/>
                <a:gd name="f102" fmla="val 321350"/>
                <a:gd name="f103" fmla="val 448547"/>
                <a:gd name="f104" fmla="val 310492"/>
                <a:gd name="f105" fmla="val 458358"/>
                <a:gd name="f106" fmla="val 295537"/>
                <a:gd name="f107" fmla="val 458548"/>
                <a:gd name="f108" fmla="val 251913"/>
                <a:gd name="f109" fmla="val 459024"/>
                <a:gd name="f110" fmla="val 208193"/>
                <a:gd name="f111" fmla="val 459120"/>
                <a:gd name="f112" fmla="val 164568"/>
                <a:gd name="f113" fmla="val 145232"/>
                <a:gd name="f114" fmla="val 133708"/>
                <a:gd name="f115" fmla="val 444547"/>
                <a:gd name="f116" fmla="val 133517"/>
                <a:gd name="f117" fmla="val 422925"/>
                <a:gd name="f118" fmla="val 395398"/>
                <a:gd name="f119" fmla="val 133422"/>
                <a:gd name="f120" fmla="val 367870"/>
                <a:gd name="f121" fmla="val 340343"/>
                <a:gd name="f122" fmla="val 336152"/>
                <a:gd name="f123" fmla="val 331866"/>
                <a:gd name="f124" fmla="val 64556"/>
                <a:gd name="f125" fmla="val 261286"/>
                <a:gd name="f126" fmla="val 97227"/>
                <a:gd name="f127" fmla="val 128659"/>
                <a:gd name="f128" fmla="val 261095"/>
                <a:gd name="f129" fmla="val 160091"/>
                <a:gd name="f130" fmla="val 261381"/>
                <a:gd name="f131" fmla="val 185618"/>
                <a:gd name="f132" fmla="val 261571"/>
                <a:gd name="f133" fmla="val 197715"/>
                <a:gd name="f134" fmla="val 273668"/>
                <a:gd name="f135" fmla="val 197906"/>
                <a:gd name="f136" fmla="val 299195"/>
                <a:gd name="f137" fmla="val 198191"/>
                <a:gd name="f138" fmla="val 326722"/>
                <a:gd name="f139" fmla="val 354249"/>
                <a:gd name="f140" fmla="val 198001"/>
                <a:gd name="f141" fmla="val 381872"/>
                <a:gd name="f142" fmla="val 386063"/>
                <a:gd name="f143" fmla="val 198382"/>
                <a:gd name="f144" fmla="val 390159"/>
                <a:gd name="f145" fmla="val 198477"/>
                <a:gd name="f146" fmla="val 394159"/>
                <a:gd name="f147" fmla="val 220004"/>
                <a:gd name="f148" fmla="val 240197"/>
                <a:gd name="f149" fmla="val 261057"/>
                <a:gd name="f150" fmla="val 362155"/>
                <a:gd name="f151" fmla="val 260961"/>
                <a:gd name="f152" fmla="val 331104"/>
                <a:gd name="f153" fmla="val 300052"/>
                <a:gd name="f154" fmla="val 261247"/>
                <a:gd name="f155" fmla="val 272963"/>
                <a:gd name="f156" fmla="val 261666"/>
                <a:gd name="f157" fmla="val 299252"/>
                <a:gd name="f158" fmla="val 261476"/>
                <a:gd name="f159" fmla="val 326779"/>
                <a:gd name="f160" fmla="val 261190"/>
                <a:gd name="f161" fmla="val 354306"/>
                <a:gd name="f162" fmla="val 381929"/>
                <a:gd name="f163" fmla="val 386025"/>
                <a:gd name="f164" fmla="val 390216"/>
                <a:gd name="f165" fmla="val 261000"/>
                <a:gd name="f166" fmla="val 394025"/>
                <a:gd name="f167" fmla="val 260714"/>
                <a:gd name="f168" fmla="val 239092"/>
                <a:gd name="f169" fmla="val 218899"/>
                <a:gd name="f170" fmla="val 198135"/>
                <a:gd name="f171" fmla="val 362402"/>
                <a:gd name="f172" fmla="val 331732"/>
                <a:gd name="f173" fmla="val 198230"/>
                <a:gd name="f174" fmla="val 301061"/>
                <a:gd name="f175" fmla="val 273439"/>
                <a:gd name="f176" fmla="val 198040"/>
                <a:gd name="f177" fmla="val 186133"/>
                <a:gd name="f178" fmla="val 158701"/>
                <a:gd name="f179" fmla="val 260866"/>
                <a:gd name="f180" fmla="val 134698"/>
                <a:gd name="f181" fmla="val 110695"/>
                <a:gd name="f182" fmla="val 86692"/>
                <a:gd name="f183" fmla="val 79358"/>
                <a:gd name="f184" fmla="val 72119"/>
                <a:gd name="f185" fmla="val 64975"/>
                <a:gd name="f186" fmla="val 238959"/>
                <a:gd name="f187" fmla="val 218766"/>
                <a:gd name="f188" fmla="val 97360"/>
                <a:gd name="f189" fmla="val 198096"/>
                <a:gd name="f190" fmla="val 128793"/>
                <a:gd name="f191" fmla="val 197811"/>
                <a:gd name="f192" fmla="val 160225"/>
                <a:gd name="f193" fmla="val 197620"/>
                <a:gd name="f194" fmla="val 185562"/>
                <a:gd name="f195" fmla="val 185142"/>
                <a:gd name="f196" fmla="val 197849"/>
                <a:gd name="f197" fmla="val 159901"/>
                <a:gd name="f198" fmla="val 133135"/>
                <a:gd name="f199" fmla="val 198325"/>
                <a:gd name="f200" fmla="val 106370"/>
                <a:gd name="f201" fmla="val 79605"/>
                <a:gd name="f202" fmla="val 74652"/>
                <a:gd name="f203" fmla="val 69699"/>
                <a:gd name="f204" fmla="val 64461"/>
                <a:gd name="f205" fmla="val 219757"/>
                <a:gd name="f206" fmla="val 239664"/>
                <a:gd name="f207" fmla="+- 0 0 -90"/>
                <a:gd name="f208" fmla="*/ f3 1 459152"/>
                <a:gd name="f209" fmla="*/ f4 1 458941"/>
                <a:gd name="f210" fmla="val f5"/>
                <a:gd name="f211" fmla="val f6"/>
                <a:gd name="f212" fmla="val f7"/>
                <a:gd name="f213" fmla="*/ f207 f0 1"/>
                <a:gd name="f214" fmla="+- f212 0 f210"/>
                <a:gd name="f215" fmla="+- f211 0 f210"/>
                <a:gd name="f216" fmla="*/ f213 1 f2"/>
                <a:gd name="f217" fmla="*/ f215 1 459152"/>
                <a:gd name="f218" fmla="*/ f214 1 458941"/>
                <a:gd name="f219" fmla="*/ 133326 f215 1"/>
                <a:gd name="f220" fmla="*/ 325865 f214 1"/>
                <a:gd name="f221" fmla="*/ 40934 f215 1"/>
                <a:gd name="f222" fmla="*/ 72 f215 1"/>
                <a:gd name="f223" fmla="*/ 285479 f214 1"/>
                <a:gd name="f224" fmla="*/ 170989 f214 1"/>
                <a:gd name="f225" fmla="*/ 37791 f215 1"/>
                <a:gd name="f226" fmla="*/ 133460 f214 1"/>
                <a:gd name="f227" fmla="*/ 119229 f215 1"/>
                <a:gd name="f228" fmla="*/ 133365 f214 1"/>
                <a:gd name="f229" fmla="*/ 133231 f215 1"/>
                <a:gd name="f230" fmla="*/ 93455 f214 1"/>
                <a:gd name="f231" fmla="*/ 36781 f214 1"/>
                <a:gd name="f232" fmla="*/ 169616 f215 1"/>
                <a:gd name="f233" fmla="*/ 110 f214 1"/>
                <a:gd name="f234" fmla="*/ 290013 f215 1"/>
                <a:gd name="f235" fmla="*/ 325827 f215 1"/>
                <a:gd name="f236" fmla="*/ 36019 f214 1"/>
                <a:gd name="f237" fmla="*/ 325922 f215 1"/>
                <a:gd name="f238" fmla="*/ 118601 f214 1"/>
                <a:gd name="f239" fmla="*/ 133269 f214 1"/>
                <a:gd name="f240" fmla="*/ 339257 f215 1"/>
                <a:gd name="f241" fmla="*/ 420695 f215 1"/>
                <a:gd name="f242" fmla="*/ 459081 f215 1"/>
                <a:gd name="f243" fmla="*/ 171274 f214 1"/>
                <a:gd name="f244" fmla="*/ 288146 f214 1"/>
                <a:gd name="f245" fmla="*/ 421362 f215 1"/>
                <a:gd name="f246" fmla="*/ 325674 f214 1"/>
                <a:gd name="f247" fmla="*/ 338780 f215 1"/>
                <a:gd name="f248" fmla="*/ 325770 f214 1"/>
                <a:gd name="f249" fmla="*/ 326017 f215 1"/>
                <a:gd name="f250" fmla="*/ 326341 f214 1"/>
                <a:gd name="f251" fmla="*/ 416353 f214 1"/>
                <a:gd name="f252" fmla="*/ 324493 f215 1"/>
                <a:gd name="f253" fmla="*/ 433878 f214 1"/>
                <a:gd name="f254" fmla="*/ 295537 f215 1"/>
                <a:gd name="f255" fmla="*/ 458548 f214 1"/>
                <a:gd name="f256" fmla="*/ 164568 f215 1"/>
                <a:gd name="f257" fmla="*/ 133517 f215 1"/>
                <a:gd name="f258" fmla="*/ 422925 f214 1"/>
                <a:gd name="f259" fmla="*/ 133422 f215 1"/>
                <a:gd name="f260" fmla="*/ 340343 f214 1"/>
                <a:gd name="f261" fmla="*/ 64556 f215 1"/>
                <a:gd name="f262" fmla="*/ 261286 f214 1"/>
                <a:gd name="f263" fmla="*/ 160091 f215 1"/>
                <a:gd name="f264" fmla="*/ 261381 f214 1"/>
                <a:gd name="f265" fmla="*/ 197906 f215 1"/>
                <a:gd name="f266" fmla="*/ 299195 f214 1"/>
                <a:gd name="f267" fmla="*/ 198001 f215 1"/>
                <a:gd name="f268" fmla="*/ 381872 f214 1"/>
                <a:gd name="f269" fmla="*/ 198477 f215 1"/>
                <a:gd name="f270" fmla="*/ 394159 f214 1"/>
                <a:gd name="f271" fmla="*/ 261057 f215 1"/>
                <a:gd name="f272" fmla="*/ 300052 f214 1"/>
                <a:gd name="f273" fmla="*/ 299252 f215 1"/>
                <a:gd name="f274" fmla="*/ 261476 f214 1"/>
                <a:gd name="f275" fmla="*/ 381929 f215 1"/>
                <a:gd name="f276" fmla="*/ 394025 f215 1"/>
                <a:gd name="f277" fmla="*/ 260714 f214 1"/>
                <a:gd name="f278" fmla="*/ 198135 f214 1"/>
                <a:gd name="f279" fmla="*/ 301061 f215 1"/>
                <a:gd name="f280" fmla="*/ 158701 f214 1"/>
                <a:gd name="f281" fmla="*/ 86692 f214 1"/>
                <a:gd name="f282" fmla="*/ 64975 f214 1"/>
                <a:gd name="f283" fmla="*/ 197811 f215 1"/>
                <a:gd name="f284" fmla="*/ 160225 f214 1"/>
                <a:gd name="f285" fmla="*/ 159901 f215 1"/>
                <a:gd name="f286" fmla="*/ 79605 f215 1"/>
                <a:gd name="f287" fmla="*/ 198230 f214 1"/>
                <a:gd name="f288" fmla="*/ 64461 f215 1"/>
                <a:gd name="f289" fmla="+- f216 0 f1"/>
                <a:gd name="f290" fmla="*/ f219 1 459152"/>
                <a:gd name="f291" fmla="*/ f220 1 458941"/>
                <a:gd name="f292" fmla="*/ f221 1 459152"/>
                <a:gd name="f293" fmla="*/ f222 1 459152"/>
                <a:gd name="f294" fmla="*/ f223 1 458941"/>
                <a:gd name="f295" fmla="*/ f224 1 458941"/>
                <a:gd name="f296" fmla="*/ f225 1 459152"/>
                <a:gd name="f297" fmla="*/ f226 1 458941"/>
                <a:gd name="f298" fmla="*/ f227 1 459152"/>
                <a:gd name="f299" fmla="*/ f228 1 458941"/>
                <a:gd name="f300" fmla="*/ f229 1 459152"/>
                <a:gd name="f301" fmla="*/ f230 1 458941"/>
                <a:gd name="f302" fmla="*/ f231 1 458941"/>
                <a:gd name="f303" fmla="*/ f232 1 459152"/>
                <a:gd name="f304" fmla="*/ f233 1 458941"/>
                <a:gd name="f305" fmla="*/ f234 1 459152"/>
                <a:gd name="f306" fmla="*/ f235 1 459152"/>
                <a:gd name="f307" fmla="*/ f236 1 458941"/>
                <a:gd name="f308" fmla="*/ f237 1 459152"/>
                <a:gd name="f309" fmla="*/ f238 1 458941"/>
                <a:gd name="f310" fmla="*/ f239 1 458941"/>
                <a:gd name="f311" fmla="*/ f240 1 459152"/>
                <a:gd name="f312" fmla="*/ f241 1 459152"/>
                <a:gd name="f313" fmla="*/ f242 1 459152"/>
                <a:gd name="f314" fmla="*/ f243 1 458941"/>
                <a:gd name="f315" fmla="*/ f244 1 458941"/>
                <a:gd name="f316" fmla="*/ f245 1 459152"/>
                <a:gd name="f317" fmla="*/ f246 1 458941"/>
                <a:gd name="f318" fmla="*/ f247 1 459152"/>
                <a:gd name="f319" fmla="*/ f248 1 458941"/>
                <a:gd name="f320" fmla="*/ f249 1 459152"/>
                <a:gd name="f321" fmla="*/ f250 1 458941"/>
                <a:gd name="f322" fmla="*/ f251 1 458941"/>
                <a:gd name="f323" fmla="*/ f252 1 459152"/>
                <a:gd name="f324" fmla="*/ f253 1 458941"/>
                <a:gd name="f325" fmla="*/ f254 1 459152"/>
                <a:gd name="f326" fmla="*/ f255 1 458941"/>
                <a:gd name="f327" fmla="*/ f256 1 459152"/>
                <a:gd name="f328" fmla="*/ f257 1 459152"/>
                <a:gd name="f329" fmla="*/ f258 1 458941"/>
                <a:gd name="f330" fmla="*/ f259 1 459152"/>
                <a:gd name="f331" fmla="*/ f260 1 458941"/>
                <a:gd name="f332" fmla="*/ f261 1 459152"/>
                <a:gd name="f333" fmla="*/ f262 1 458941"/>
                <a:gd name="f334" fmla="*/ f263 1 459152"/>
                <a:gd name="f335" fmla="*/ f264 1 458941"/>
                <a:gd name="f336" fmla="*/ f265 1 459152"/>
                <a:gd name="f337" fmla="*/ f266 1 458941"/>
                <a:gd name="f338" fmla="*/ f267 1 459152"/>
                <a:gd name="f339" fmla="*/ f268 1 458941"/>
                <a:gd name="f340" fmla="*/ f269 1 459152"/>
                <a:gd name="f341" fmla="*/ f270 1 458941"/>
                <a:gd name="f342" fmla="*/ f271 1 459152"/>
                <a:gd name="f343" fmla="*/ f272 1 458941"/>
                <a:gd name="f344" fmla="*/ f273 1 459152"/>
                <a:gd name="f345" fmla="*/ f274 1 458941"/>
                <a:gd name="f346" fmla="*/ f275 1 459152"/>
                <a:gd name="f347" fmla="*/ f276 1 459152"/>
                <a:gd name="f348" fmla="*/ f277 1 458941"/>
                <a:gd name="f349" fmla="*/ f278 1 458941"/>
                <a:gd name="f350" fmla="*/ f279 1 459152"/>
                <a:gd name="f351" fmla="*/ f280 1 458941"/>
                <a:gd name="f352" fmla="*/ f281 1 458941"/>
                <a:gd name="f353" fmla="*/ f282 1 458941"/>
                <a:gd name="f354" fmla="*/ f283 1 459152"/>
                <a:gd name="f355" fmla="*/ f284 1 458941"/>
                <a:gd name="f356" fmla="*/ f285 1 459152"/>
                <a:gd name="f357" fmla="*/ f286 1 459152"/>
                <a:gd name="f358" fmla="*/ f287 1 458941"/>
                <a:gd name="f359" fmla="*/ f288 1 459152"/>
                <a:gd name="f360" fmla="*/ f210 1 f217"/>
                <a:gd name="f361" fmla="*/ f211 1 f217"/>
                <a:gd name="f362" fmla="*/ f210 1 f218"/>
                <a:gd name="f363" fmla="*/ f212 1 f218"/>
                <a:gd name="f364" fmla="*/ f290 1 f217"/>
                <a:gd name="f365" fmla="*/ f291 1 f218"/>
                <a:gd name="f366" fmla="*/ f292 1 f217"/>
                <a:gd name="f367" fmla="*/ f293 1 f217"/>
                <a:gd name="f368" fmla="*/ f294 1 f218"/>
                <a:gd name="f369" fmla="*/ f295 1 f218"/>
                <a:gd name="f370" fmla="*/ f296 1 f217"/>
                <a:gd name="f371" fmla="*/ f297 1 f218"/>
                <a:gd name="f372" fmla="*/ f298 1 f217"/>
                <a:gd name="f373" fmla="*/ f299 1 f218"/>
                <a:gd name="f374" fmla="*/ f300 1 f217"/>
                <a:gd name="f375" fmla="*/ f301 1 f218"/>
                <a:gd name="f376" fmla="*/ f302 1 f218"/>
                <a:gd name="f377" fmla="*/ f303 1 f217"/>
                <a:gd name="f378" fmla="*/ f304 1 f218"/>
                <a:gd name="f379" fmla="*/ f305 1 f217"/>
                <a:gd name="f380" fmla="*/ f306 1 f217"/>
                <a:gd name="f381" fmla="*/ f307 1 f218"/>
                <a:gd name="f382" fmla="*/ f308 1 f217"/>
                <a:gd name="f383" fmla="*/ f309 1 f218"/>
                <a:gd name="f384" fmla="*/ f310 1 f218"/>
                <a:gd name="f385" fmla="*/ f311 1 f217"/>
                <a:gd name="f386" fmla="*/ f312 1 f217"/>
                <a:gd name="f387" fmla="*/ f313 1 f217"/>
                <a:gd name="f388" fmla="*/ f314 1 f218"/>
                <a:gd name="f389" fmla="*/ f315 1 f218"/>
                <a:gd name="f390" fmla="*/ f316 1 f217"/>
                <a:gd name="f391" fmla="*/ f317 1 f218"/>
                <a:gd name="f392" fmla="*/ f318 1 f217"/>
                <a:gd name="f393" fmla="*/ f319 1 f218"/>
                <a:gd name="f394" fmla="*/ f320 1 f217"/>
                <a:gd name="f395" fmla="*/ f321 1 f218"/>
                <a:gd name="f396" fmla="*/ f322 1 f218"/>
                <a:gd name="f397" fmla="*/ f323 1 f217"/>
                <a:gd name="f398" fmla="*/ f324 1 f218"/>
                <a:gd name="f399" fmla="*/ f325 1 f217"/>
                <a:gd name="f400" fmla="*/ f326 1 f218"/>
                <a:gd name="f401" fmla="*/ f327 1 f217"/>
                <a:gd name="f402" fmla="*/ f328 1 f217"/>
                <a:gd name="f403" fmla="*/ f329 1 f218"/>
                <a:gd name="f404" fmla="*/ f330 1 f217"/>
                <a:gd name="f405" fmla="*/ f331 1 f218"/>
                <a:gd name="f406" fmla="*/ f332 1 f217"/>
                <a:gd name="f407" fmla="*/ f333 1 f218"/>
                <a:gd name="f408" fmla="*/ f334 1 f217"/>
                <a:gd name="f409" fmla="*/ f335 1 f218"/>
                <a:gd name="f410" fmla="*/ f336 1 f217"/>
                <a:gd name="f411" fmla="*/ f337 1 f218"/>
                <a:gd name="f412" fmla="*/ f338 1 f217"/>
                <a:gd name="f413" fmla="*/ f339 1 f218"/>
                <a:gd name="f414" fmla="*/ f340 1 f217"/>
                <a:gd name="f415" fmla="*/ f341 1 f218"/>
                <a:gd name="f416" fmla="*/ f342 1 f217"/>
                <a:gd name="f417" fmla="*/ f343 1 f218"/>
                <a:gd name="f418" fmla="*/ f344 1 f217"/>
                <a:gd name="f419" fmla="*/ f345 1 f218"/>
                <a:gd name="f420" fmla="*/ f346 1 f217"/>
                <a:gd name="f421" fmla="*/ f347 1 f217"/>
                <a:gd name="f422" fmla="*/ f348 1 f218"/>
                <a:gd name="f423" fmla="*/ f349 1 f218"/>
                <a:gd name="f424" fmla="*/ f350 1 f217"/>
                <a:gd name="f425" fmla="*/ f351 1 f218"/>
                <a:gd name="f426" fmla="*/ f352 1 f218"/>
                <a:gd name="f427" fmla="*/ f353 1 f218"/>
                <a:gd name="f428" fmla="*/ f354 1 f217"/>
                <a:gd name="f429" fmla="*/ f355 1 f218"/>
                <a:gd name="f430" fmla="*/ f356 1 f217"/>
                <a:gd name="f431" fmla="*/ f357 1 f217"/>
                <a:gd name="f432" fmla="*/ f358 1 f218"/>
                <a:gd name="f433" fmla="*/ f359 1 f217"/>
                <a:gd name="f434" fmla="*/ f360 f208 1"/>
                <a:gd name="f435" fmla="*/ f361 f208 1"/>
                <a:gd name="f436" fmla="*/ f363 f209 1"/>
                <a:gd name="f437" fmla="*/ f362 f209 1"/>
                <a:gd name="f438" fmla="*/ f364 f208 1"/>
                <a:gd name="f439" fmla="*/ f365 f209 1"/>
                <a:gd name="f440" fmla="*/ f366 f208 1"/>
                <a:gd name="f441" fmla="*/ f367 f208 1"/>
                <a:gd name="f442" fmla="*/ f368 f209 1"/>
                <a:gd name="f443" fmla="*/ f369 f209 1"/>
                <a:gd name="f444" fmla="*/ f370 f208 1"/>
                <a:gd name="f445" fmla="*/ f371 f209 1"/>
                <a:gd name="f446" fmla="*/ f372 f208 1"/>
                <a:gd name="f447" fmla="*/ f373 f209 1"/>
                <a:gd name="f448" fmla="*/ f374 f208 1"/>
                <a:gd name="f449" fmla="*/ f375 f209 1"/>
                <a:gd name="f450" fmla="*/ f376 f209 1"/>
                <a:gd name="f451" fmla="*/ f377 f208 1"/>
                <a:gd name="f452" fmla="*/ f378 f209 1"/>
                <a:gd name="f453" fmla="*/ f379 f208 1"/>
                <a:gd name="f454" fmla="*/ f380 f208 1"/>
                <a:gd name="f455" fmla="*/ f381 f209 1"/>
                <a:gd name="f456" fmla="*/ f382 f208 1"/>
                <a:gd name="f457" fmla="*/ f383 f209 1"/>
                <a:gd name="f458" fmla="*/ f384 f209 1"/>
                <a:gd name="f459" fmla="*/ f385 f208 1"/>
                <a:gd name="f460" fmla="*/ f386 f208 1"/>
                <a:gd name="f461" fmla="*/ f387 f208 1"/>
                <a:gd name="f462" fmla="*/ f388 f209 1"/>
                <a:gd name="f463" fmla="*/ f389 f209 1"/>
                <a:gd name="f464" fmla="*/ f390 f208 1"/>
                <a:gd name="f465" fmla="*/ f391 f209 1"/>
                <a:gd name="f466" fmla="*/ f392 f208 1"/>
                <a:gd name="f467" fmla="*/ f393 f209 1"/>
                <a:gd name="f468" fmla="*/ f394 f208 1"/>
                <a:gd name="f469" fmla="*/ f395 f209 1"/>
                <a:gd name="f470" fmla="*/ f396 f209 1"/>
                <a:gd name="f471" fmla="*/ f397 f208 1"/>
                <a:gd name="f472" fmla="*/ f398 f209 1"/>
                <a:gd name="f473" fmla="*/ f399 f208 1"/>
                <a:gd name="f474" fmla="*/ f400 f209 1"/>
                <a:gd name="f475" fmla="*/ f401 f208 1"/>
                <a:gd name="f476" fmla="*/ f402 f208 1"/>
                <a:gd name="f477" fmla="*/ f403 f209 1"/>
                <a:gd name="f478" fmla="*/ f404 f208 1"/>
                <a:gd name="f479" fmla="*/ f405 f209 1"/>
                <a:gd name="f480" fmla="*/ f406 f208 1"/>
                <a:gd name="f481" fmla="*/ f407 f209 1"/>
                <a:gd name="f482" fmla="*/ f408 f208 1"/>
                <a:gd name="f483" fmla="*/ f409 f209 1"/>
                <a:gd name="f484" fmla="*/ f410 f208 1"/>
                <a:gd name="f485" fmla="*/ f411 f209 1"/>
                <a:gd name="f486" fmla="*/ f412 f208 1"/>
                <a:gd name="f487" fmla="*/ f413 f209 1"/>
                <a:gd name="f488" fmla="*/ f414 f208 1"/>
                <a:gd name="f489" fmla="*/ f415 f209 1"/>
                <a:gd name="f490" fmla="*/ f416 f208 1"/>
                <a:gd name="f491" fmla="*/ f417 f209 1"/>
                <a:gd name="f492" fmla="*/ f418 f208 1"/>
                <a:gd name="f493" fmla="*/ f419 f209 1"/>
                <a:gd name="f494" fmla="*/ f420 f208 1"/>
                <a:gd name="f495" fmla="*/ f421 f208 1"/>
                <a:gd name="f496" fmla="*/ f422 f209 1"/>
                <a:gd name="f497" fmla="*/ f423 f209 1"/>
                <a:gd name="f498" fmla="*/ f424 f208 1"/>
                <a:gd name="f499" fmla="*/ f425 f209 1"/>
                <a:gd name="f500" fmla="*/ f426 f209 1"/>
                <a:gd name="f501" fmla="*/ f427 f209 1"/>
                <a:gd name="f502" fmla="*/ f428 f208 1"/>
                <a:gd name="f503" fmla="*/ f429 f209 1"/>
                <a:gd name="f504" fmla="*/ f430 f208 1"/>
                <a:gd name="f505" fmla="*/ f431 f208 1"/>
                <a:gd name="f506" fmla="*/ f432 f209 1"/>
                <a:gd name="f507" fmla="*/ f433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9">
                  <a:pos x="f438" y="f439"/>
                </a:cxn>
                <a:cxn ang="f289">
                  <a:pos x="f440" y="f439"/>
                </a:cxn>
                <a:cxn ang="f289">
                  <a:pos x="f441" y="f442"/>
                </a:cxn>
                <a:cxn ang="f289">
                  <a:pos x="f441" y="f443"/>
                </a:cxn>
                <a:cxn ang="f289">
                  <a:pos x="f444" y="f445"/>
                </a:cxn>
                <a:cxn ang="f289">
                  <a:pos x="f446" y="f447"/>
                </a:cxn>
                <a:cxn ang="f289">
                  <a:pos x="f448" y="f447"/>
                </a:cxn>
                <a:cxn ang="f289">
                  <a:pos x="f448" y="f449"/>
                </a:cxn>
                <a:cxn ang="f289">
                  <a:pos x="f438" y="f450"/>
                </a:cxn>
                <a:cxn ang="f289">
                  <a:pos x="f451" y="f452"/>
                </a:cxn>
                <a:cxn ang="f289">
                  <a:pos x="f453" y="f452"/>
                </a:cxn>
                <a:cxn ang="f289">
                  <a:pos x="f454" y="f455"/>
                </a:cxn>
                <a:cxn ang="f289">
                  <a:pos x="f456" y="f457"/>
                </a:cxn>
                <a:cxn ang="f289">
                  <a:pos x="f456" y="f458"/>
                </a:cxn>
                <a:cxn ang="f289">
                  <a:pos x="f459" y="f458"/>
                </a:cxn>
                <a:cxn ang="f289">
                  <a:pos x="f460" y="f458"/>
                </a:cxn>
                <a:cxn ang="f289">
                  <a:pos x="f461" y="f462"/>
                </a:cxn>
                <a:cxn ang="f289">
                  <a:pos x="f461" y="f463"/>
                </a:cxn>
                <a:cxn ang="f289">
                  <a:pos x="f464" y="f465"/>
                </a:cxn>
                <a:cxn ang="f289">
                  <a:pos x="f466" y="f467"/>
                </a:cxn>
                <a:cxn ang="f289">
                  <a:pos x="f468" y="f469"/>
                </a:cxn>
                <a:cxn ang="f289">
                  <a:pos x="f456" y="f470"/>
                </a:cxn>
                <a:cxn ang="f289">
                  <a:pos x="f471" y="f472"/>
                </a:cxn>
                <a:cxn ang="f289">
                  <a:pos x="f473" y="f474"/>
                </a:cxn>
                <a:cxn ang="f289">
                  <a:pos x="f475" y="f474"/>
                </a:cxn>
                <a:cxn ang="f289">
                  <a:pos x="f476" y="f477"/>
                </a:cxn>
                <a:cxn ang="f289">
                  <a:pos x="f478" y="f479"/>
                </a:cxn>
                <a:cxn ang="f289">
                  <a:pos x="f438" y="f439"/>
                </a:cxn>
                <a:cxn ang="f289">
                  <a:pos x="f480" y="f481"/>
                </a:cxn>
                <a:cxn ang="f289">
                  <a:pos x="f482" y="f483"/>
                </a:cxn>
                <a:cxn ang="f289">
                  <a:pos x="f484" y="f485"/>
                </a:cxn>
                <a:cxn ang="f289">
                  <a:pos x="f486" y="f487"/>
                </a:cxn>
                <a:cxn ang="f289">
                  <a:pos x="f488" y="f489"/>
                </a:cxn>
                <a:cxn ang="f289">
                  <a:pos x="f490" y="f489"/>
                </a:cxn>
                <a:cxn ang="f289">
                  <a:pos x="f490" y="f491"/>
                </a:cxn>
                <a:cxn ang="f289">
                  <a:pos x="f492" y="f493"/>
                </a:cxn>
                <a:cxn ang="f289">
                  <a:pos x="f494" y="f483"/>
                </a:cxn>
                <a:cxn ang="f289">
                  <a:pos x="f495" y="f496"/>
                </a:cxn>
                <a:cxn ang="f289">
                  <a:pos x="f495" y="f497"/>
                </a:cxn>
                <a:cxn ang="f289">
                  <a:pos x="f498" y="f497"/>
                </a:cxn>
                <a:cxn ang="f289">
                  <a:pos x="f490" y="f499"/>
                </a:cxn>
                <a:cxn ang="f289">
                  <a:pos x="f490" y="f500"/>
                </a:cxn>
                <a:cxn ang="f289">
                  <a:pos x="f490" y="f501"/>
                </a:cxn>
                <a:cxn ang="f289">
                  <a:pos x="f484" y="f501"/>
                </a:cxn>
                <a:cxn ang="f289">
                  <a:pos x="f502" y="f503"/>
                </a:cxn>
                <a:cxn ang="f289">
                  <a:pos x="f504" y="f497"/>
                </a:cxn>
                <a:cxn ang="f289">
                  <a:pos x="f505" y="f506"/>
                </a:cxn>
                <a:cxn ang="f289">
                  <a:pos x="f507" y="f506"/>
                </a:cxn>
                <a:cxn ang="f289">
                  <a:pos x="f480" y="f481"/>
                </a:cxn>
              </a:cxnLst>
              <a:rect l="f434" t="f437" r="f435" b="f436"/>
              <a:pathLst>
                <a:path w="459152" h="45894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5"/>
                    <a:pt x="f14" y="f16"/>
                  </a:cubicBezTo>
                  <a:cubicBezTo>
                    <a:pt x="f17" y="f18"/>
                    <a:pt x="f17" y="f19"/>
                    <a:pt x="f14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0"/>
                    <a:pt x="f34" y="f30"/>
                  </a:cubicBezTo>
                  <a:cubicBezTo>
                    <a:pt x="f34" y="f35"/>
                    <a:pt x="f34" y="f36"/>
                    <a:pt x="f34" y="f37"/>
                  </a:cubicBezTo>
                  <a:cubicBezTo>
                    <a:pt x="f34" y="f38"/>
                    <a:pt x="f39" y="f40"/>
                    <a:pt x="f8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47"/>
                  </a:cubicBezTo>
                  <a:cubicBezTo>
                    <a:pt x="f53" y="f45"/>
                    <a:pt x="f54" y="f43"/>
                    <a:pt x="f55" y="f56"/>
                  </a:cubicBezTo>
                  <a:cubicBezTo>
                    <a:pt x="f57" y="f58"/>
                    <a:pt x="f59" y="f60"/>
                    <a:pt x="f59" y="f61"/>
                  </a:cubicBezTo>
                  <a:cubicBezTo>
                    <a:pt x="f59" y="f62"/>
                    <a:pt x="f59" y="f63"/>
                    <a:pt x="f59" y="f28"/>
                  </a:cubicBezTo>
                  <a:cubicBezTo>
                    <a:pt x="f64" y="f28"/>
                    <a:pt x="f65" y="f28"/>
                    <a:pt x="f66" y="f28"/>
                  </a:cubicBezTo>
                  <a:cubicBezTo>
                    <a:pt x="f67" y="f28"/>
                    <a:pt x="f68" y="f69"/>
                    <a:pt x="f70" y="f28"/>
                  </a:cubicBezTo>
                  <a:cubicBezTo>
                    <a:pt x="f71" y="f26"/>
                    <a:pt x="f72" y="f73"/>
                    <a:pt x="f74" y="f75"/>
                  </a:cubicBezTo>
                  <a:cubicBezTo>
                    <a:pt x="f76" y="f77"/>
                    <a:pt x="f76" y="f78"/>
                    <a:pt x="f74" y="f79"/>
                  </a:cubicBezTo>
                  <a:cubicBezTo>
                    <a:pt x="f72" y="f80"/>
                    <a:pt x="f81" y="f82"/>
                    <a:pt x="f83" y="f84"/>
                  </a:cubicBezTo>
                  <a:cubicBezTo>
                    <a:pt x="f85" y="f86"/>
                    <a:pt x="f87" y="f84"/>
                    <a:pt x="f88" y="f86"/>
                  </a:cubicBezTo>
                  <a:cubicBezTo>
                    <a:pt x="f89" y="f86"/>
                    <a:pt x="f90" y="f91"/>
                    <a:pt x="f92" y="f93"/>
                  </a:cubicBezTo>
                  <a:cubicBezTo>
                    <a:pt x="f92" y="f94"/>
                    <a:pt x="f57" y="f95"/>
                    <a:pt x="f59" y="f96"/>
                  </a:cubicBezTo>
                  <a:cubicBezTo>
                    <a:pt x="f59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07"/>
                  </a:cubicBezTo>
                  <a:cubicBezTo>
                    <a:pt x="f113" y="f105"/>
                    <a:pt x="f114" y="f115"/>
                    <a:pt x="f116" y="f117"/>
                  </a:cubicBezTo>
                  <a:cubicBezTo>
                    <a:pt x="f34" y="f118"/>
                    <a:pt x="f119" y="f120"/>
                    <a:pt x="f119" y="f121"/>
                  </a:cubicBezTo>
                  <a:cubicBezTo>
                    <a:pt x="f8" y="f122"/>
                    <a:pt x="f8" y="f123"/>
                    <a:pt x="f8" y="f9"/>
                  </a:cubicBezTo>
                  <a:close/>
                  <a:moveTo>
                    <a:pt x="f124" y="f125"/>
                  </a:moveTo>
                  <a:cubicBezTo>
                    <a:pt x="f126" y="f125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5" y="f139"/>
                    <a:pt x="f140" y="f141"/>
                  </a:cubicBezTo>
                  <a:cubicBezTo>
                    <a:pt x="f140" y="f142"/>
                    <a:pt x="f143" y="f144"/>
                    <a:pt x="f145" y="f146"/>
                  </a:cubicBezTo>
                  <a:cubicBezTo>
                    <a:pt x="f147" y="f146"/>
                    <a:pt x="f148" y="f146"/>
                    <a:pt x="f149" y="f146"/>
                  </a:cubicBezTo>
                  <a:cubicBezTo>
                    <a:pt x="f149" y="f150"/>
                    <a:pt x="f151" y="f152"/>
                    <a:pt x="f149" y="f153"/>
                  </a:cubicBezTo>
                  <a:cubicBezTo>
                    <a:pt x="f154" y="f134"/>
                    <a:pt x="f155" y="f156"/>
                    <a:pt x="f157" y="f158"/>
                  </a:cubicBezTo>
                  <a:cubicBezTo>
                    <a:pt x="f159" y="f160"/>
                    <a:pt x="f161" y="f158"/>
                    <a:pt x="f162" y="f130"/>
                  </a:cubicBezTo>
                  <a:cubicBezTo>
                    <a:pt x="f163" y="f130"/>
                    <a:pt x="f164" y="f165"/>
                    <a:pt x="f166" y="f167"/>
                  </a:cubicBezTo>
                  <a:cubicBezTo>
                    <a:pt x="f166" y="f168"/>
                    <a:pt x="f166" y="f169"/>
                    <a:pt x="f166" y="f170"/>
                  </a:cubicBezTo>
                  <a:cubicBezTo>
                    <a:pt x="f171" y="f170"/>
                    <a:pt x="f172" y="f173"/>
                    <a:pt x="f174" y="f170"/>
                  </a:cubicBezTo>
                  <a:cubicBezTo>
                    <a:pt x="f175" y="f176"/>
                    <a:pt x="f154" y="f177"/>
                    <a:pt x="f149" y="f178"/>
                  </a:cubicBezTo>
                  <a:cubicBezTo>
                    <a:pt x="f179" y="f180"/>
                    <a:pt x="f149" y="f181"/>
                    <a:pt x="f149" y="f182"/>
                  </a:cubicBezTo>
                  <a:cubicBezTo>
                    <a:pt x="f149" y="f183"/>
                    <a:pt x="f149" y="f184"/>
                    <a:pt x="f149" y="f185"/>
                  </a:cubicBezTo>
                  <a:cubicBezTo>
                    <a:pt x="f186" y="f185"/>
                    <a:pt x="f187" y="f185"/>
                    <a:pt x="f135" y="f185"/>
                  </a:cubicBezTo>
                  <a:cubicBezTo>
                    <a:pt x="f135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70"/>
                  </a:cubicBezTo>
                  <a:cubicBezTo>
                    <a:pt x="f198" y="f199"/>
                    <a:pt x="f200" y="f173"/>
                    <a:pt x="f201" y="f173"/>
                  </a:cubicBezTo>
                  <a:cubicBezTo>
                    <a:pt x="f202" y="f173"/>
                    <a:pt x="f203" y="f173"/>
                    <a:pt x="f204" y="f173"/>
                  </a:cubicBezTo>
                  <a:cubicBezTo>
                    <a:pt x="f124" y="f205"/>
                    <a:pt x="f124" y="f206"/>
                    <a:pt x="f124" y="f125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Forma libre: forma 7">
              <a:extLst>
                <a:ext uri="{FF2B5EF4-FFF2-40B4-BE49-F238E27FC236}">
                  <a16:creationId xmlns:a16="http://schemas.microsoft.com/office/drawing/2014/main" id="{CB8FF621-F064-4236-A68C-3560318C10CC}"/>
                </a:ext>
              </a:extLst>
            </p:cNvPr>
            <p:cNvSpPr/>
            <p:nvPr/>
          </p:nvSpPr>
          <p:spPr>
            <a:xfrm>
              <a:off x="5654384" y="1334841"/>
              <a:ext cx="741496" cy="837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0135"/>
                <a:gd name="f7" fmla="val 531025"/>
                <a:gd name="f8" fmla="val 39"/>
                <a:gd name="f9" fmla="val 234773"/>
                <a:gd name="f10" fmla="val 2229"/>
                <a:gd name="f11" fmla="val 121139"/>
                <a:gd name="f12" fmla="val 79382"/>
                <a:gd name="f13" fmla="val 26937"/>
                <a:gd name="f14" fmla="val 188538"/>
                <a:gd name="f15" fmla="val 4744"/>
                <a:gd name="f16" fmla="val 311697"/>
                <a:gd name="f17" fmla="val -20402"/>
                <a:gd name="f18" fmla="val 434189"/>
                <a:gd name="f19" fmla="val 56750"/>
                <a:gd name="f20" fmla="val 463049"/>
                <a:gd name="f21" fmla="val 180956"/>
                <a:gd name="f22" fmla="val 485052"/>
                <a:gd name="f23" fmla="val 275635"/>
                <a:gd name="f24" fmla="val 455238"/>
                <a:gd name="f25" fmla="val 355169"/>
                <a:gd name="f26" fmla="val 381706"/>
                <a:gd name="f27" fmla="val 418415"/>
                <a:gd name="f28" fmla="val 380467"/>
                <a:gd name="f29" fmla="val 419462"/>
                <a:gd name="f30" fmla="val 379324"/>
                <a:gd name="f31" fmla="val 420510"/>
                <a:gd name="f32" fmla="val 377991"/>
                <a:gd name="f33" fmla="val 421367"/>
                <a:gd name="f34" fmla="val 354178"/>
                <a:gd name="f35" fmla="val 436322"/>
                <a:gd name="f36" fmla="val 336176"/>
                <a:gd name="f37" fmla="val 454133"/>
                <a:gd name="f38" fmla="val 322651"/>
                <a:gd name="f39" fmla="val 480899"/>
                <a:gd name="f40" fmla="val 302934"/>
                <a:gd name="f41" fmla="val 519951"/>
                <a:gd name="f42" fmla="val 264643"/>
                <a:gd name="f43" fmla="val 535858"/>
                <a:gd name="f44" fmla="val 221019"/>
                <a:gd name="f45" fmla="val 529762"/>
                <a:gd name="f46" fmla="val 177680"/>
                <a:gd name="f47" fmla="val 523666"/>
                <a:gd name="f48" fmla="val 148629"/>
                <a:gd name="f49" fmla="val 498139"/>
                <a:gd name="f50" fmla="val 134627"/>
                <a:gd name="f51" fmla="val 455943"/>
                <a:gd name="f52" fmla="val 132817"/>
                <a:gd name="f53" fmla="val 450514"/>
                <a:gd name="f54" fmla="val 127483"/>
                <a:gd name="f55" fmla="val 444799"/>
                <a:gd name="f56" fmla="val 122340"/>
                <a:gd name="f57" fmla="val 442037"/>
                <a:gd name="f58" fmla="val 47473"/>
                <a:gd name="f59" fmla="val 400793"/>
                <a:gd name="f60" fmla="val -1580"/>
                <a:gd name="f61" fmla="val 318116"/>
                <a:gd name="f62" fmla="val 328461"/>
                <a:gd name="f63" fmla="val 377648"/>
                <a:gd name="f64" fmla="val 390469"/>
                <a:gd name="f65" fmla="val 339643"/>
                <a:gd name="f66" fmla="val 419996"/>
                <a:gd name="f67" fmla="val 257728"/>
                <a:gd name="f68" fmla="val 398660"/>
                <a:gd name="f69" fmla="val 186195"/>
                <a:gd name="f70" fmla="val 378276"/>
                <a:gd name="f71" fmla="val 117901"/>
                <a:gd name="f72" fmla="val 310840"/>
                <a:gd name="f73" fmla="val 59132"/>
                <a:gd name="f74" fmla="val 220162"/>
                <a:gd name="f75" fmla="val 64942"/>
                <a:gd name="f76" fmla="val 149391"/>
                <a:gd name="f77" fmla="val 69419"/>
                <a:gd name="f78" fmla="val 82525"/>
                <a:gd name="f79" fmla="val 127426"/>
                <a:gd name="f80" fmla="val 67285"/>
                <a:gd name="f81" fmla="val 201054"/>
                <a:gd name="f82" fmla="val 53189"/>
                <a:gd name="f83" fmla="val 268777"/>
                <a:gd name="f84" fmla="val 87574"/>
                <a:gd name="f85" fmla="val 350311"/>
                <a:gd name="f86" fmla="val 141580"/>
                <a:gd name="f87" fmla="val 377171"/>
                <a:gd name="f88" fmla="val 185300"/>
                <a:gd name="f89" fmla="val 301829"/>
                <a:gd name="f90" fmla="val 286646"/>
                <a:gd name="f91" fmla="val 304496"/>
                <a:gd name="f92" fmla="val 234735"/>
                <a:gd name="f93" fmla="val 386125"/>
                <a:gd name="f94" fmla="val 212161"/>
                <a:gd name="f95" fmla="val 386220"/>
                <a:gd name="f96" fmla="val 194444"/>
                <a:gd name="f97" fmla="val 403937"/>
                <a:gd name="f98" fmla="val 426320"/>
                <a:gd name="f99" fmla="val 448323"/>
                <a:gd name="f100" fmla="val 212732"/>
                <a:gd name="f101" fmla="val 466802"/>
                <a:gd name="f102" fmla="val 467087"/>
                <a:gd name="f103" fmla="val 257405"/>
                <a:gd name="f104" fmla="val 467278"/>
                <a:gd name="f105" fmla="val 275502"/>
                <a:gd name="f106" fmla="val 448990"/>
                <a:gd name="f107" fmla="val 275311"/>
                <a:gd name="f108" fmla="val 425844"/>
                <a:gd name="f109" fmla="val 275026"/>
                <a:gd name="f110" fmla="val 403079"/>
                <a:gd name="f111" fmla="val 257499"/>
                <a:gd name="f112" fmla="val 385934"/>
                <a:gd name="f113" fmla="+- 0 0 -90"/>
                <a:gd name="f114" fmla="*/ f3 1 470135"/>
                <a:gd name="f115" fmla="*/ f4 1 531025"/>
                <a:gd name="f116" fmla="val f5"/>
                <a:gd name="f117" fmla="val f6"/>
                <a:gd name="f118" fmla="val f7"/>
                <a:gd name="f119" fmla="*/ f113 f0 1"/>
                <a:gd name="f120" fmla="+- f118 0 f116"/>
                <a:gd name="f121" fmla="+- f117 0 f116"/>
                <a:gd name="f122" fmla="*/ f119 1 f2"/>
                <a:gd name="f123" fmla="*/ f121 1 470135"/>
                <a:gd name="f124" fmla="*/ f120 1 531025"/>
                <a:gd name="f125" fmla="*/ 39 f121 1"/>
                <a:gd name="f126" fmla="*/ 234773 f120 1"/>
                <a:gd name="f127" fmla="*/ 188538 f121 1"/>
                <a:gd name="f128" fmla="*/ 4744 f120 1"/>
                <a:gd name="f129" fmla="*/ 463049 f121 1"/>
                <a:gd name="f130" fmla="*/ 180956 f120 1"/>
                <a:gd name="f131" fmla="*/ 381706 f121 1"/>
                <a:gd name="f132" fmla="*/ 418415 f120 1"/>
                <a:gd name="f133" fmla="*/ 377991 f121 1"/>
                <a:gd name="f134" fmla="*/ 421367 f120 1"/>
                <a:gd name="f135" fmla="*/ 322651 f121 1"/>
                <a:gd name="f136" fmla="*/ 480899 f120 1"/>
                <a:gd name="f137" fmla="*/ 221019 f121 1"/>
                <a:gd name="f138" fmla="*/ 529762 f120 1"/>
                <a:gd name="f139" fmla="*/ 134627 f121 1"/>
                <a:gd name="f140" fmla="*/ 455943 f120 1"/>
                <a:gd name="f141" fmla="*/ 122340 f121 1"/>
                <a:gd name="f142" fmla="*/ 442037 f120 1"/>
                <a:gd name="f143" fmla="*/ 328461 f121 1"/>
                <a:gd name="f144" fmla="*/ 377648 f120 1"/>
                <a:gd name="f145" fmla="*/ 398660 f121 1"/>
                <a:gd name="f146" fmla="*/ 186195 f120 1"/>
                <a:gd name="f147" fmla="*/ 220162 f121 1"/>
                <a:gd name="f148" fmla="*/ 64942 f120 1"/>
                <a:gd name="f149" fmla="*/ 67285 f121 1"/>
                <a:gd name="f150" fmla="*/ 201054 f120 1"/>
                <a:gd name="f151" fmla="*/ 141580 f121 1"/>
                <a:gd name="f152" fmla="*/ 377171 f120 1"/>
                <a:gd name="f153" fmla="*/ 234735 f121 1"/>
                <a:gd name="f154" fmla="*/ 386125 f120 1"/>
                <a:gd name="f155" fmla="*/ 194444 f121 1"/>
                <a:gd name="f156" fmla="*/ 426320 f120 1"/>
                <a:gd name="f157" fmla="*/ 467087 f120 1"/>
                <a:gd name="f158" fmla="*/ 275311 f121 1"/>
                <a:gd name="f159" fmla="*/ 425844 f120 1"/>
                <a:gd name="f160" fmla="+- f122 0 f1"/>
                <a:gd name="f161" fmla="*/ f125 1 470135"/>
                <a:gd name="f162" fmla="*/ f126 1 531025"/>
                <a:gd name="f163" fmla="*/ f127 1 470135"/>
                <a:gd name="f164" fmla="*/ f128 1 531025"/>
                <a:gd name="f165" fmla="*/ f129 1 470135"/>
                <a:gd name="f166" fmla="*/ f130 1 531025"/>
                <a:gd name="f167" fmla="*/ f131 1 470135"/>
                <a:gd name="f168" fmla="*/ f132 1 531025"/>
                <a:gd name="f169" fmla="*/ f133 1 470135"/>
                <a:gd name="f170" fmla="*/ f134 1 531025"/>
                <a:gd name="f171" fmla="*/ f135 1 470135"/>
                <a:gd name="f172" fmla="*/ f136 1 531025"/>
                <a:gd name="f173" fmla="*/ f137 1 470135"/>
                <a:gd name="f174" fmla="*/ f138 1 531025"/>
                <a:gd name="f175" fmla="*/ f139 1 470135"/>
                <a:gd name="f176" fmla="*/ f140 1 531025"/>
                <a:gd name="f177" fmla="*/ f141 1 470135"/>
                <a:gd name="f178" fmla="*/ f142 1 531025"/>
                <a:gd name="f179" fmla="*/ f143 1 470135"/>
                <a:gd name="f180" fmla="*/ f144 1 531025"/>
                <a:gd name="f181" fmla="*/ f145 1 470135"/>
                <a:gd name="f182" fmla="*/ f146 1 531025"/>
                <a:gd name="f183" fmla="*/ f147 1 470135"/>
                <a:gd name="f184" fmla="*/ f148 1 531025"/>
                <a:gd name="f185" fmla="*/ f149 1 470135"/>
                <a:gd name="f186" fmla="*/ f150 1 531025"/>
                <a:gd name="f187" fmla="*/ f151 1 470135"/>
                <a:gd name="f188" fmla="*/ f152 1 531025"/>
                <a:gd name="f189" fmla="*/ f153 1 470135"/>
                <a:gd name="f190" fmla="*/ f154 1 531025"/>
                <a:gd name="f191" fmla="*/ f155 1 470135"/>
                <a:gd name="f192" fmla="*/ f156 1 531025"/>
                <a:gd name="f193" fmla="*/ f157 1 531025"/>
                <a:gd name="f194" fmla="*/ f158 1 470135"/>
                <a:gd name="f195" fmla="*/ f159 1 531025"/>
                <a:gd name="f196" fmla="*/ f116 1 f123"/>
                <a:gd name="f197" fmla="*/ f117 1 f123"/>
                <a:gd name="f198" fmla="*/ f116 1 f124"/>
                <a:gd name="f199" fmla="*/ f118 1 f124"/>
                <a:gd name="f200" fmla="*/ f161 1 f123"/>
                <a:gd name="f201" fmla="*/ f162 1 f124"/>
                <a:gd name="f202" fmla="*/ f163 1 f123"/>
                <a:gd name="f203" fmla="*/ f164 1 f124"/>
                <a:gd name="f204" fmla="*/ f165 1 f123"/>
                <a:gd name="f205" fmla="*/ f166 1 f124"/>
                <a:gd name="f206" fmla="*/ f167 1 f123"/>
                <a:gd name="f207" fmla="*/ f168 1 f124"/>
                <a:gd name="f208" fmla="*/ f169 1 f123"/>
                <a:gd name="f209" fmla="*/ f170 1 f124"/>
                <a:gd name="f210" fmla="*/ f171 1 f123"/>
                <a:gd name="f211" fmla="*/ f172 1 f124"/>
                <a:gd name="f212" fmla="*/ f173 1 f123"/>
                <a:gd name="f213" fmla="*/ f174 1 f124"/>
                <a:gd name="f214" fmla="*/ f175 1 f123"/>
                <a:gd name="f215" fmla="*/ f176 1 f124"/>
                <a:gd name="f216" fmla="*/ f177 1 f123"/>
                <a:gd name="f217" fmla="*/ f178 1 f124"/>
                <a:gd name="f218" fmla="*/ f179 1 f123"/>
                <a:gd name="f219" fmla="*/ f180 1 f124"/>
                <a:gd name="f220" fmla="*/ f181 1 f123"/>
                <a:gd name="f221" fmla="*/ f182 1 f124"/>
                <a:gd name="f222" fmla="*/ f183 1 f123"/>
                <a:gd name="f223" fmla="*/ f184 1 f124"/>
                <a:gd name="f224" fmla="*/ f185 1 f123"/>
                <a:gd name="f225" fmla="*/ f186 1 f124"/>
                <a:gd name="f226" fmla="*/ f187 1 f123"/>
                <a:gd name="f227" fmla="*/ f188 1 f124"/>
                <a:gd name="f228" fmla="*/ f189 1 f123"/>
                <a:gd name="f229" fmla="*/ f190 1 f124"/>
                <a:gd name="f230" fmla="*/ f191 1 f123"/>
                <a:gd name="f231" fmla="*/ f192 1 f124"/>
                <a:gd name="f232" fmla="*/ f193 1 f124"/>
                <a:gd name="f233" fmla="*/ f194 1 f123"/>
                <a:gd name="f234" fmla="*/ f195 1 f124"/>
                <a:gd name="f235" fmla="*/ f196 f114 1"/>
                <a:gd name="f236" fmla="*/ f197 f114 1"/>
                <a:gd name="f237" fmla="*/ f199 f115 1"/>
                <a:gd name="f238" fmla="*/ f198 f115 1"/>
                <a:gd name="f239" fmla="*/ f200 f114 1"/>
                <a:gd name="f240" fmla="*/ f201 f115 1"/>
                <a:gd name="f241" fmla="*/ f202 f114 1"/>
                <a:gd name="f242" fmla="*/ f203 f115 1"/>
                <a:gd name="f243" fmla="*/ f204 f114 1"/>
                <a:gd name="f244" fmla="*/ f205 f115 1"/>
                <a:gd name="f245" fmla="*/ f206 f114 1"/>
                <a:gd name="f246" fmla="*/ f207 f115 1"/>
                <a:gd name="f247" fmla="*/ f208 f114 1"/>
                <a:gd name="f248" fmla="*/ f209 f115 1"/>
                <a:gd name="f249" fmla="*/ f210 f114 1"/>
                <a:gd name="f250" fmla="*/ f211 f115 1"/>
                <a:gd name="f251" fmla="*/ f212 f114 1"/>
                <a:gd name="f252" fmla="*/ f213 f115 1"/>
                <a:gd name="f253" fmla="*/ f214 f114 1"/>
                <a:gd name="f254" fmla="*/ f215 f115 1"/>
                <a:gd name="f255" fmla="*/ f216 f114 1"/>
                <a:gd name="f256" fmla="*/ f217 f115 1"/>
                <a:gd name="f257" fmla="*/ f218 f114 1"/>
                <a:gd name="f258" fmla="*/ f219 f115 1"/>
                <a:gd name="f259" fmla="*/ f220 f114 1"/>
                <a:gd name="f260" fmla="*/ f221 f115 1"/>
                <a:gd name="f261" fmla="*/ f222 f114 1"/>
                <a:gd name="f262" fmla="*/ f223 f115 1"/>
                <a:gd name="f263" fmla="*/ f224 f114 1"/>
                <a:gd name="f264" fmla="*/ f225 f115 1"/>
                <a:gd name="f265" fmla="*/ f226 f114 1"/>
                <a:gd name="f266" fmla="*/ f227 f115 1"/>
                <a:gd name="f267" fmla="*/ f228 f114 1"/>
                <a:gd name="f268" fmla="*/ f229 f115 1"/>
                <a:gd name="f269" fmla="*/ f230 f114 1"/>
                <a:gd name="f270" fmla="*/ f231 f115 1"/>
                <a:gd name="f271" fmla="*/ f232 f115 1"/>
                <a:gd name="f272" fmla="*/ f233 f114 1"/>
                <a:gd name="f273" fmla="*/ f234 f1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0">
                  <a:pos x="f239" y="f240"/>
                </a:cxn>
                <a:cxn ang="f160">
                  <a:pos x="f241" y="f242"/>
                </a:cxn>
                <a:cxn ang="f160">
                  <a:pos x="f243" y="f244"/>
                </a:cxn>
                <a:cxn ang="f160">
                  <a:pos x="f245" y="f246"/>
                </a:cxn>
                <a:cxn ang="f160">
                  <a:pos x="f247" y="f248"/>
                </a:cxn>
                <a:cxn ang="f160">
                  <a:pos x="f249" y="f250"/>
                </a:cxn>
                <a:cxn ang="f160">
                  <a:pos x="f251" y="f252"/>
                </a:cxn>
                <a:cxn ang="f160">
                  <a:pos x="f253" y="f254"/>
                </a:cxn>
                <a:cxn ang="f160">
                  <a:pos x="f255" y="f256"/>
                </a:cxn>
                <a:cxn ang="f160">
                  <a:pos x="f239" y="f240"/>
                </a:cxn>
                <a:cxn ang="f160">
                  <a:pos x="f257" y="f258"/>
                </a:cxn>
                <a:cxn ang="f160">
                  <a:pos x="f259" y="f260"/>
                </a:cxn>
                <a:cxn ang="f160">
                  <a:pos x="f261" y="f262"/>
                </a:cxn>
                <a:cxn ang="f160">
                  <a:pos x="f263" y="f264"/>
                </a:cxn>
                <a:cxn ang="f160">
                  <a:pos x="f265" y="f266"/>
                </a:cxn>
                <a:cxn ang="f160">
                  <a:pos x="f257" y="f258"/>
                </a:cxn>
                <a:cxn ang="f160">
                  <a:pos x="f267" y="f268"/>
                </a:cxn>
                <a:cxn ang="f160">
                  <a:pos x="f269" y="f270"/>
                </a:cxn>
                <a:cxn ang="f160">
                  <a:pos x="f267" y="f271"/>
                </a:cxn>
                <a:cxn ang="f160">
                  <a:pos x="f272" y="f273"/>
                </a:cxn>
                <a:cxn ang="f160">
                  <a:pos x="f267" y="f268"/>
                </a:cxn>
              </a:cxnLst>
              <a:rect l="f235" t="f238" r="f236" b="f237"/>
              <a:pathLst>
                <a:path w="470135" h="53102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8" y="f9"/>
                  </a:cubicBezTo>
                  <a:close/>
                  <a:moveTo>
                    <a:pt x="f62" y="f63"/>
                  </a:move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62" y="f63"/>
                  </a:cubicBezTo>
                  <a:close/>
                  <a:moveTo>
                    <a:pt x="f92" y="f93"/>
                  </a:moveTo>
                  <a:cubicBezTo>
                    <a:pt x="f94" y="f95"/>
                    <a:pt x="f96" y="f97"/>
                    <a:pt x="f96" y="f98"/>
                  </a:cubicBezTo>
                  <a:cubicBezTo>
                    <a:pt x="f96" y="f99"/>
                    <a:pt x="f100" y="f101"/>
                    <a:pt x="f92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92" y="f93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Forma libre: forma 8">
              <a:extLst>
                <a:ext uri="{FF2B5EF4-FFF2-40B4-BE49-F238E27FC236}">
                  <a16:creationId xmlns:a16="http://schemas.microsoft.com/office/drawing/2014/main" id="{A2D21DA9-D713-4CBE-A718-E7682908F304}"/>
                </a:ext>
              </a:extLst>
            </p:cNvPr>
            <p:cNvSpPr/>
            <p:nvPr/>
          </p:nvSpPr>
          <p:spPr>
            <a:xfrm>
              <a:off x="5872276" y="1590946"/>
              <a:ext cx="111172" cy="1113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485"/>
                <a:gd name="f7" fmla="val 70584"/>
                <a:gd name="f8" fmla="val 35532"/>
                <a:gd name="f9" fmla="val 70295"/>
                <a:gd name="f10" fmla="val 54963"/>
                <a:gd name="f11" fmla="val 54578"/>
                <a:gd name="f12" fmla="val 70679"/>
                <a:gd name="f13" fmla="val 35338"/>
                <a:gd name="f14" fmla="val 16383"/>
                <a:gd name="f15" fmla="val 70489"/>
                <a:gd name="f16" fmla="val 96"/>
                <a:gd name="f17" fmla="val 54296"/>
                <a:gd name="f18" fmla="val 35341"/>
                <a:gd name="f19" fmla="val -95"/>
                <a:gd name="f20" fmla="val 15815"/>
                <a:gd name="f21" fmla="val -282"/>
                <a:gd name="f22" fmla="val 36195"/>
                <a:gd name="f23" fmla="val 4"/>
                <a:gd name="f24" fmla="val 55531"/>
                <a:gd name="f25" fmla="val 289"/>
                <a:gd name="f26" fmla="val 70580"/>
                <a:gd name="f27" fmla="+- 0 0 -90"/>
                <a:gd name="f28" fmla="*/ f3 1 70485"/>
                <a:gd name="f29" fmla="*/ f4 1 7058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0485"/>
                <a:gd name="f38" fmla="*/ f34 1 70584"/>
                <a:gd name="f39" fmla="*/ 70485 f35 1"/>
                <a:gd name="f40" fmla="*/ 35532 f34 1"/>
                <a:gd name="f41" fmla="*/ 35338 f35 1"/>
                <a:gd name="f42" fmla="*/ 70584 f34 1"/>
                <a:gd name="f43" fmla="*/ 0 f35 1"/>
                <a:gd name="f44" fmla="*/ 35341 f34 1"/>
                <a:gd name="f45" fmla="*/ 36195 f35 1"/>
                <a:gd name="f46" fmla="*/ 4 f34 1"/>
                <a:gd name="f47" fmla="+- f36 0 f1"/>
                <a:gd name="f48" fmla="*/ f39 1 70485"/>
                <a:gd name="f49" fmla="*/ f40 1 70584"/>
                <a:gd name="f50" fmla="*/ f41 1 70485"/>
                <a:gd name="f51" fmla="*/ f42 1 70584"/>
                <a:gd name="f52" fmla="*/ f43 1 70485"/>
                <a:gd name="f53" fmla="*/ f44 1 70584"/>
                <a:gd name="f54" fmla="*/ f45 1 70485"/>
                <a:gd name="f55" fmla="*/ f46 1 70584"/>
                <a:gd name="f56" fmla="*/ f30 1 f37"/>
                <a:gd name="f57" fmla="*/ f31 1 f37"/>
                <a:gd name="f58" fmla="*/ f3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70485" h="70584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19" y="f20"/>
                    <a:pt x="f14" y="f21"/>
                    <a:pt x="f22" y="f23"/>
                  </a:cubicBezTo>
                  <a:cubicBezTo>
                    <a:pt x="f24" y="f25"/>
                    <a:pt x="f26" y="f20"/>
                    <a:pt x="f6" y="f8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Forma libre: forma 9">
              <a:extLst>
                <a:ext uri="{FF2B5EF4-FFF2-40B4-BE49-F238E27FC236}">
                  <a16:creationId xmlns:a16="http://schemas.microsoft.com/office/drawing/2014/main" id="{8556D3D1-0403-4271-A4B9-84DF4F2677ED}"/>
                </a:ext>
              </a:extLst>
            </p:cNvPr>
            <p:cNvSpPr/>
            <p:nvPr/>
          </p:nvSpPr>
          <p:spPr>
            <a:xfrm>
              <a:off x="6065763" y="1590955"/>
              <a:ext cx="111328" cy="1113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583"/>
                <a:gd name="f7" fmla="val 70584"/>
                <a:gd name="f8" fmla="val 35722"/>
                <a:gd name="f9" fmla="val 55344"/>
                <a:gd name="f10" fmla="val 96"/>
                <a:gd name="f11" fmla="val 15431"/>
                <a:gd name="f12" fmla="val 35052"/>
                <a:gd name="f13" fmla="val 54674"/>
                <a:gd name="f14" fmla="val 70390"/>
                <a:gd name="f15" fmla="val 35912"/>
                <a:gd name="f16" fmla="val 70581"/>
                <a:gd name="f17" fmla="val 16577"/>
                <a:gd name="f18" fmla="val 70866"/>
                <a:gd name="f19" fmla="val -282"/>
                <a:gd name="f20" fmla="val 53912"/>
                <a:gd name="f21" fmla="val 4"/>
                <a:gd name="f22" fmla="val 34671"/>
                <a:gd name="f23" fmla="val 384"/>
                <a:gd name="f24" fmla="val 15526"/>
                <a:gd name="f25" fmla="val 16482"/>
                <a:gd name="f26" fmla="val -95"/>
                <a:gd name="f27" fmla="+- 0 0 -90"/>
                <a:gd name="f28" fmla="*/ f3 1 70583"/>
                <a:gd name="f29" fmla="*/ f4 1 7058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0583"/>
                <a:gd name="f38" fmla="*/ f34 1 70584"/>
                <a:gd name="f39" fmla="*/ 35722 f35 1"/>
                <a:gd name="f40" fmla="*/ 0 f34 1"/>
                <a:gd name="f41" fmla="*/ 70584 f35 1"/>
                <a:gd name="f42" fmla="*/ 35052 f34 1"/>
                <a:gd name="f43" fmla="*/ 35912 f35 1"/>
                <a:gd name="f44" fmla="*/ 70581 f34 1"/>
                <a:gd name="f45" fmla="*/ 4 f35 1"/>
                <a:gd name="f46" fmla="*/ 34671 f34 1"/>
                <a:gd name="f47" fmla="+- f36 0 f1"/>
                <a:gd name="f48" fmla="*/ f39 1 70583"/>
                <a:gd name="f49" fmla="*/ f40 1 70584"/>
                <a:gd name="f50" fmla="*/ f41 1 70583"/>
                <a:gd name="f51" fmla="*/ f42 1 70584"/>
                <a:gd name="f52" fmla="*/ f43 1 70583"/>
                <a:gd name="f53" fmla="*/ f44 1 70584"/>
                <a:gd name="f54" fmla="*/ f45 1 70583"/>
                <a:gd name="f55" fmla="*/ f46 1 70584"/>
                <a:gd name="f56" fmla="*/ f30 1 f37"/>
                <a:gd name="f57" fmla="*/ f31 1 f37"/>
                <a:gd name="f58" fmla="*/ f3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70583" h="70584">
                  <a:moveTo>
                    <a:pt x="f8" y="f5"/>
                  </a:moveTo>
                  <a:cubicBezTo>
                    <a:pt x="f9" y="f10"/>
                    <a:pt x="f7" y="f11"/>
                    <a:pt x="f7" y="f12"/>
                  </a:cubicBezTo>
                  <a:cubicBezTo>
                    <a:pt x="f7" y="f13"/>
                    <a:pt x="f9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8" y="f5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upo 100">
            <a:extLst>
              <a:ext uri="{FF2B5EF4-FFF2-40B4-BE49-F238E27FC236}">
                <a16:creationId xmlns:a16="http://schemas.microsoft.com/office/drawing/2014/main" id="{00E27300-8D02-4395-B283-A43E69C57C4D}"/>
              </a:ext>
            </a:extLst>
          </p:cNvPr>
          <p:cNvGrpSpPr/>
          <p:nvPr/>
        </p:nvGrpSpPr>
        <p:grpSpPr>
          <a:xfrm>
            <a:off x="6982175" y="2612184"/>
            <a:ext cx="1678911" cy="2145502"/>
            <a:chOff x="6982175" y="2612184"/>
            <a:chExt cx="1678911" cy="2145502"/>
          </a:xfrm>
        </p:grpSpPr>
        <p:sp>
          <p:nvSpPr>
            <p:cNvPr id="9" name="Forma libre: forma 15">
              <a:extLst>
                <a:ext uri="{FF2B5EF4-FFF2-40B4-BE49-F238E27FC236}">
                  <a16:creationId xmlns:a16="http://schemas.microsoft.com/office/drawing/2014/main" id="{C7753F0F-551D-4AB8-9A0B-08BB6B6F8924}"/>
                </a:ext>
              </a:extLst>
            </p:cNvPr>
            <p:cNvSpPr/>
            <p:nvPr/>
          </p:nvSpPr>
          <p:spPr>
            <a:xfrm>
              <a:off x="6982175" y="3362943"/>
              <a:ext cx="939280" cy="1393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0540"/>
                <a:gd name="f7" fmla="val 876222"/>
                <a:gd name="f8" fmla="val 590541"/>
                <a:gd name="f9" fmla="val 473315"/>
                <a:gd name="f10" fmla="val 506816"/>
                <a:gd name="f11" fmla="val 498747"/>
                <a:gd name="f12" fmla="val 440236"/>
                <a:gd name="f13" fmla="val 542276"/>
                <a:gd name="f14" fmla="val 409375"/>
                <a:gd name="f15" fmla="val 624572"/>
                <a:gd name="f16" fmla="val 395088"/>
                <a:gd name="f17" fmla="val 662768"/>
                <a:gd name="f18" fmla="val 387658"/>
                <a:gd name="f19" fmla="val 703915"/>
                <a:gd name="f20" fmla="val 380419"/>
                <a:gd name="f21" fmla="val 744302"/>
                <a:gd name="f22" fmla="val 372799"/>
                <a:gd name="f23" fmla="val 787164"/>
                <a:gd name="f24" fmla="val 369085"/>
                <a:gd name="f25" fmla="val 830693"/>
                <a:gd name="f26" fmla="val 363369"/>
                <a:gd name="f27" fmla="val 876223"/>
                <a:gd name="f28" fmla="val 285455"/>
                <a:gd name="f29" fmla="val 206778"/>
                <a:gd name="f30" fmla="val 124959"/>
                <a:gd name="f31" fmla="val 843647"/>
                <a:gd name="f32" fmla="val 810881"/>
                <a:gd name="f33" fmla="val 776686"/>
                <a:gd name="f34" fmla="val 116005"/>
                <a:gd name="f35" fmla="val 775829"/>
                <a:gd name="f36" fmla="val 109909"/>
                <a:gd name="f37" fmla="val 775639"/>
                <a:gd name="f38" fmla="val 103813"/>
                <a:gd name="f39" fmla="val 774686"/>
                <a:gd name="f40" fmla="val 34567"/>
                <a:gd name="f41" fmla="val 764113"/>
                <a:gd name="f42" fmla="val 943"/>
                <a:gd name="f43" fmla="val 725442"/>
                <a:gd name="f44" fmla="val 658"/>
                <a:gd name="f45" fmla="val 655052"/>
                <a:gd name="f46" fmla="val 276"/>
                <a:gd name="f47" fmla="val 528941"/>
                <a:gd name="f48" fmla="val -295"/>
                <a:gd name="f49" fmla="val 402735"/>
                <a:gd name="f50" fmla="val 181"/>
                <a:gd name="f51" fmla="val 276624"/>
                <a:gd name="f52" fmla="val 372"/>
                <a:gd name="f53" fmla="val 224046"/>
                <a:gd name="f54" fmla="val 7420"/>
                <a:gd name="f55" fmla="val 172230"/>
                <a:gd name="f56" fmla="val 29613"/>
                <a:gd name="f57" fmla="val 123652"/>
                <a:gd name="f58" fmla="val 55140"/>
                <a:gd name="f59" fmla="val 67836"/>
                <a:gd name="f60" fmla="val 102956"/>
                <a:gd name="f61" fmla="val 29069"/>
                <a:gd name="f62" fmla="val 163249"/>
                <a:gd name="f63" fmla="val 15258"/>
                <a:gd name="f64" fmla="val 167631"/>
                <a:gd name="f65" fmla="val 51739"/>
                <a:gd name="f66" fmla="val 171917"/>
                <a:gd name="f67" fmla="val 88219"/>
                <a:gd name="f68" fmla="val 176679"/>
                <a:gd name="f69" fmla="val 127462"/>
                <a:gd name="f70" fmla="val 169916"/>
                <a:gd name="f71" fmla="val 131082"/>
                <a:gd name="f72" fmla="val 160773"/>
                <a:gd name="f73" fmla="val 135368"/>
                <a:gd name="f74" fmla="val 152200"/>
                <a:gd name="f75" fmla="val 140702"/>
                <a:gd name="f76" fmla="val 112481"/>
                <a:gd name="f77" fmla="val 165467"/>
                <a:gd name="f78" fmla="val 90859"/>
                <a:gd name="f79" fmla="val 199376"/>
                <a:gd name="f80" fmla="val 98479"/>
                <a:gd name="f81" fmla="val 248049"/>
                <a:gd name="f82" fmla="val 103623"/>
                <a:gd name="f83" fmla="val 280910"/>
                <a:gd name="f84" fmla="val 108290"/>
                <a:gd name="f85" fmla="val 313867"/>
                <a:gd name="f86" fmla="val 113433"/>
                <a:gd name="f87" fmla="val 346728"/>
                <a:gd name="f88" fmla="val 116196"/>
                <a:gd name="f89" fmla="val 364635"/>
                <a:gd name="f90" fmla="val 124387"/>
                <a:gd name="f91" fmla="val 379685"/>
                <a:gd name="f92" fmla="val 144294"/>
                <a:gd name="f93" fmla="val 379970"/>
                <a:gd name="f94" fmla="val 153915"/>
                <a:gd name="f95" fmla="val 380065"/>
                <a:gd name="f96" fmla="val 167821"/>
                <a:gd name="f97" fmla="val 375303"/>
                <a:gd name="f98" fmla="val 172012"/>
                <a:gd name="f99" fmla="val 368159"/>
                <a:gd name="f100" fmla="val 176013"/>
                <a:gd name="f101" fmla="val 361301"/>
                <a:gd name="f102" fmla="val 170583"/>
                <a:gd name="f103" fmla="val 348347"/>
                <a:gd name="f104" fmla="val 167726"/>
                <a:gd name="f105" fmla="val 338536"/>
                <a:gd name="f106" fmla="val 165631"/>
                <a:gd name="f107" fmla="val 331393"/>
                <a:gd name="f108" fmla="val 159153"/>
                <a:gd name="f109" fmla="val 325297"/>
                <a:gd name="f110" fmla="val 157725"/>
                <a:gd name="f111" fmla="val 318153"/>
                <a:gd name="f112" fmla="val 153629"/>
                <a:gd name="f113" fmla="val 297198"/>
                <a:gd name="f114" fmla="val 150676"/>
                <a:gd name="f115" fmla="val 275957"/>
                <a:gd name="f116" fmla="val 147914"/>
                <a:gd name="f117" fmla="val 254716"/>
                <a:gd name="f118" fmla="val 140770"/>
                <a:gd name="f119" fmla="val 200614"/>
                <a:gd name="f120" fmla="val 174108"/>
                <a:gd name="f121" fmla="val 165372"/>
                <a:gd name="f122" fmla="val 229162"/>
                <a:gd name="f123" fmla="val 168515"/>
                <a:gd name="f124" fmla="val 269644"/>
                <a:gd name="f125" fmla="val 170896"/>
                <a:gd name="f126" fmla="val 288884"/>
                <a:gd name="f127" fmla="val 188518"/>
                <a:gd name="f128" fmla="val 294980"/>
                <a:gd name="f129" fmla="val 228904"/>
                <a:gd name="f130" fmla="val 298409"/>
                <a:gd name="f131" fmla="val 251573"/>
                <a:gd name="f132" fmla="val 302219"/>
                <a:gd name="f133" fmla="val 274243"/>
                <a:gd name="f134" fmla="val 305362"/>
                <a:gd name="f135" fmla="val 297007"/>
                <a:gd name="f136" fmla="val 306124"/>
                <a:gd name="f137" fmla="val 302913"/>
                <a:gd name="f138" fmla="val 304315"/>
                <a:gd name="f139" fmla="val 309104"/>
                <a:gd name="f140" fmla="val 315105"/>
                <a:gd name="f141" fmla="val 325963"/>
                <a:gd name="f142" fmla="val 301933"/>
                <a:gd name="f143" fmla="val 338251"/>
                <a:gd name="f144" fmla="val 306315"/>
                <a:gd name="f145" fmla="val 347109"/>
                <a:gd name="f146" fmla="val 308696"/>
                <a:gd name="f147" fmla="val 351967"/>
                <a:gd name="f148" fmla="val 324888"/>
                <a:gd name="f149" fmla="val 355110"/>
                <a:gd name="f150" fmla="val 331175"/>
                <a:gd name="f151" fmla="val 351871"/>
                <a:gd name="f152" fmla="val 341176"/>
                <a:gd name="f153" fmla="val 346633"/>
                <a:gd name="f154" fmla="val 356035"/>
                <a:gd name="f155" fmla="val 334441"/>
                <a:gd name="f156" fmla="val 355083"/>
                <a:gd name="f157" fmla="val 326916"/>
                <a:gd name="f158" fmla="val 348320"/>
                <a:gd name="f159" fmla="val 275481"/>
                <a:gd name="f160" fmla="val 342795"/>
                <a:gd name="f161" fmla="val 222998"/>
                <a:gd name="f162" fmla="val 327270"/>
                <a:gd name="f163" fmla="val 173849"/>
                <a:gd name="f164" fmla="val 316887"/>
                <a:gd name="f165" fmla="val 140893"/>
                <a:gd name="f166" fmla="val 281645"/>
                <a:gd name="f167" fmla="val 126796"/>
                <a:gd name="f168" fmla="val 246879"/>
                <a:gd name="f169" fmla="val 122795"/>
                <a:gd name="f170" fmla="val 231639"/>
                <a:gd name="f171" fmla="val 121081"/>
                <a:gd name="f172" fmla="val 223828"/>
                <a:gd name="f173" fmla="val 115651"/>
                <a:gd name="f174" fmla="val 222495"/>
                <a:gd name="f175" fmla="val 100126"/>
                <a:gd name="f176" fmla="val 220399"/>
                <a:gd name="f177" fmla="val 77266"/>
                <a:gd name="f178" fmla="val 216208"/>
                <a:gd name="f179" fmla="val 54596"/>
                <a:gd name="f180" fmla="val 215160"/>
                <a:gd name="f181" fmla="val 31736"/>
                <a:gd name="f182" fmla="val 214684"/>
                <a:gd name="f183" fmla="val 21925"/>
                <a:gd name="f184" fmla="val 218780"/>
                <a:gd name="f185" fmla="val 3733"/>
                <a:gd name="f186" fmla="val 3256"/>
                <a:gd name="f187" fmla="val 236306"/>
                <a:gd name="f188" fmla="val 1637"/>
                <a:gd name="f189" fmla="val 253737"/>
                <a:gd name="f190" fmla="val 1351"/>
                <a:gd name="f191" fmla="val 264595"/>
                <a:gd name="f192" fmla="val 8495"/>
                <a:gd name="f193" fmla="val 295647"/>
                <a:gd name="f194" fmla="val 28974"/>
                <a:gd name="f195" fmla="val 324698"/>
                <a:gd name="f196" fmla="val 52596"/>
                <a:gd name="f197" fmla="val 353273"/>
                <a:gd name="f198" fmla="val 76408"/>
                <a:gd name="f199" fmla="val 366799"/>
                <a:gd name="f200" fmla="val 87648"/>
                <a:gd name="f201" fmla="val 375942"/>
                <a:gd name="f202" fmla="val 88029"/>
                <a:gd name="f203" fmla="val 389563"/>
                <a:gd name="f204" fmla="val 76504"/>
                <a:gd name="f205" fmla="val 416805"/>
                <a:gd name="f206" fmla="val 53453"/>
                <a:gd name="f207" fmla="val 445570"/>
                <a:gd name="f208" fmla="val 32212"/>
                <a:gd name="f209" fmla="val 474145"/>
                <a:gd name="f210" fmla="val 10876"/>
                <a:gd name="f211" fmla="val 480813"/>
                <a:gd name="f212" fmla="val 5923"/>
                <a:gd name="f213" fmla="val 489099"/>
                <a:gd name="f214" fmla="val 497101"/>
                <a:gd name="f215" fmla="val 494"/>
                <a:gd name="f216" fmla="val 515103"/>
                <a:gd name="f217" fmla="val -1506"/>
                <a:gd name="f218" fmla="val 528914"/>
                <a:gd name="f219" fmla="val 1732"/>
                <a:gd name="f220" fmla="val 529676"/>
                <a:gd name="f221" fmla="val 25926"/>
                <a:gd name="f222" fmla="val 531010"/>
                <a:gd name="f223" fmla="val 69455"/>
                <a:gd name="f224" fmla="val 535581"/>
                <a:gd name="f225" fmla="val 112794"/>
                <a:gd name="f226" fmla="val 537963"/>
                <a:gd name="f227" fmla="val 156228"/>
                <a:gd name="f228" fmla="val 538343"/>
                <a:gd name="f229" fmla="val 163657"/>
                <a:gd name="f230" fmla="val 536344"/>
                <a:gd name="f231" fmla="val 172420"/>
                <a:gd name="f232" fmla="val 532533"/>
                <a:gd name="f233" fmla="val 178802"/>
                <a:gd name="f234" fmla="val 477955"/>
                <a:gd name="f235" fmla="val 270242"/>
                <a:gd name="f236" fmla="val 498434"/>
                <a:gd name="f237" fmla="val 394162"/>
                <a:gd name="f238" fmla="val 581968"/>
                <a:gd name="f239" fmla="val 463695"/>
                <a:gd name="f240" fmla="val 584159"/>
                <a:gd name="f241" fmla="val 465790"/>
                <a:gd name="f242" fmla="val 585968"/>
                <a:gd name="f243" fmla="val 468362"/>
                <a:gd name="f244" fmla="+- 0 0 -90"/>
                <a:gd name="f245" fmla="*/ f3 1 590540"/>
                <a:gd name="f246" fmla="*/ f4 1 876222"/>
                <a:gd name="f247" fmla="val f5"/>
                <a:gd name="f248" fmla="val f6"/>
                <a:gd name="f249" fmla="val f7"/>
                <a:gd name="f250" fmla="*/ f244 f0 1"/>
                <a:gd name="f251" fmla="+- f249 0 f247"/>
                <a:gd name="f252" fmla="+- f248 0 f247"/>
                <a:gd name="f253" fmla="*/ f250 1 f2"/>
                <a:gd name="f254" fmla="*/ f252 1 590540"/>
                <a:gd name="f255" fmla="*/ f251 1 876222"/>
                <a:gd name="f256" fmla="*/ 590541 f252 1"/>
                <a:gd name="f257" fmla="*/ 473315 f251 1"/>
                <a:gd name="f258" fmla="*/ 409375 f252 1"/>
                <a:gd name="f259" fmla="*/ 624572 f251 1"/>
                <a:gd name="f260" fmla="*/ 380419 f252 1"/>
                <a:gd name="f261" fmla="*/ 744302 f251 1"/>
                <a:gd name="f262" fmla="*/ 363369 f252 1"/>
                <a:gd name="f263" fmla="*/ 876223 f251 1"/>
                <a:gd name="f264" fmla="*/ 124959 f252 1"/>
                <a:gd name="f265" fmla="*/ 776686 f251 1"/>
                <a:gd name="f266" fmla="*/ 103813 f252 1"/>
                <a:gd name="f267" fmla="*/ 774686 f251 1"/>
                <a:gd name="f268" fmla="*/ 658 f252 1"/>
                <a:gd name="f269" fmla="*/ 655052 f251 1"/>
                <a:gd name="f270" fmla="*/ 181 f252 1"/>
                <a:gd name="f271" fmla="*/ 276624 f251 1"/>
                <a:gd name="f272" fmla="*/ 29613 f252 1"/>
                <a:gd name="f273" fmla="*/ 123652 f251 1"/>
                <a:gd name="f274" fmla="*/ 163249 f252 1"/>
                <a:gd name="f275" fmla="*/ 15258 f251 1"/>
                <a:gd name="f276" fmla="*/ 176679 f252 1"/>
                <a:gd name="f277" fmla="*/ 127462 f251 1"/>
                <a:gd name="f278" fmla="*/ 152200 f252 1"/>
                <a:gd name="f279" fmla="*/ 140702 f251 1"/>
                <a:gd name="f280" fmla="*/ 98479 f252 1"/>
                <a:gd name="f281" fmla="*/ 248049 f251 1"/>
                <a:gd name="f282" fmla="*/ 113433 f252 1"/>
                <a:gd name="f283" fmla="*/ 346728 f251 1"/>
                <a:gd name="f284" fmla="*/ 144294 f252 1"/>
                <a:gd name="f285" fmla="*/ 379970 f251 1"/>
                <a:gd name="f286" fmla="*/ 172012 f252 1"/>
                <a:gd name="f287" fmla="*/ 368159 f251 1"/>
                <a:gd name="f288" fmla="*/ 167726 f252 1"/>
                <a:gd name="f289" fmla="*/ 338536 f251 1"/>
                <a:gd name="f290" fmla="*/ 157725 f252 1"/>
                <a:gd name="f291" fmla="*/ 318153 f251 1"/>
                <a:gd name="f292" fmla="*/ 147914 f252 1"/>
                <a:gd name="f293" fmla="*/ 254716 f251 1"/>
                <a:gd name="f294" fmla="*/ 229162 f252 1"/>
                <a:gd name="f295" fmla="*/ 168515 f251 1"/>
                <a:gd name="f296" fmla="*/ 294980 f252 1"/>
                <a:gd name="f297" fmla="*/ 228904 f251 1"/>
                <a:gd name="f298" fmla="*/ 305362 f252 1"/>
                <a:gd name="f299" fmla="*/ 297007 f251 1"/>
                <a:gd name="f300" fmla="*/ 304315 f252 1"/>
                <a:gd name="f301" fmla="*/ 315105 f251 1"/>
                <a:gd name="f302" fmla="*/ 306315 f252 1"/>
                <a:gd name="f303" fmla="*/ 347109 f251 1"/>
                <a:gd name="f304" fmla="*/ 331175 f252 1"/>
                <a:gd name="f305" fmla="*/ 351871 f251 1"/>
                <a:gd name="f306" fmla="*/ 355083 f252 1"/>
                <a:gd name="f307" fmla="*/ 326916 f251 1"/>
                <a:gd name="f308" fmla="*/ 327270 f252 1"/>
                <a:gd name="f309" fmla="*/ 173849 f251 1"/>
                <a:gd name="f310" fmla="*/ 246879 f252 1"/>
                <a:gd name="f311" fmla="*/ 122795 f251 1"/>
                <a:gd name="f312" fmla="*/ 222495 f252 1"/>
                <a:gd name="f313" fmla="*/ 100126 f251 1"/>
                <a:gd name="f314" fmla="*/ 215160 f252 1"/>
                <a:gd name="f315" fmla="*/ 31736 f251 1"/>
                <a:gd name="f316" fmla="*/ 3256 f251 1"/>
                <a:gd name="f317" fmla="*/ 264595 f252 1"/>
                <a:gd name="f318" fmla="*/ 8495 f251 1"/>
                <a:gd name="f319" fmla="*/ 353273 f252 1"/>
                <a:gd name="f320" fmla="*/ 76408 f251 1"/>
                <a:gd name="f321" fmla="*/ 389563 f252 1"/>
                <a:gd name="f322" fmla="*/ 76504 f251 1"/>
                <a:gd name="f323" fmla="*/ 474145 f252 1"/>
                <a:gd name="f324" fmla="*/ 10876 f251 1"/>
                <a:gd name="f325" fmla="*/ 497101 f252 1"/>
                <a:gd name="f326" fmla="*/ 494 f251 1"/>
                <a:gd name="f327" fmla="*/ 529676 f252 1"/>
                <a:gd name="f328" fmla="*/ 25926 f251 1"/>
                <a:gd name="f329" fmla="*/ 537963 f252 1"/>
                <a:gd name="f330" fmla="*/ 156228 f251 1"/>
                <a:gd name="f331" fmla="*/ 532533 f252 1"/>
                <a:gd name="f332" fmla="*/ 178802 f251 1"/>
                <a:gd name="f333" fmla="*/ 581968 f252 1"/>
                <a:gd name="f334" fmla="*/ 463695 f251 1"/>
                <a:gd name="f335" fmla="+- f253 0 f1"/>
                <a:gd name="f336" fmla="*/ f256 1 590540"/>
                <a:gd name="f337" fmla="*/ f257 1 876222"/>
                <a:gd name="f338" fmla="*/ f258 1 590540"/>
                <a:gd name="f339" fmla="*/ f259 1 876222"/>
                <a:gd name="f340" fmla="*/ f260 1 590540"/>
                <a:gd name="f341" fmla="*/ f261 1 876222"/>
                <a:gd name="f342" fmla="*/ f262 1 590540"/>
                <a:gd name="f343" fmla="*/ f263 1 876222"/>
                <a:gd name="f344" fmla="*/ f264 1 590540"/>
                <a:gd name="f345" fmla="*/ f265 1 876222"/>
                <a:gd name="f346" fmla="*/ f266 1 590540"/>
                <a:gd name="f347" fmla="*/ f267 1 876222"/>
                <a:gd name="f348" fmla="*/ f268 1 590540"/>
                <a:gd name="f349" fmla="*/ f269 1 876222"/>
                <a:gd name="f350" fmla="*/ f270 1 590540"/>
                <a:gd name="f351" fmla="*/ f271 1 876222"/>
                <a:gd name="f352" fmla="*/ f272 1 590540"/>
                <a:gd name="f353" fmla="*/ f273 1 876222"/>
                <a:gd name="f354" fmla="*/ f274 1 590540"/>
                <a:gd name="f355" fmla="*/ f275 1 876222"/>
                <a:gd name="f356" fmla="*/ f276 1 590540"/>
                <a:gd name="f357" fmla="*/ f277 1 876222"/>
                <a:gd name="f358" fmla="*/ f278 1 590540"/>
                <a:gd name="f359" fmla="*/ f279 1 876222"/>
                <a:gd name="f360" fmla="*/ f280 1 590540"/>
                <a:gd name="f361" fmla="*/ f281 1 876222"/>
                <a:gd name="f362" fmla="*/ f282 1 590540"/>
                <a:gd name="f363" fmla="*/ f283 1 876222"/>
                <a:gd name="f364" fmla="*/ f284 1 590540"/>
                <a:gd name="f365" fmla="*/ f285 1 876222"/>
                <a:gd name="f366" fmla="*/ f286 1 590540"/>
                <a:gd name="f367" fmla="*/ f287 1 876222"/>
                <a:gd name="f368" fmla="*/ f288 1 590540"/>
                <a:gd name="f369" fmla="*/ f289 1 876222"/>
                <a:gd name="f370" fmla="*/ f290 1 590540"/>
                <a:gd name="f371" fmla="*/ f291 1 876222"/>
                <a:gd name="f372" fmla="*/ f292 1 590540"/>
                <a:gd name="f373" fmla="*/ f293 1 876222"/>
                <a:gd name="f374" fmla="*/ f294 1 590540"/>
                <a:gd name="f375" fmla="*/ f295 1 876222"/>
                <a:gd name="f376" fmla="*/ f296 1 590540"/>
                <a:gd name="f377" fmla="*/ f297 1 876222"/>
                <a:gd name="f378" fmla="*/ f298 1 590540"/>
                <a:gd name="f379" fmla="*/ f299 1 876222"/>
                <a:gd name="f380" fmla="*/ f300 1 590540"/>
                <a:gd name="f381" fmla="*/ f301 1 876222"/>
                <a:gd name="f382" fmla="*/ f302 1 590540"/>
                <a:gd name="f383" fmla="*/ f303 1 876222"/>
                <a:gd name="f384" fmla="*/ f304 1 590540"/>
                <a:gd name="f385" fmla="*/ f305 1 876222"/>
                <a:gd name="f386" fmla="*/ f306 1 590540"/>
                <a:gd name="f387" fmla="*/ f307 1 876222"/>
                <a:gd name="f388" fmla="*/ f308 1 590540"/>
                <a:gd name="f389" fmla="*/ f309 1 876222"/>
                <a:gd name="f390" fmla="*/ f310 1 590540"/>
                <a:gd name="f391" fmla="*/ f311 1 876222"/>
                <a:gd name="f392" fmla="*/ f312 1 590540"/>
                <a:gd name="f393" fmla="*/ f313 1 876222"/>
                <a:gd name="f394" fmla="*/ f314 1 590540"/>
                <a:gd name="f395" fmla="*/ f315 1 876222"/>
                <a:gd name="f396" fmla="*/ f316 1 876222"/>
                <a:gd name="f397" fmla="*/ f317 1 590540"/>
                <a:gd name="f398" fmla="*/ f318 1 876222"/>
                <a:gd name="f399" fmla="*/ f319 1 590540"/>
                <a:gd name="f400" fmla="*/ f320 1 876222"/>
                <a:gd name="f401" fmla="*/ f321 1 590540"/>
                <a:gd name="f402" fmla="*/ f322 1 876222"/>
                <a:gd name="f403" fmla="*/ f323 1 590540"/>
                <a:gd name="f404" fmla="*/ f324 1 876222"/>
                <a:gd name="f405" fmla="*/ f325 1 590540"/>
                <a:gd name="f406" fmla="*/ f326 1 876222"/>
                <a:gd name="f407" fmla="*/ f327 1 590540"/>
                <a:gd name="f408" fmla="*/ f328 1 876222"/>
                <a:gd name="f409" fmla="*/ f329 1 590540"/>
                <a:gd name="f410" fmla="*/ f330 1 876222"/>
                <a:gd name="f411" fmla="*/ f331 1 590540"/>
                <a:gd name="f412" fmla="*/ f332 1 876222"/>
                <a:gd name="f413" fmla="*/ f333 1 590540"/>
                <a:gd name="f414" fmla="*/ f334 1 876222"/>
                <a:gd name="f415" fmla="*/ f247 1 f254"/>
                <a:gd name="f416" fmla="*/ f248 1 f254"/>
                <a:gd name="f417" fmla="*/ f247 1 f255"/>
                <a:gd name="f418" fmla="*/ f249 1 f255"/>
                <a:gd name="f419" fmla="*/ f336 1 f254"/>
                <a:gd name="f420" fmla="*/ f337 1 f255"/>
                <a:gd name="f421" fmla="*/ f338 1 f254"/>
                <a:gd name="f422" fmla="*/ f339 1 f255"/>
                <a:gd name="f423" fmla="*/ f340 1 f254"/>
                <a:gd name="f424" fmla="*/ f341 1 f255"/>
                <a:gd name="f425" fmla="*/ f342 1 f254"/>
                <a:gd name="f426" fmla="*/ f343 1 f255"/>
                <a:gd name="f427" fmla="*/ f344 1 f254"/>
                <a:gd name="f428" fmla="*/ f345 1 f255"/>
                <a:gd name="f429" fmla="*/ f346 1 f254"/>
                <a:gd name="f430" fmla="*/ f347 1 f255"/>
                <a:gd name="f431" fmla="*/ f348 1 f254"/>
                <a:gd name="f432" fmla="*/ f349 1 f255"/>
                <a:gd name="f433" fmla="*/ f350 1 f254"/>
                <a:gd name="f434" fmla="*/ f351 1 f255"/>
                <a:gd name="f435" fmla="*/ f352 1 f254"/>
                <a:gd name="f436" fmla="*/ f353 1 f255"/>
                <a:gd name="f437" fmla="*/ f354 1 f254"/>
                <a:gd name="f438" fmla="*/ f355 1 f255"/>
                <a:gd name="f439" fmla="*/ f356 1 f254"/>
                <a:gd name="f440" fmla="*/ f357 1 f255"/>
                <a:gd name="f441" fmla="*/ f358 1 f254"/>
                <a:gd name="f442" fmla="*/ f359 1 f255"/>
                <a:gd name="f443" fmla="*/ f360 1 f254"/>
                <a:gd name="f444" fmla="*/ f361 1 f255"/>
                <a:gd name="f445" fmla="*/ f362 1 f254"/>
                <a:gd name="f446" fmla="*/ f363 1 f255"/>
                <a:gd name="f447" fmla="*/ f364 1 f254"/>
                <a:gd name="f448" fmla="*/ f365 1 f255"/>
                <a:gd name="f449" fmla="*/ f366 1 f254"/>
                <a:gd name="f450" fmla="*/ f367 1 f255"/>
                <a:gd name="f451" fmla="*/ f368 1 f254"/>
                <a:gd name="f452" fmla="*/ f369 1 f255"/>
                <a:gd name="f453" fmla="*/ f370 1 f254"/>
                <a:gd name="f454" fmla="*/ f371 1 f255"/>
                <a:gd name="f455" fmla="*/ f372 1 f254"/>
                <a:gd name="f456" fmla="*/ f373 1 f255"/>
                <a:gd name="f457" fmla="*/ f374 1 f254"/>
                <a:gd name="f458" fmla="*/ f375 1 f255"/>
                <a:gd name="f459" fmla="*/ f376 1 f254"/>
                <a:gd name="f460" fmla="*/ f377 1 f255"/>
                <a:gd name="f461" fmla="*/ f378 1 f254"/>
                <a:gd name="f462" fmla="*/ f379 1 f255"/>
                <a:gd name="f463" fmla="*/ f380 1 f254"/>
                <a:gd name="f464" fmla="*/ f381 1 f255"/>
                <a:gd name="f465" fmla="*/ f382 1 f254"/>
                <a:gd name="f466" fmla="*/ f383 1 f255"/>
                <a:gd name="f467" fmla="*/ f384 1 f254"/>
                <a:gd name="f468" fmla="*/ f385 1 f255"/>
                <a:gd name="f469" fmla="*/ f386 1 f254"/>
                <a:gd name="f470" fmla="*/ f387 1 f255"/>
                <a:gd name="f471" fmla="*/ f388 1 f254"/>
                <a:gd name="f472" fmla="*/ f389 1 f255"/>
                <a:gd name="f473" fmla="*/ f390 1 f254"/>
                <a:gd name="f474" fmla="*/ f391 1 f255"/>
                <a:gd name="f475" fmla="*/ f392 1 f254"/>
                <a:gd name="f476" fmla="*/ f393 1 f255"/>
                <a:gd name="f477" fmla="*/ f394 1 f254"/>
                <a:gd name="f478" fmla="*/ f395 1 f255"/>
                <a:gd name="f479" fmla="*/ f396 1 f255"/>
                <a:gd name="f480" fmla="*/ f397 1 f254"/>
                <a:gd name="f481" fmla="*/ f398 1 f255"/>
                <a:gd name="f482" fmla="*/ f399 1 f254"/>
                <a:gd name="f483" fmla="*/ f400 1 f255"/>
                <a:gd name="f484" fmla="*/ f401 1 f254"/>
                <a:gd name="f485" fmla="*/ f402 1 f255"/>
                <a:gd name="f486" fmla="*/ f403 1 f254"/>
                <a:gd name="f487" fmla="*/ f404 1 f255"/>
                <a:gd name="f488" fmla="*/ f405 1 f254"/>
                <a:gd name="f489" fmla="*/ f406 1 f255"/>
                <a:gd name="f490" fmla="*/ f407 1 f254"/>
                <a:gd name="f491" fmla="*/ f408 1 f255"/>
                <a:gd name="f492" fmla="*/ f409 1 f254"/>
                <a:gd name="f493" fmla="*/ f410 1 f255"/>
                <a:gd name="f494" fmla="*/ f411 1 f254"/>
                <a:gd name="f495" fmla="*/ f412 1 f255"/>
                <a:gd name="f496" fmla="*/ f413 1 f254"/>
                <a:gd name="f497" fmla="*/ f414 1 f255"/>
                <a:gd name="f498" fmla="*/ f415 f245 1"/>
                <a:gd name="f499" fmla="*/ f416 f245 1"/>
                <a:gd name="f500" fmla="*/ f418 f246 1"/>
                <a:gd name="f501" fmla="*/ f417 f246 1"/>
                <a:gd name="f502" fmla="*/ f419 f245 1"/>
                <a:gd name="f503" fmla="*/ f420 f246 1"/>
                <a:gd name="f504" fmla="*/ f421 f245 1"/>
                <a:gd name="f505" fmla="*/ f422 f246 1"/>
                <a:gd name="f506" fmla="*/ f423 f245 1"/>
                <a:gd name="f507" fmla="*/ f424 f246 1"/>
                <a:gd name="f508" fmla="*/ f425 f245 1"/>
                <a:gd name="f509" fmla="*/ f426 f246 1"/>
                <a:gd name="f510" fmla="*/ f427 f245 1"/>
                <a:gd name="f511" fmla="*/ f428 f246 1"/>
                <a:gd name="f512" fmla="*/ f429 f245 1"/>
                <a:gd name="f513" fmla="*/ f430 f246 1"/>
                <a:gd name="f514" fmla="*/ f431 f245 1"/>
                <a:gd name="f515" fmla="*/ f432 f246 1"/>
                <a:gd name="f516" fmla="*/ f433 f245 1"/>
                <a:gd name="f517" fmla="*/ f434 f246 1"/>
                <a:gd name="f518" fmla="*/ f435 f245 1"/>
                <a:gd name="f519" fmla="*/ f436 f246 1"/>
                <a:gd name="f520" fmla="*/ f437 f245 1"/>
                <a:gd name="f521" fmla="*/ f438 f246 1"/>
                <a:gd name="f522" fmla="*/ f439 f245 1"/>
                <a:gd name="f523" fmla="*/ f440 f246 1"/>
                <a:gd name="f524" fmla="*/ f441 f245 1"/>
                <a:gd name="f525" fmla="*/ f442 f246 1"/>
                <a:gd name="f526" fmla="*/ f443 f245 1"/>
                <a:gd name="f527" fmla="*/ f444 f246 1"/>
                <a:gd name="f528" fmla="*/ f445 f245 1"/>
                <a:gd name="f529" fmla="*/ f446 f246 1"/>
                <a:gd name="f530" fmla="*/ f447 f245 1"/>
                <a:gd name="f531" fmla="*/ f448 f246 1"/>
                <a:gd name="f532" fmla="*/ f449 f245 1"/>
                <a:gd name="f533" fmla="*/ f450 f246 1"/>
                <a:gd name="f534" fmla="*/ f451 f245 1"/>
                <a:gd name="f535" fmla="*/ f452 f246 1"/>
                <a:gd name="f536" fmla="*/ f453 f245 1"/>
                <a:gd name="f537" fmla="*/ f454 f246 1"/>
                <a:gd name="f538" fmla="*/ f455 f245 1"/>
                <a:gd name="f539" fmla="*/ f456 f246 1"/>
                <a:gd name="f540" fmla="*/ f457 f245 1"/>
                <a:gd name="f541" fmla="*/ f458 f246 1"/>
                <a:gd name="f542" fmla="*/ f459 f245 1"/>
                <a:gd name="f543" fmla="*/ f460 f246 1"/>
                <a:gd name="f544" fmla="*/ f461 f245 1"/>
                <a:gd name="f545" fmla="*/ f462 f246 1"/>
                <a:gd name="f546" fmla="*/ f463 f245 1"/>
                <a:gd name="f547" fmla="*/ f464 f246 1"/>
                <a:gd name="f548" fmla="*/ f465 f245 1"/>
                <a:gd name="f549" fmla="*/ f466 f246 1"/>
                <a:gd name="f550" fmla="*/ f467 f245 1"/>
                <a:gd name="f551" fmla="*/ f468 f246 1"/>
                <a:gd name="f552" fmla="*/ f469 f245 1"/>
                <a:gd name="f553" fmla="*/ f470 f246 1"/>
                <a:gd name="f554" fmla="*/ f471 f245 1"/>
                <a:gd name="f555" fmla="*/ f472 f246 1"/>
                <a:gd name="f556" fmla="*/ f473 f245 1"/>
                <a:gd name="f557" fmla="*/ f474 f246 1"/>
                <a:gd name="f558" fmla="*/ f475 f245 1"/>
                <a:gd name="f559" fmla="*/ f476 f246 1"/>
                <a:gd name="f560" fmla="*/ f477 f245 1"/>
                <a:gd name="f561" fmla="*/ f478 f246 1"/>
                <a:gd name="f562" fmla="*/ f479 f246 1"/>
                <a:gd name="f563" fmla="*/ f480 f245 1"/>
                <a:gd name="f564" fmla="*/ f481 f246 1"/>
                <a:gd name="f565" fmla="*/ f482 f245 1"/>
                <a:gd name="f566" fmla="*/ f483 f246 1"/>
                <a:gd name="f567" fmla="*/ f484 f245 1"/>
                <a:gd name="f568" fmla="*/ f485 f246 1"/>
                <a:gd name="f569" fmla="*/ f486 f245 1"/>
                <a:gd name="f570" fmla="*/ f487 f246 1"/>
                <a:gd name="f571" fmla="*/ f488 f245 1"/>
                <a:gd name="f572" fmla="*/ f489 f246 1"/>
                <a:gd name="f573" fmla="*/ f490 f245 1"/>
                <a:gd name="f574" fmla="*/ f491 f246 1"/>
                <a:gd name="f575" fmla="*/ f492 f245 1"/>
                <a:gd name="f576" fmla="*/ f493 f246 1"/>
                <a:gd name="f577" fmla="*/ f494 f245 1"/>
                <a:gd name="f578" fmla="*/ f495 f246 1"/>
                <a:gd name="f579" fmla="*/ f496 f245 1"/>
                <a:gd name="f580" fmla="*/ f497 f2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5">
                  <a:pos x="f502" y="f503"/>
                </a:cxn>
                <a:cxn ang="f335">
                  <a:pos x="f504" y="f505"/>
                </a:cxn>
                <a:cxn ang="f335">
                  <a:pos x="f506" y="f507"/>
                </a:cxn>
                <a:cxn ang="f335">
                  <a:pos x="f508" y="f509"/>
                </a:cxn>
                <a:cxn ang="f335">
                  <a:pos x="f510" y="f509"/>
                </a:cxn>
                <a:cxn ang="f335">
                  <a:pos x="f510" y="f511"/>
                </a:cxn>
                <a:cxn ang="f335">
                  <a:pos x="f512" y="f513"/>
                </a:cxn>
                <a:cxn ang="f335">
                  <a:pos x="f514" y="f515"/>
                </a:cxn>
                <a:cxn ang="f335">
                  <a:pos x="f516" y="f517"/>
                </a:cxn>
                <a:cxn ang="f335">
                  <a:pos x="f518" y="f519"/>
                </a:cxn>
                <a:cxn ang="f335">
                  <a:pos x="f520" y="f521"/>
                </a:cxn>
                <a:cxn ang="f335">
                  <a:pos x="f522" y="f523"/>
                </a:cxn>
                <a:cxn ang="f335">
                  <a:pos x="f524" y="f525"/>
                </a:cxn>
                <a:cxn ang="f335">
                  <a:pos x="f526" y="f527"/>
                </a:cxn>
                <a:cxn ang="f335">
                  <a:pos x="f528" y="f529"/>
                </a:cxn>
                <a:cxn ang="f335">
                  <a:pos x="f530" y="f531"/>
                </a:cxn>
                <a:cxn ang="f335">
                  <a:pos x="f532" y="f533"/>
                </a:cxn>
                <a:cxn ang="f335">
                  <a:pos x="f534" y="f535"/>
                </a:cxn>
                <a:cxn ang="f335">
                  <a:pos x="f536" y="f537"/>
                </a:cxn>
                <a:cxn ang="f335">
                  <a:pos x="f538" y="f539"/>
                </a:cxn>
                <a:cxn ang="f335">
                  <a:pos x="f540" y="f541"/>
                </a:cxn>
                <a:cxn ang="f335">
                  <a:pos x="f542" y="f543"/>
                </a:cxn>
                <a:cxn ang="f335">
                  <a:pos x="f544" y="f545"/>
                </a:cxn>
                <a:cxn ang="f335">
                  <a:pos x="f546" y="f547"/>
                </a:cxn>
                <a:cxn ang="f335">
                  <a:pos x="f548" y="f549"/>
                </a:cxn>
                <a:cxn ang="f335">
                  <a:pos x="f550" y="f551"/>
                </a:cxn>
                <a:cxn ang="f335">
                  <a:pos x="f552" y="f553"/>
                </a:cxn>
                <a:cxn ang="f335">
                  <a:pos x="f554" y="f555"/>
                </a:cxn>
                <a:cxn ang="f335">
                  <a:pos x="f556" y="f557"/>
                </a:cxn>
                <a:cxn ang="f335">
                  <a:pos x="f558" y="f559"/>
                </a:cxn>
                <a:cxn ang="f335">
                  <a:pos x="f560" y="f561"/>
                </a:cxn>
                <a:cxn ang="f335">
                  <a:pos x="f558" y="f562"/>
                </a:cxn>
                <a:cxn ang="f335">
                  <a:pos x="f563" y="f564"/>
                </a:cxn>
                <a:cxn ang="f335">
                  <a:pos x="f565" y="f566"/>
                </a:cxn>
                <a:cxn ang="f335">
                  <a:pos x="f567" y="f568"/>
                </a:cxn>
                <a:cxn ang="f335">
                  <a:pos x="f569" y="f570"/>
                </a:cxn>
                <a:cxn ang="f335">
                  <a:pos x="f571" y="f572"/>
                </a:cxn>
                <a:cxn ang="f335">
                  <a:pos x="f573" y="f574"/>
                </a:cxn>
                <a:cxn ang="f335">
                  <a:pos x="f575" y="f576"/>
                </a:cxn>
                <a:cxn ang="f335">
                  <a:pos x="f577" y="f578"/>
                </a:cxn>
                <a:cxn ang="f335">
                  <a:pos x="f579" y="f580"/>
                </a:cxn>
                <a:cxn ang="f335">
                  <a:pos x="f502" y="f503"/>
                </a:cxn>
              </a:cxnLst>
              <a:rect l="f498" t="f501" r="f499" b="f500"/>
              <a:pathLst>
                <a:path w="590540" h="87622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7"/>
                    <a:pt x="f29" y="f27"/>
                    <a:pt x="f30" y="f27"/>
                  </a:cubicBezTo>
                  <a:cubicBezTo>
                    <a:pt x="f30" y="f31"/>
                    <a:pt x="f30" y="f32"/>
                    <a:pt x="f30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74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190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orma libre: forma 16">
              <a:extLst>
                <a:ext uri="{FF2B5EF4-FFF2-40B4-BE49-F238E27FC236}">
                  <a16:creationId xmlns:a16="http://schemas.microsoft.com/office/drawing/2014/main" id="{79EC64CD-065F-4ECC-ABD4-86AE84332F1F}"/>
                </a:ext>
              </a:extLst>
            </p:cNvPr>
            <p:cNvSpPr/>
            <p:nvPr/>
          </p:nvSpPr>
          <p:spPr>
            <a:xfrm>
              <a:off x="7627248" y="4163299"/>
              <a:ext cx="1016565" cy="5943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9127"/>
                <a:gd name="f7" fmla="val 373697"/>
                <a:gd name="f8" fmla="val 560070"/>
                <a:gd name="f9" fmla="val 373221"/>
                <a:gd name="f10" fmla="val 553402"/>
                <a:gd name="f11" fmla="val 335216"/>
                <a:gd name="f12" fmla="val 547878"/>
                <a:gd name="f13" fmla="val 298450"/>
                <a:gd name="f14" fmla="val 540353"/>
                <a:gd name="f15" fmla="val 262160"/>
                <a:gd name="f16" fmla="val 530923"/>
                <a:gd name="f17" fmla="val 216726"/>
                <a:gd name="f18" fmla="val 526542"/>
                <a:gd name="f19" fmla="val 214535"/>
                <a:gd name="f20" fmla="val 479107"/>
                <a:gd name="f21" fmla="val 222345"/>
                <a:gd name="f22" fmla="val 489109"/>
                <a:gd name="f23" fmla="val 271589"/>
                <a:gd name="f24" fmla="val 499014"/>
                <a:gd name="f25" fmla="val 320929"/>
                <a:gd name="f26" fmla="val 509588"/>
                <a:gd name="f27" fmla="val 373126"/>
                <a:gd name="f28" fmla="val 383095"/>
                <a:gd name="f29" fmla="val 261461"/>
                <a:gd name="f30" fmla="val 137160"/>
                <a:gd name="f31" fmla="val 136017"/>
                <a:gd name="f32" fmla="val 321405"/>
                <a:gd name="f33" fmla="val 150019"/>
                <a:gd name="f34" fmla="val 272447"/>
                <a:gd name="f35" fmla="val 164687"/>
                <a:gd name="f36" fmla="val 224060"/>
                <a:gd name="f37" fmla="val 162591"/>
                <a:gd name="f38" fmla="val 222536"/>
                <a:gd name="f39" fmla="val 161448"/>
                <a:gd name="f40" fmla="val 221107"/>
                <a:gd name="f41" fmla="val 160210"/>
                <a:gd name="f42" fmla="val 221012"/>
                <a:gd name="f43" fmla="val 112109"/>
                <a:gd name="f44" fmla="val 217202"/>
                <a:gd name="f45" fmla="val 110966"/>
                <a:gd name="f46" fmla="val 216916"/>
                <a:gd name="f47" fmla="val 100679"/>
                <a:gd name="f48" fmla="val 263398"/>
                <a:gd name="f49" fmla="val 92678"/>
                <a:gd name="f50" fmla="val 299593"/>
                <a:gd name="f51" fmla="val 87820"/>
                <a:gd name="f52" fmla="val 336455"/>
                <a:gd name="f53" fmla="val 81439"/>
                <a:gd name="f54" fmla="val 57055"/>
                <a:gd name="f55" fmla="val 32099"/>
                <a:gd name="f56" fmla="val 14382"/>
                <a:gd name="f57" fmla="val 296545"/>
                <a:gd name="f58" fmla="val 24003"/>
                <a:gd name="f59" fmla="val 43339"/>
                <a:gd name="f60" fmla="val 148050"/>
                <a:gd name="f61" fmla="val 61340"/>
                <a:gd name="f62" fmla="val 80042"/>
                <a:gd name="f63" fmla="val 114966"/>
                <a:gd name="f64" fmla="val 41561"/>
                <a:gd name="f65" fmla="val 180022"/>
                <a:gd name="f66" fmla="val 20225"/>
                <a:gd name="f67" fmla="val 252222"/>
                <a:gd name="f68" fmla="val -3493"/>
                <a:gd name="f69" fmla="val 326231"/>
                <a:gd name="f70" fmla="val -4159"/>
                <a:gd name="f71" fmla="val 403288"/>
                <a:gd name="f72" fmla="val 6985"/>
                <a:gd name="f73" fmla="val 401002"/>
                <a:gd name="f74" fmla="val 61563"/>
                <a:gd name="f75" fmla="val 418147"/>
                <a:gd name="f76" fmla="val 107379"/>
                <a:gd name="f77" fmla="val 461963"/>
                <a:gd name="f78" fmla="val 140621"/>
                <a:gd name="f79" fmla="val 504634"/>
                <a:gd name="f80" fmla="val 173101"/>
                <a:gd name="f81" fmla="val 552545"/>
                <a:gd name="f82" fmla="val 179864"/>
                <a:gd name="f83" fmla="val 608647"/>
                <a:gd name="f84" fmla="val 165195"/>
                <a:gd name="f85" fmla="val 618934"/>
                <a:gd name="f86" fmla="val 235204"/>
                <a:gd name="f87" fmla="val 628840"/>
                <a:gd name="f88" fmla="val 303022"/>
                <a:gd name="f89" fmla="val 610552"/>
                <a:gd name="f90" fmla="val 585788"/>
                <a:gd name="f91" fmla="+- 0 0 -90"/>
                <a:gd name="f92" fmla="*/ f3 1 639127"/>
                <a:gd name="f93" fmla="*/ f4 1 373697"/>
                <a:gd name="f94" fmla="val f5"/>
                <a:gd name="f95" fmla="val f6"/>
                <a:gd name="f96" fmla="val f7"/>
                <a:gd name="f97" fmla="*/ f91 f0 1"/>
                <a:gd name="f98" fmla="+- f96 0 f94"/>
                <a:gd name="f99" fmla="+- f95 0 f94"/>
                <a:gd name="f100" fmla="*/ f97 1 f2"/>
                <a:gd name="f101" fmla="*/ f99 1 639127"/>
                <a:gd name="f102" fmla="*/ f98 1 373697"/>
                <a:gd name="f103" fmla="*/ 560070 f99 1"/>
                <a:gd name="f104" fmla="*/ 373221 f98 1"/>
                <a:gd name="f105" fmla="*/ 540353 f99 1"/>
                <a:gd name="f106" fmla="*/ 262160 f98 1"/>
                <a:gd name="f107" fmla="*/ 479107 f99 1"/>
                <a:gd name="f108" fmla="*/ 222345 f98 1"/>
                <a:gd name="f109" fmla="*/ 509588 f99 1"/>
                <a:gd name="f110" fmla="*/ 373126 f98 1"/>
                <a:gd name="f111" fmla="*/ 137160 f99 1"/>
                <a:gd name="f112" fmla="*/ 164687 f99 1"/>
                <a:gd name="f113" fmla="*/ 224060 f98 1"/>
                <a:gd name="f114" fmla="*/ 160210 f99 1"/>
                <a:gd name="f115" fmla="*/ 221012 f98 1"/>
                <a:gd name="f116" fmla="*/ 100679 f99 1"/>
                <a:gd name="f117" fmla="*/ 263398 f98 1"/>
                <a:gd name="f118" fmla="*/ 81439 f99 1"/>
                <a:gd name="f119" fmla="*/ 373697 f98 1"/>
                <a:gd name="f120" fmla="*/ 0 f99 1"/>
                <a:gd name="f121" fmla="*/ 43339 f99 1"/>
                <a:gd name="f122" fmla="*/ 148050 f98 1"/>
                <a:gd name="f123" fmla="*/ 180022 f99 1"/>
                <a:gd name="f124" fmla="*/ 20225 f98 1"/>
                <a:gd name="f125" fmla="*/ 403288 f99 1"/>
                <a:gd name="f126" fmla="*/ 6985 f98 1"/>
                <a:gd name="f127" fmla="*/ 461963 f99 1"/>
                <a:gd name="f128" fmla="*/ 140621 f98 1"/>
                <a:gd name="f129" fmla="*/ 608647 f99 1"/>
                <a:gd name="f130" fmla="*/ 165195 f98 1"/>
                <a:gd name="f131" fmla="*/ 639127 f99 1"/>
                <a:gd name="f132" fmla="+- f100 0 f1"/>
                <a:gd name="f133" fmla="*/ f103 1 639127"/>
                <a:gd name="f134" fmla="*/ f104 1 373697"/>
                <a:gd name="f135" fmla="*/ f105 1 639127"/>
                <a:gd name="f136" fmla="*/ f106 1 373697"/>
                <a:gd name="f137" fmla="*/ f107 1 639127"/>
                <a:gd name="f138" fmla="*/ f108 1 373697"/>
                <a:gd name="f139" fmla="*/ f109 1 639127"/>
                <a:gd name="f140" fmla="*/ f110 1 373697"/>
                <a:gd name="f141" fmla="*/ f111 1 639127"/>
                <a:gd name="f142" fmla="*/ f112 1 639127"/>
                <a:gd name="f143" fmla="*/ f113 1 373697"/>
                <a:gd name="f144" fmla="*/ f114 1 639127"/>
                <a:gd name="f145" fmla="*/ f115 1 373697"/>
                <a:gd name="f146" fmla="*/ f116 1 639127"/>
                <a:gd name="f147" fmla="*/ f117 1 373697"/>
                <a:gd name="f148" fmla="*/ f118 1 639127"/>
                <a:gd name="f149" fmla="*/ f119 1 373697"/>
                <a:gd name="f150" fmla="*/ f120 1 639127"/>
                <a:gd name="f151" fmla="*/ f121 1 639127"/>
                <a:gd name="f152" fmla="*/ f122 1 373697"/>
                <a:gd name="f153" fmla="*/ f123 1 639127"/>
                <a:gd name="f154" fmla="*/ f124 1 373697"/>
                <a:gd name="f155" fmla="*/ f125 1 639127"/>
                <a:gd name="f156" fmla="*/ f126 1 373697"/>
                <a:gd name="f157" fmla="*/ f127 1 639127"/>
                <a:gd name="f158" fmla="*/ f128 1 373697"/>
                <a:gd name="f159" fmla="*/ f129 1 639127"/>
                <a:gd name="f160" fmla="*/ f130 1 373697"/>
                <a:gd name="f161" fmla="*/ f131 1 639127"/>
                <a:gd name="f162" fmla="*/ f94 1 f101"/>
                <a:gd name="f163" fmla="*/ f95 1 f101"/>
                <a:gd name="f164" fmla="*/ f94 1 f102"/>
                <a:gd name="f165" fmla="*/ f96 1 f102"/>
                <a:gd name="f166" fmla="*/ f133 1 f101"/>
                <a:gd name="f167" fmla="*/ f134 1 f102"/>
                <a:gd name="f168" fmla="*/ f135 1 f101"/>
                <a:gd name="f169" fmla="*/ f136 1 f102"/>
                <a:gd name="f170" fmla="*/ f137 1 f101"/>
                <a:gd name="f171" fmla="*/ f138 1 f102"/>
                <a:gd name="f172" fmla="*/ f139 1 f101"/>
                <a:gd name="f173" fmla="*/ f140 1 f102"/>
                <a:gd name="f174" fmla="*/ f141 1 f101"/>
                <a:gd name="f175" fmla="*/ f142 1 f101"/>
                <a:gd name="f176" fmla="*/ f143 1 f102"/>
                <a:gd name="f177" fmla="*/ f144 1 f101"/>
                <a:gd name="f178" fmla="*/ f145 1 f102"/>
                <a:gd name="f179" fmla="*/ f146 1 f101"/>
                <a:gd name="f180" fmla="*/ f147 1 f102"/>
                <a:gd name="f181" fmla="*/ f148 1 f101"/>
                <a:gd name="f182" fmla="*/ f149 1 f102"/>
                <a:gd name="f183" fmla="*/ f150 1 f101"/>
                <a:gd name="f184" fmla="*/ f151 1 f101"/>
                <a:gd name="f185" fmla="*/ f152 1 f102"/>
                <a:gd name="f186" fmla="*/ f153 1 f101"/>
                <a:gd name="f187" fmla="*/ f154 1 f102"/>
                <a:gd name="f188" fmla="*/ f155 1 f101"/>
                <a:gd name="f189" fmla="*/ f156 1 f102"/>
                <a:gd name="f190" fmla="*/ f157 1 f101"/>
                <a:gd name="f191" fmla="*/ f158 1 f102"/>
                <a:gd name="f192" fmla="*/ f159 1 f101"/>
                <a:gd name="f193" fmla="*/ f160 1 f102"/>
                <a:gd name="f194" fmla="*/ f161 1 f101"/>
                <a:gd name="f195" fmla="*/ f162 f92 1"/>
                <a:gd name="f196" fmla="*/ f163 f92 1"/>
                <a:gd name="f197" fmla="*/ f165 f93 1"/>
                <a:gd name="f198" fmla="*/ f164 f93 1"/>
                <a:gd name="f199" fmla="*/ f166 f92 1"/>
                <a:gd name="f200" fmla="*/ f167 f93 1"/>
                <a:gd name="f201" fmla="*/ f168 f92 1"/>
                <a:gd name="f202" fmla="*/ f169 f93 1"/>
                <a:gd name="f203" fmla="*/ f170 f92 1"/>
                <a:gd name="f204" fmla="*/ f171 f93 1"/>
                <a:gd name="f205" fmla="*/ f172 f92 1"/>
                <a:gd name="f206" fmla="*/ f173 f93 1"/>
                <a:gd name="f207" fmla="*/ f174 f92 1"/>
                <a:gd name="f208" fmla="*/ f175 f92 1"/>
                <a:gd name="f209" fmla="*/ f176 f93 1"/>
                <a:gd name="f210" fmla="*/ f177 f92 1"/>
                <a:gd name="f211" fmla="*/ f178 f93 1"/>
                <a:gd name="f212" fmla="*/ f179 f92 1"/>
                <a:gd name="f213" fmla="*/ f180 f93 1"/>
                <a:gd name="f214" fmla="*/ f181 f92 1"/>
                <a:gd name="f215" fmla="*/ f182 f93 1"/>
                <a:gd name="f216" fmla="*/ f183 f92 1"/>
                <a:gd name="f217" fmla="*/ f184 f92 1"/>
                <a:gd name="f218" fmla="*/ f185 f93 1"/>
                <a:gd name="f219" fmla="*/ f186 f92 1"/>
                <a:gd name="f220" fmla="*/ f187 f93 1"/>
                <a:gd name="f221" fmla="*/ f188 f92 1"/>
                <a:gd name="f222" fmla="*/ f189 f93 1"/>
                <a:gd name="f223" fmla="*/ f190 f92 1"/>
                <a:gd name="f224" fmla="*/ f191 f93 1"/>
                <a:gd name="f225" fmla="*/ f192 f92 1"/>
                <a:gd name="f226" fmla="*/ f193 f93 1"/>
                <a:gd name="f227" fmla="*/ f194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199" y="f200"/>
                </a:cxn>
                <a:cxn ang="f132">
                  <a:pos x="f201" y="f202"/>
                </a:cxn>
                <a:cxn ang="f132">
                  <a:pos x="f203" y="f204"/>
                </a:cxn>
                <a:cxn ang="f132">
                  <a:pos x="f205" y="f206"/>
                </a:cxn>
                <a:cxn ang="f132">
                  <a:pos x="f207" y="f206"/>
                </a:cxn>
                <a:cxn ang="f132">
                  <a:pos x="f208" y="f209"/>
                </a:cxn>
                <a:cxn ang="f132">
                  <a:pos x="f210" y="f211"/>
                </a:cxn>
                <a:cxn ang="f132">
                  <a:pos x="f212" y="f213"/>
                </a:cxn>
                <a:cxn ang="f132">
                  <a:pos x="f214" y="f215"/>
                </a:cxn>
                <a:cxn ang="f132">
                  <a:pos x="f216" y="f215"/>
                </a:cxn>
                <a:cxn ang="f132">
                  <a:pos x="f217" y="f218"/>
                </a:cxn>
                <a:cxn ang="f132">
                  <a:pos x="f219" y="f220"/>
                </a:cxn>
                <a:cxn ang="f132">
                  <a:pos x="f221" y="f222"/>
                </a:cxn>
                <a:cxn ang="f132">
                  <a:pos x="f223" y="f224"/>
                </a:cxn>
                <a:cxn ang="f132">
                  <a:pos x="f225" y="f226"/>
                </a:cxn>
                <a:cxn ang="f132">
                  <a:pos x="f227" y="f200"/>
                </a:cxn>
                <a:cxn ang="f132">
                  <a:pos x="f199" y="f200"/>
                </a:cxn>
              </a:cxnLst>
              <a:rect l="f195" t="f198" r="f196" b="f197"/>
              <a:pathLst>
                <a:path w="639127" h="37369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7"/>
                    <a:pt x="f29" y="f27"/>
                    <a:pt x="f30" y="f27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7"/>
                  </a:cubicBezTo>
                  <a:cubicBezTo>
                    <a:pt x="f54" y="f7"/>
                    <a:pt x="f55" y="f7"/>
                    <a:pt x="f5" y="f7"/>
                  </a:cubicBezTo>
                  <a:cubicBezTo>
                    <a:pt x="f56" y="f57"/>
                    <a:pt x="f58" y="f42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6" y="f9"/>
                  </a:cubicBezTo>
                  <a:cubicBezTo>
                    <a:pt x="f89" y="f9"/>
                    <a:pt x="f90" y="f9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orma libre: forma 17">
              <a:extLst>
                <a:ext uri="{FF2B5EF4-FFF2-40B4-BE49-F238E27FC236}">
                  <a16:creationId xmlns:a16="http://schemas.microsoft.com/office/drawing/2014/main" id="{5C2C3304-B375-4166-96FA-3BDFA2FA7369}"/>
                </a:ext>
              </a:extLst>
            </p:cNvPr>
            <p:cNvSpPr/>
            <p:nvPr/>
          </p:nvSpPr>
          <p:spPr>
            <a:xfrm>
              <a:off x="7240639" y="2612184"/>
              <a:ext cx="664119" cy="6625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7541"/>
                <a:gd name="f7" fmla="val 416573"/>
                <a:gd name="f8" fmla="val 211918"/>
                <a:gd name="f9" fmla="val 416500"/>
                <a:gd name="f10" fmla="val 98380"/>
                <a:gd name="f11" fmla="val 419548"/>
                <a:gd name="f12" fmla="val 3511"/>
                <a:gd name="f13" fmla="val 327250"/>
                <a:gd name="f14" fmla="val 82"/>
                <a:gd name="f15" fmla="val 210379"/>
                <a:gd name="f16" fmla="val -3156"/>
                <a:gd name="f17" fmla="val 100365"/>
                <a:gd name="f18" fmla="val 89617"/>
                <a:gd name="f19" fmla="val 2639"/>
                <a:gd name="f20" fmla="val 199917"/>
                <a:gd name="f21" fmla="val 67"/>
                <a:gd name="f22" fmla="val 318503"/>
                <a:gd name="f23" fmla="val -2791"/>
                <a:gd name="f24" fmla="val 414420"/>
                <a:gd name="f25" fmla="val 86268"/>
                <a:gd name="f26" fmla="val 417468"/>
                <a:gd name="f27" fmla="val 201997"/>
                <a:gd name="f28" fmla="val 420515"/>
                <a:gd name="f29" fmla="val 318011"/>
                <a:gd name="f30" fmla="val 329171"/>
                <a:gd name="f31" fmla="val 413452"/>
                <a:gd name="f32" fmla="+- 0 0 -90"/>
                <a:gd name="f33" fmla="*/ f3 1 417541"/>
                <a:gd name="f34" fmla="*/ f4 1 416573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417541"/>
                <a:gd name="f43" fmla="*/ f39 1 416573"/>
                <a:gd name="f44" fmla="*/ 211918 f40 1"/>
                <a:gd name="f45" fmla="*/ 416500 f39 1"/>
                <a:gd name="f46" fmla="*/ 82 f40 1"/>
                <a:gd name="f47" fmla="*/ 210379 f39 1"/>
                <a:gd name="f48" fmla="*/ 199917 f40 1"/>
                <a:gd name="f49" fmla="*/ 67 f39 1"/>
                <a:gd name="f50" fmla="*/ 417468 f40 1"/>
                <a:gd name="f51" fmla="*/ 201997 f39 1"/>
                <a:gd name="f52" fmla="+- f41 0 f1"/>
                <a:gd name="f53" fmla="*/ f44 1 417541"/>
                <a:gd name="f54" fmla="*/ f45 1 416573"/>
                <a:gd name="f55" fmla="*/ f46 1 417541"/>
                <a:gd name="f56" fmla="*/ f47 1 416573"/>
                <a:gd name="f57" fmla="*/ f48 1 417541"/>
                <a:gd name="f58" fmla="*/ f49 1 416573"/>
                <a:gd name="f59" fmla="*/ f50 1 417541"/>
                <a:gd name="f60" fmla="*/ f51 1 416573"/>
                <a:gd name="f61" fmla="*/ f35 1 f42"/>
                <a:gd name="f62" fmla="*/ f36 1 f42"/>
                <a:gd name="f63" fmla="*/ f35 1 f43"/>
                <a:gd name="f64" fmla="*/ f37 1 f43"/>
                <a:gd name="f65" fmla="*/ f53 1 f42"/>
                <a:gd name="f66" fmla="*/ f54 1 f43"/>
                <a:gd name="f67" fmla="*/ f55 1 f42"/>
                <a:gd name="f68" fmla="*/ f56 1 f43"/>
                <a:gd name="f69" fmla="*/ f57 1 f42"/>
                <a:gd name="f70" fmla="*/ f58 1 f43"/>
                <a:gd name="f71" fmla="*/ f59 1 f42"/>
                <a:gd name="f72" fmla="*/ f60 1 f43"/>
                <a:gd name="f73" fmla="*/ f61 f33 1"/>
                <a:gd name="f74" fmla="*/ f62 f33 1"/>
                <a:gd name="f75" fmla="*/ f64 f34 1"/>
                <a:gd name="f76" fmla="*/ f63 f34 1"/>
                <a:gd name="f77" fmla="*/ f65 f33 1"/>
                <a:gd name="f78" fmla="*/ f66 f34 1"/>
                <a:gd name="f79" fmla="*/ f67 f33 1"/>
                <a:gd name="f80" fmla="*/ f68 f34 1"/>
                <a:gd name="f81" fmla="*/ f69 f33 1"/>
                <a:gd name="f82" fmla="*/ f70 f34 1"/>
                <a:gd name="f83" fmla="*/ f71 f33 1"/>
                <a:gd name="f84" fmla="*/ f7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77" y="f78"/>
                </a:cxn>
                <a:cxn ang="f52">
                  <a:pos x="f79" y="f80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77" y="f78"/>
                </a:cxn>
              </a:cxnLst>
              <a:rect l="f73" t="f76" r="f74" b="f75"/>
              <a:pathLst>
                <a:path w="417541" h="4165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orma libre: forma 18">
              <a:extLst>
                <a:ext uri="{FF2B5EF4-FFF2-40B4-BE49-F238E27FC236}">
                  <a16:creationId xmlns:a16="http://schemas.microsoft.com/office/drawing/2014/main" id="{089CD59F-9B65-4A97-9CD3-A7CF6615765E}"/>
                </a:ext>
              </a:extLst>
            </p:cNvPr>
            <p:cNvSpPr/>
            <p:nvPr/>
          </p:nvSpPr>
          <p:spPr>
            <a:xfrm>
              <a:off x="7853123" y="3544022"/>
              <a:ext cx="567988" cy="567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7101"/>
                <a:gd name="f7" fmla="val 356901"/>
                <a:gd name="f8" fmla="val 357100"/>
                <a:gd name="f9" fmla="val 178117"/>
                <a:gd name="f10" fmla="val 357386"/>
                <a:gd name="f11" fmla="val 276797"/>
                <a:gd name="f12" fmla="val 277567"/>
                <a:gd name="f13" fmla="val 356902"/>
                <a:gd name="f14" fmla="val 178983"/>
                <a:gd name="f15" fmla="val 80875"/>
                <a:gd name="f16" fmla="val 961"/>
                <a:gd name="f17" fmla="val 277082"/>
                <a:gd name="f18" fmla="val 8"/>
                <a:gd name="f19" fmla="val 178308"/>
                <a:gd name="f20" fmla="val -944"/>
                <a:gd name="f21" fmla="val 81058"/>
                <a:gd name="f22" fmla="val 80399"/>
                <a:gd name="f23" fmla="val -95"/>
                <a:gd name="f24" fmla="val 178793"/>
                <a:gd name="f25" fmla="val 278234"/>
                <a:gd name="f26" fmla="val 356910"/>
                <a:gd name="f27" fmla="val 78581"/>
                <a:gd name="f28" fmla="+- 0 0 -90"/>
                <a:gd name="f29" fmla="*/ f3 1 357101"/>
                <a:gd name="f30" fmla="*/ f4 1 356901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357101"/>
                <a:gd name="f39" fmla="*/ f35 1 356901"/>
                <a:gd name="f40" fmla="*/ 357100 f36 1"/>
                <a:gd name="f41" fmla="*/ 178117 f35 1"/>
                <a:gd name="f42" fmla="*/ 178983 f36 1"/>
                <a:gd name="f43" fmla="*/ 356902 f35 1"/>
                <a:gd name="f44" fmla="*/ 8 f36 1"/>
                <a:gd name="f45" fmla="*/ 178308 f35 1"/>
                <a:gd name="f46" fmla="*/ 178793 f36 1"/>
                <a:gd name="f47" fmla="*/ 0 f35 1"/>
                <a:gd name="f48" fmla="+- f37 0 f1"/>
                <a:gd name="f49" fmla="*/ f40 1 357101"/>
                <a:gd name="f50" fmla="*/ f41 1 356901"/>
                <a:gd name="f51" fmla="*/ f42 1 357101"/>
                <a:gd name="f52" fmla="*/ f43 1 356901"/>
                <a:gd name="f53" fmla="*/ f44 1 357101"/>
                <a:gd name="f54" fmla="*/ f45 1 356901"/>
                <a:gd name="f55" fmla="*/ f46 1 357101"/>
                <a:gd name="f56" fmla="*/ f47 1 356901"/>
                <a:gd name="f57" fmla="*/ f31 1 f38"/>
                <a:gd name="f58" fmla="*/ f32 1 f38"/>
                <a:gd name="f59" fmla="*/ f31 1 f39"/>
                <a:gd name="f60" fmla="*/ f33 1 f39"/>
                <a:gd name="f61" fmla="*/ f49 1 f38"/>
                <a:gd name="f62" fmla="*/ f50 1 f39"/>
                <a:gd name="f63" fmla="*/ f51 1 f38"/>
                <a:gd name="f64" fmla="*/ f52 1 f39"/>
                <a:gd name="f65" fmla="*/ f53 1 f38"/>
                <a:gd name="f66" fmla="*/ f54 1 f39"/>
                <a:gd name="f67" fmla="*/ f55 1 f38"/>
                <a:gd name="f68" fmla="*/ f56 1 f39"/>
                <a:gd name="f69" fmla="*/ f57 f29 1"/>
                <a:gd name="f70" fmla="*/ f58 f29 1"/>
                <a:gd name="f71" fmla="*/ f60 f30 1"/>
                <a:gd name="f72" fmla="*/ f59 f30 1"/>
                <a:gd name="f73" fmla="*/ f61 f29 1"/>
                <a:gd name="f74" fmla="*/ f62 f30 1"/>
                <a:gd name="f75" fmla="*/ f63 f29 1"/>
                <a:gd name="f76" fmla="*/ f64 f30 1"/>
                <a:gd name="f77" fmla="*/ f65 f29 1"/>
                <a:gd name="f78" fmla="*/ f66 f30 1"/>
                <a:gd name="f79" fmla="*/ f67 f29 1"/>
                <a:gd name="f80" fmla="*/ f6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3" y="f74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73" y="f74"/>
                </a:cxn>
              </a:cxnLst>
              <a:rect l="f69" t="f72" r="f70" b="f71"/>
              <a:pathLst>
                <a:path w="357101" h="356901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5"/>
                  </a:cubicBezTo>
                  <a:cubicBezTo>
                    <a:pt x="f25" y="f23"/>
                    <a:pt x="f26" y="f27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Forma libre: forma 19">
              <a:extLst>
                <a:ext uri="{FF2B5EF4-FFF2-40B4-BE49-F238E27FC236}">
                  <a16:creationId xmlns:a16="http://schemas.microsoft.com/office/drawing/2014/main" id="{5B0392C7-796A-4E24-80C8-B4CFC43ED4D3}"/>
                </a:ext>
              </a:extLst>
            </p:cNvPr>
            <p:cNvSpPr/>
            <p:nvPr/>
          </p:nvSpPr>
          <p:spPr>
            <a:xfrm>
              <a:off x="8344119" y="4047884"/>
              <a:ext cx="316967" cy="3202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284"/>
                <a:gd name="f7" fmla="val 201371"/>
                <a:gd name="f8" fmla="val 107938"/>
                <a:gd name="f9" fmla="val 201372"/>
                <a:gd name="f10" fmla="val 59933"/>
                <a:gd name="f11" fmla="val 199181"/>
                <a:gd name="f12" fmla="val 18594"/>
                <a:gd name="f13" fmla="val 170987"/>
                <a:gd name="f14" fmla="val 4402"/>
                <a:gd name="f15" fmla="val 128696"/>
                <a:gd name="f16" fmla="val -8838"/>
                <a:gd name="f17" fmla="val 89263"/>
                <a:gd name="f18" fmla="val 8783"/>
                <a:gd name="f19" fmla="val 30398"/>
                <a:gd name="f20" fmla="val 43931"/>
                <a:gd name="f21" fmla="val 7157"/>
                <a:gd name="f22" fmla="val 54027"/>
                <a:gd name="f23" fmla="val 490"/>
                <a:gd name="f24" fmla="val 74696"/>
                <a:gd name="f25" fmla="val -2844"/>
                <a:gd name="f26" fmla="val 83078"/>
                <a:gd name="f27" fmla="val 3061"/>
                <a:gd name="f28" fmla="val 120321"/>
                <a:gd name="f29" fmla="val 29160"/>
                <a:gd name="f30" fmla="val 157945"/>
                <a:gd name="f31" fmla="val 56211"/>
                <a:gd name="f32" fmla="val 189282"/>
                <a:gd name="f33" fmla="val 88786"/>
                <a:gd name="f34" fmla="val 213380"/>
                <a:gd name="f35" fmla="val 113837"/>
                <a:gd name="f36" fmla="val 191092"/>
                <a:gd name="f37" fmla="val 168034"/>
                <a:gd name="f38" fmla="val 152706"/>
                <a:gd name="f39" fmla="val 187465"/>
                <a:gd name="f40" fmla="val 138990"/>
                <a:gd name="f41" fmla="val 194418"/>
                <a:gd name="f42" fmla="val 122988"/>
                <a:gd name="f43" fmla="val 196895"/>
                <a:gd name="f44" fmla="+- 0 0 -90"/>
                <a:gd name="f45" fmla="*/ f3 1 199284"/>
                <a:gd name="f46" fmla="*/ f4 1 201371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199284"/>
                <a:gd name="f55" fmla="*/ f51 1 201371"/>
                <a:gd name="f56" fmla="*/ 107938 f52 1"/>
                <a:gd name="f57" fmla="*/ 201372 f51 1"/>
                <a:gd name="f58" fmla="*/ 4402 f52 1"/>
                <a:gd name="f59" fmla="*/ 128696 f51 1"/>
                <a:gd name="f60" fmla="*/ 43931 f52 1"/>
                <a:gd name="f61" fmla="*/ 7157 f51 1"/>
                <a:gd name="f62" fmla="*/ 83078 f52 1"/>
                <a:gd name="f63" fmla="*/ 3061 f51 1"/>
                <a:gd name="f64" fmla="*/ 189282 f52 1"/>
                <a:gd name="f65" fmla="*/ 88786 f51 1"/>
                <a:gd name="f66" fmla="*/ 152706 f52 1"/>
                <a:gd name="f67" fmla="*/ 187465 f51 1"/>
                <a:gd name="f68" fmla="+- f53 0 f1"/>
                <a:gd name="f69" fmla="*/ f56 1 199284"/>
                <a:gd name="f70" fmla="*/ f57 1 201371"/>
                <a:gd name="f71" fmla="*/ f58 1 199284"/>
                <a:gd name="f72" fmla="*/ f59 1 201371"/>
                <a:gd name="f73" fmla="*/ f60 1 199284"/>
                <a:gd name="f74" fmla="*/ f61 1 201371"/>
                <a:gd name="f75" fmla="*/ f62 1 199284"/>
                <a:gd name="f76" fmla="*/ f63 1 201371"/>
                <a:gd name="f77" fmla="*/ f64 1 199284"/>
                <a:gd name="f78" fmla="*/ f65 1 201371"/>
                <a:gd name="f79" fmla="*/ f66 1 199284"/>
                <a:gd name="f80" fmla="*/ f67 1 201371"/>
                <a:gd name="f81" fmla="*/ f47 1 f54"/>
                <a:gd name="f82" fmla="*/ f48 1 f54"/>
                <a:gd name="f83" fmla="*/ f47 1 f55"/>
                <a:gd name="f84" fmla="*/ f49 1 f55"/>
                <a:gd name="f85" fmla="*/ f69 1 f54"/>
                <a:gd name="f86" fmla="*/ f70 1 f55"/>
                <a:gd name="f87" fmla="*/ f71 1 f54"/>
                <a:gd name="f88" fmla="*/ f72 1 f55"/>
                <a:gd name="f89" fmla="*/ f73 1 f54"/>
                <a:gd name="f90" fmla="*/ f74 1 f55"/>
                <a:gd name="f91" fmla="*/ f75 1 f54"/>
                <a:gd name="f92" fmla="*/ f76 1 f55"/>
                <a:gd name="f93" fmla="*/ f77 1 f54"/>
                <a:gd name="f94" fmla="*/ f78 1 f55"/>
                <a:gd name="f95" fmla="*/ f79 1 f54"/>
                <a:gd name="f96" fmla="*/ f80 1 f55"/>
                <a:gd name="f97" fmla="*/ f81 f45 1"/>
                <a:gd name="f98" fmla="*/ f82 f45 1"/>
                <a:gd name="f99" fmla="*/ f84 f46 1"/>
                <a:gd name="f100" fmla="*/ f83 f46 1"/>
                <a:gd name="f101" fmla="*/ f85 f45 1"/>
                <a:gd name="f102" fmla="*/ f86 f46 1"/>
                <a:gd name="f103" fmla="*/ f87 f45 1"/>
                <a:gd name="f104" fmla="*/ f88 f46 1"/>
                <a:gd name="f105" fmla="*/ f89 f45 1"/>
                <a:gd name="f106" fmla="*/ f90 f46 1"/>
                <a:gd name="f107" fmla="*/ f91 f45 1"/>
                <a:gd name="f108" fmla="*/ f92 f46 1"/>
                <a:gd name="f109" fmla="*/ f93 f45 1"/>
                <a:gd name="f110" fmla="*/ f94 f46 1"/>
                <a:gd name="f111" fmla="*/ f95 f45 1"/>
                <a:gd name="f112" fmla="*/ f9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1" y="f102"/>
                </a:cxn>
                <a:cxn ang="f68">
                  <a:pos x="f103" y="f104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01" y="f102"/>
                </a:cxn>
              </a:cxnLst>
              <a:rect l="f97" t="f100" r="f98" b="f99"/>
              <a:pathLst>
                <a:path w="199284" h="20137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orma libre: forma 20">
              <a:extLst>
                <a:ext uri="{FF2B5EF4-FFF2-40B4-BE49-F238E27FC236}">
                  <a16:creationId xmlns:a16="http://schemas.microsoft.com/office/drawing/2014/main" id="{1FF6BA74-6A1C-4F7D-887B-5F06F33ACC56}"/>
                </a:ext>
              </a:extLst>
            </p:cNvPr>
            <p:cNvSpPr/>
            <p:nvPr/>
          </p:nvSpPr>
          <p:spPr>
            <a:xfrm>
              <a:off x="7901312" y="3384487"/>
              <a:ext cx="167710" cy="1543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441"/>
                <a:gd name="f7" fmla="val 97059"/>
                <a:gd name="f8" fmla="val 105442"/>
                <a:gd name="f9" fmla="val 53626"/>
                <a:gd name="f10" fmla="val 73057"/>
                <a:gd name="f11" fmla="val 68294"/>
                <a:gd name="f12" fmla="val 42291"/>
                <a:gd name="f13" fmla="val 82201"/>
                <a:gd name="f14" fmla="val 9525"/>
                <a:gd name="f15" fmla="val 97060"/>
                <a:gd name="f16" fmla="val 6572"/>
                <a:gd name="f17" fmla="val 66865"/>
                <a:gd name="f18" fmla="val 3429"/>
                <a:gd name="f19" fmla="val 35338"/>
                <a:gd name="f20" fmla="val 41720"/>
                <a:gd name="f21" fmla="val 9430"/>
                <a:gd name="f22" fmla="val 75533"/>
                <a:gd name="f23" fmla="val 28004"/>
                <a:gd name="f24" fmla="+- 0 0 -90"/>
                <a:gd name="f25" fmla="*/ f3 1 105441"/>
                <a:gd name="f26" fmla="*/ f4 1 97059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05441"/>
                <a:gd name="f35" fmla="*/ f31 1 97059"/>
                <a:gd name="f36" fmla="*/ 105442 f32 1"/>
                <a:gd name="f37" fmla="*/ 53626 f31 1"/>
                <a:gd name="f38" fmla="*/ 9525 f32 1"/>
                <a:gd name="f39" fmla="*/ 97060 f31 1"/>
                <a:gd name="f40" fmla="*/ 0 f32 1"/>
                <a:gd name="f41" fmla="*/ 0 f31 1"/>
                <a:gd name="f42" fmla="+- f33 0 f1"/>
                <a:gd name="f43" fmla="*/ f36 1 105441"/>
                <a:gd name="f44" fmla="*/ f37 1 97059"/>
                <a:gd name="f45" fmla="*/ f38 1 105441"/>
                <a:gd name="f46" fmla="*/ f39 1 97059"/>
                <a:gd name="f47" fmla="*/ f40 1 105441"/>
                <a:gd name="f48" fmla="*/ f41 1 97059"/>
                <a:gd name="f49" fmla="*/ f27 1 f34"/>
                <a:gd name="f50" fmla="*/ f28 1 f34"/>
                <a:gd name="f51" fmla="*/ f27 1 f35"/>
                <a:gd name="f52" fmla="*/ f29 1 f35"/>
                <a:gd name="f53" fmla="*/ f43 1 f34"/>
                <a:gd name="f54" fmla="*/ f44 1 f35"/>
                <a:gd name="f55" fmla="*/ f45 1 f34"/>
                <a:gd name="f56" fmla="*/ f46 1 f35"/>
                <a:gd name="f57" fmla="*/ f47 1 f34"/>
                <a:gd name="f58" fmla="*/ f48 1 f35"/>
                <a:gd name="f59" fmla="*/ f49 f25 1"/>
                <a:gd name="f60" fmla="*/ f50 f25 1"/>
                <a:gd name="f61" fmla="*/ f52 f26 1"/>
                <a:gd name="f62" fmla="*/ f51 f26 1"/>
                <a:gd name="f63" fmla="*/ f53 f25 1"/>
                <a:gd name="f64" fmla="*/ f54 f26 1"/>
                <a:gd name="f65" fmla="*/ f55 f25 1"/>
                <a:gd name="f66" fmla="*/ f56 f26 1"/>
                <a:gd name="f67" fmla="*/ f57 f25 1"/>
                <a:gd name="f68" fmla="*/ f5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3" y="f64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3" y="f64"/>
                </a:cxn>
              </a:cxnLst>
              <a:rect l="f59" t="f62" r="f60" b="f61"/>
              <a:pathLst>
                <a:path w="105441" h="9705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5" y="f5"/>
                  </a:cubicBezTo>
                  <a:cubicBezTo>
                    <a:pt x="f20" y="f21"/>
                    <a:pt x="f22" y="f23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upo 2">
            <a:extLst>
              <a:ext uri="{FF2B5EF4-FFF2-40B4-BE49-F238E27FC236}">
                <a16:creationId xmlns:a16="http://schemas.microsoft.com/office/drawing/2014/main" id="{FF82BEF0-A8A8-4739-80A6-D40D4CCDFB99}"/>
              </a:ext>
            </a:extLst>
          </p:cNvPr>
          <p:cNvGrpSpPr/>
          <p:nvPr/>
        </p:nvGrpSpPr>
        <p:grpSpPr>
          <a:xfrm>
            <a:off x="2608188" y="3553577"/>
            <a:ext cx="1034195" cy="1251878"/>
            <a:chOff x="2608188" y="3553577"/>
            <a:chExt cx="1034195" cy="1251878"/>
          </a:xfrm>
        </p:grpSpPr>
        <p:sp>
          <p:nvSpPr>
            <p:cNvPr id="16" name="Forma libre: forma 26">
              <a:extLst>
                <a:ext uri="{FF2B5EF4-FFF2-40B4-BE49-F238E27FC236}">
                  <a16:creationId xmlns:a16="http://schemas.microsoft.com/office/drawing/2014/main" id="{8725BC34-1990-4A62-BFFF-1CB69941537C}"/>
                </a:ext>
              </a:extLst>
            </p:cNvPr>
            <p:cNvSpPr/>
            <p:nvPr/>
          </p:nvSpPr>
          <p:spPr>
            <a:xfrm>
              <a:off x="2608188" y="3924010"/>
              <a:ext cx="243605" cy="8814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604"/>
                <a:gd name="f7" fmla="val 881447"/>
                <a:gd name="f8" fmla="val 120818"/>
                <a:gd name="f9" fmla="val 173300"/>
                <a:gd name="f10" fmla="val 20193"/>
                <a:gd name="f11" fmla="val 213972"/>
                <a:gd name="f12" fmla="val 47339"/>
                <a:gd name="f13" fmla="val 242166"/>
                <a:gd name="f14" fmla="val 91726"/>
                <a:gd name="f15" fmla="val 187016"/>
                <a:gd name="f16" fmla="val 118681"/>
                <a:gd name="f17" fmla="val 173110"/>
                <a:gd name="f18" fmla="val 137351"/>
                <a:gd name="f19" fmla="val 178063"/>
                <a:gd name="f20" fmla="val 177260"/>
                <a:gd name="f21" fmla="val 182159"/>
                <a:gd name="f22" fmla="val 210312"/>
                <a:gd name="f23" fmla="val 202828"/>
                <a:gd name="f24" fmla="val 230219"/>
                <a:gd name="f25" fmla="val 242738"/>
                <a:gd name="f26" fmla="val 238696"/>
                <a:gd name="f27" fmla="val 243023"/>
                <a:gd name="f28" fmla="val 242792"/>
                <a:gd name="f29" fmla="val 243690"/>
                <a:gd name="f30" fmla="val 247364"/>
                <a:gd name="f31" fmla="val 243595"/>
                <a:gd name="f32" fmla="val 251841"/>
                <a:gd name="f33" fmla="val 242262"/>
                <a:gd name="f34" fmla="val 309277"/>
                <a:gd name="f35" fmla="val 241499"/>
                <a:gd name="f36" fmla="val 366808"/>
                <a:gd name="f37" fmla="val 239213"/>
                <a:gd name="f38" fmla="val 424244"/>
                <a:gd name="f39" fmla="val 237594"/>
                <a:gd name="f40" fmla="val 464344"/>
                <a:gd name="f41" fmla="val 233784"/>
                <a:gd name="f42" fmla="val 504349"/>
                <a:gd name="f43" fmla="val 231022"/>
                <a:gd name="f44" fmla="val 544449"/>
                <a:gd name="f45" fmla="val 230355"/>
                <a:gd name="f46" fmla="val 553974"/>
                <a:gd name="f47" fmla="val 232451"/>
                <a:gd name="f48" fmla="val 565404"/>
                <a:gd name="f49" fmla="val 215115"/>
                <a:gd name="f50" fmla="val 560356"/>
                <a:gd name="f51" fmla="val 569119"/>
                <a:gd name="f52" fmla="val 575215"/>
                <a:gd name="f53" fmla="val 581406"/>
                <a:gd name="f54" fmla="val 660368"/>
                <a:gd name="f55" fmla="val 215211"/>
                <a:gd name="f56" fmla="val 739330"/>
                <a:gd name="f57" fmla="val 215020"/>
                <a:gd name="f58" fmla="val 818197"/>
                <a:gd name="f59" fmla="val 214925"/>
                <a:gd name="f60" fmla="val 856202"/>
                <a:gd name="f61" fmla="val 190064"/>
                <a:gd name="f62" fmla="val 881824"/>
                <a:gd name="f63" fmla="val 154536"/>
                <a:gd name="f64" fmla="val 881444"/>
                <a:gd name="f65" fmla="val 120722"/>
                <a:gd name="f66" fmla="val 881063"/>
                <a:gd name="f67" fmla="val 96434"/>
                <a:gd name="f68" fmla="val 854393"/>
                <a:gd name="f69" fmla="val 96338"/>
                <a:gd name="f70" fmla="val 817150"/>
                <a:gd name="f71" fmla="val 96243"/>
                <a:gd name="f72" fmla="val 740855"/>
                <a:gd name="f73" fmla="val 664464"/>
                <a:gd name="f74" fmla="val 588169"/>
                <a:gd name="f75" fmla="val 579882"/>
                <a:gd name="f76" fmla="val 571595"/>
                <a:gd name="f77" fmla="val 560546"/>
                <a:gd name="f78" fmla="val 82146"/>
                <a:gd name="f79" fmla="val 69383"/>
                <a:gd name="f80" fmla="val 560641"/>
                <a:gd name="f81" fmla="val 56524"/>
                <a:gd name="f82" fmla="val 15376"/>
                <a:gd name="f83" fmla="val 559975"/>
                <a:gd name="f84" fmla="val -8341"/>
                <a:gd name="f85" fmla="val 529780"/>
                <a:gd name="f86" fmla="val 2708"/>
                <a:gd name="f87" fmla="val 490347"/>
                <a:gd name="f88" fmla="val 23091"/>
                <a:gd name="f89" fmla="val 417481"/>
                <a:gd name="f90" fmla="val 45761"/>
                <a:gd name="f91" fmla="val 345186"/>
                <a:gd name="f92" fmla="val 64239"/>
                <a:gd name="f93" fmla="val 271844"/>
                <a:gd name="f94" fmla="val 73478"/>
                <a:gd name="f95" fmla="val 235172"/>
                <a:gd name="f96" fmla="val 75764"/>
                <a:gd name="f97" fmla="val 196691"/>
                <a:gd name="f98" fmla="val 80717"/>
                <a:gd name="f99" fmla="val 158972"/>
                <a:gd name="f100" fmla="val 84623"/>
                <a:gd name="f101" fmla="val 129445"/>
                <a:gd name="f102" fmla="val 85480"/>
                <a:gd name="f103" fmla="val 99346"/>
                <a:gd name="f104" fmla="val 92338"/>
                <a:gd name="f105" fmla="val 70485"/>
                <a:gd name="f106" fmla="val 98148"/>
                <a:gd name="f107" fmla="val 46863"/>
                <a:gd name="f108" fmla="val 110531"/>
                <a:gd name="f109" fmla="val 24765"/>
                <a:gd name="f110" fmla="+- 0 0 -90"/>
                <a:gd name="f111" fmla="*/ f3 1 243604"/>
                <a:gd name="f112" fmla="*/ f4 1 881447"/>
                <a:gd name="f113" fmla="val f5"/>
                <a:gd name="f114" fmla="val f6"/>
                <a:gd name="f115" fmla="val f7"/>
                <a:gd name="f116" fmla="*/ f110 f0 1"/>
                <a:gd name="f117" fmla="+- f115 0 f113"/>
                <a:gd name="f118" fmla="+- f114 0 f113"/>
                <a:gd name="f119" fmla="*/ f116 1 f2"/>
                <a:gd name="f120" fmla="*/ f118 1 243604"/>
                <a:gd name="f121" fmla="*/ f117 1 881447"/>
                <a:gd name="f122" fmla="*/ 120818 f118 1"/>
                <a:gd name="f123" fmla="*/ 0 f117 1"/>
                <a:gd name="f124" fmla="*/ 242166 f118 1"/>
                <a:gd name="f125" fmla="*/ 91726 f117 1"/>
                <a:gd name="f126" fmla="*/ 178063 f118 1"/>
                <a:gd name="f127" fmla="*/ 177260 f117 1"/>
                <a:gd name="f128" fmla="*/ 242738 f118 1"/>
                <a:gd name="f129" fmla="*/ 238696 f117 1"/>
                <a:gd name="f130" fmla="*/ 243595 f118 1"/>
                <a:gd name="f131" fmla="*/ 251841 f117 1"/>
                <a:gd name="f132" fmla="*/ 239213 f118 1"/>
                <a:gd name="f133" fmla="*/ 424244 f117 1"/>
                <a:gd name="f134" fmla="*/ 231022 f118 1"/>
                <a:gd name="f135" fmla="*/ 544449 f117 1"/>
                <a:gd name="f136" fmla="*/ 215115 f118 1"/>
                <a:gd name="f137" fmla="*/ 560356 f117 1"/>
                <a:gd name="f138" fmla="*/ 581406 f117 1"/>
                <a:gd name="f139" fmla="*/ 215020 f118 1"/>
                <a:gd name="f140" fmla="*/ 818197 f117 1"/>
                <a:gd name="f141" fmla="*/ 154536 f118 1"/>
                <a:gd name="f142" fmla="*/ 881444 f117 1"/>
                <a:gd name="f143" fmla="*/ 96338 f118 1"/>
                <a:gd name="f144" fmla="*/ 817150 f117 1"/>
                <a:gd name="f145" fmla="*/ 588169 f117 1"/>
                <a:gd name="f146" fmla="*/ 560546 f117 1"/>
                <a:gd name="f147" fmla="*/ 56524 f118 1"/>
                <a:gd name="f148" fmla="*/ 2708 f118 1"/>
                <a:gd name="f149" fmla="*/ 490347 f117 1"/>
                <a:gd name="f150" fmla="*/ 64239 f118 1"/>
                <a:gd name="f151" fmla="*/ 271844 f117 1"/>
                <a:gd name="f152" fmla="*/ 80717 f118 1"/>
                <a:gd name="f153" fmla="*/ 158972 f117 1"/>
                <a:gd name="f154" fmla="*/ 92338 f118 1"/>
                <a:gd name="f155" fmla="*/ 70485 f117 1"/>
                <a:gd name="f156" fmla="+- f119 0 f1"/>
                <a:gd name="f157" fmla="*/ f122 1 243604"/>
                <a:gd name="f158" fmla="*/ f123 1 881447"/>
                <a:gd name="f159" fmla="*/ f124 1 243604"/>
                <a:gd name="f160" fmla="*/ f125 1 881447"/>
                <a:gd name="f161" fmla="*/ f126 1 243604"/>
                <a:gd name="f162" fmla="*/ f127 1 881447"/>
                <a:gd name="f163" fmla="*/ f128 1 243604"/>
                <a:gd name="f164" fmla="*/ f129 1 881447"/>
                <a:gd name="f165" fmla="*/ f130 1 243604"/>
                <a:gd name="f166" fmla="*/ f131 1 881447"/>
                <a:gd name="f167" fmla="*/ f132 1 243604"/>
                <a:gd name="f168" fmla="*/ f133 1 881447"/>
                <a:gd name="f169" fmla="*/ f134 1 243604"/>
                <a:gd name="f170" fmla="*/ f135 1 881447"/>
                <a:gd name="f171" fmla="*/ f136 1 243604"/>
                <a:gd name="f172" fmla="*/ f137 1 881447"/>
                <a:gd name="f173" fmla="*/ f138 1 881447"/>
                <a:gd name="f174" fmla="*/ f139 1 243604"/>
                <a:gd name="f175" fmla="*/ f140 1 881447"/>
                <a:gd name="f176" fmla="*/ f141 1 243604"/>
                <a:gd name="f177" fmla="*/ f142 1 881447"/>
                <a:gd name="f178" fmla="*/ f143 1 243604"/>
                <a:gd name="f179" fmla="*/ f144 1 881447"/>
                <a:gd name="f180" fmla="*/ f145 1 881447"/>
                <a:gd name="f181" fmla="*/ f146 1 881447"/>
                <a:gd name="f182" fmla="*/ f147 1 243604"/>
                <a:gd name="f183" fmla="*/ f148 1 243604"/>
                <a:gd name="f184" fmla="*/ f149 1 881447"/>
                <a:gd name="f185" fmla="*/ f150 1 243604"/>
                <a:gd name="f186" fmla="*/ f151 1 881447"/>
                <a:gd name="f187" fmla="*/ f152 1 243604"/>
                <a:gd name="f188" fmla="*/ f153 1 881447"/>
                <a:gd name="f189" fmla="*/ f154 1 243604"/>
                <a:gd name="f190" fmla="*/ f155 1 881447"/>
                <a:gd name="f191" fmla="*/ f113 1 f120"/>
                <a:gd name="f192" fmla="*/ f114 1 f120"/>
                <a:gd name="f193" fmla="*/ f113 1 f121"/>
                <a:gd name="f194" fmla="*/ f115 1 f121"/>
                <a:gd name="f195" fmla="*/ f157 1 f120"/>
                <a:gd name="f196" fmla="*/ f158 1 f121"/>
                <a:gd name="f197" fmla="*/ f159 1 f120"/>
                <a:gd name="f198" fmla="*/ f160 1 f121"/>
                <a:gd name="f199" fmla="*/ f161 1 f120"/>
                <a:gd name="f200" fmla="*/ f162 1 f121"/>
                <a:gd name="f201" fmla="*/ f163 1 f120"/>
                <a:gd name="f202" fmla="*/ f164 1 f121"/>
                <a:gd name="f203" fmla="*/ f165 1 f120"/>
                <a:gd name="f204" fmla="*/ f166 1 f121"/>
                <a:gd name="f205" fmla="*/ f167 1 f120"/>
                <a:gd name="f206" fmla="*/ f168 1 f121"/>
                <a:gd name="f207" fmla="*/ f169 1 f120"/>
                <a:gd name="f208" fmla="*/ f170 1 f121"/>
                <a:gd name="f209" fmla="*/ f171 1 f120"/>
                <a:gd name="f210" fmla="*/ f172 1 f121"/>
                <a:gd name="f211" fmla="*/ f173 1 f121"/>
                <a:gd name="f212" fmla="*/ f174 1 f120"/>
                <a:gd name="f213" fmla="*/ f175 1 f121"/>
                <a:gd name="f214" fmla="*/ f176 1 f120"/>
                <a:gd name="f215" fmla="*/ f177 1 f121"/>
                <a:gd name="f216" fmla="*/ f178 1 f120"/>
                <a:gd name="f217" fmla="*/ f179 1 f121"/>
                <a:gd name="f218" fmla="*/ f180 1 f121"/>
                <a:gd name="f219" fmla="*/ f181 1 f121"/>
                <a:gd name="f220" fmla="*/ f182 1 f120"/>
                <a:gd name="f221" fmla="*/ f183 1 f120"/>
                <a:gd name="f222" fmla="*/ f184 1 f121"/>
                <a:gd name="f223" fmla="*/ f185 1 f120"/>
                <a:gd name="f224" fmla="*/ f186 1 f121"/>
                <a:gd name="f225" fmla="*/ f187 1 f120"/>
                <a:gd name="f226" fmla="*/ f188 1 f121"/>
                <a:gd name="f227" fmla="*/ f189 1 f120"/>
                <a:gd name="f228" fmla="*/ f190 1 f121"/>
                <a:gd name="f229" fmla="*/ f191 f111 1"/>
                <a:gd name="f230" fmla="*/ f192 f111 1"/>
                <a:gd name="f231" fmla="*/ f194 f112 1"/>
                <a:gd name="f232" fmla="*/ f193 f112 1"/>
                <a:gd name="f233" fmla="*/ f195 f111 1"/>
                <a:gd name="f234" fmla="*/ f196 f112 1"/>
                <a:gd name="f235" fmla="*/ f197 f111 1"/>
                <a:gd name="f236" fmla="*/ f198 f112 1"/>
                <a:gd name="f237" fmla="*/ f199 f111 1"/>
                <a:gd name="f238" fmla="*/ f200 f112 1"/>
                <a:gd name="f239" fmla="*/ f201 f111 1"/>
                <a:gd name="f240" fmla="*/ f202 f112 1"/>
                <a:gd name="f241" fmla="*/ f203 f111 1"/>
                <a:gd name="f242" fmla="*/ f204 f112 1"/>
                <a:gd name="f243" fmla="*/ f205 f111 1"/>
                <a:gd name="f244" fmla="*/ f206 f112 1"/>
                <a:gd name="f245" fmla="*/ f207 f111 1"/>
                <a:gd name="f246" fmla="*/ f208 f112 1"/>
                <a:gd name="f247" fmla="*/ f209 f111 1"/>
                <a:gd name="f248" fmla="*/ f210 f112 1"/>
                <a:gd name="f249" fmla="*/ f211 f112 1"/>
                <a:gd name="f250" fmla="*/ f212 f111 1"/>
                <a:gd name="f251" fmla="*/ f213 f112 1"/>
                <a:gd name="f252" fmla="*/ f214 f111 1"/>
                <a:gd name="f253" fmla="*/ f215 f112 1"/>
                <a:gd name="f254" fmla="*/ f216 f111 1"/>
                <a:gd name="f255" fmla="*/ f217 f112 1"/>
                <a:gd name="f256" fmla="*/ f218 f112 1"/>
                <a:gd name="f257" fmla="*/ f219 f112 1"/>
                <a:gd name="f258" fmla="*/ f220 f111 1"/>
                <a:gd name="f259" fmla="*/ f221 f111 1"/>
                <a:gd name="f260" fmla="*/ f222 f112 1"/>
                <a:gd name="f261" fmla="*/ f223 f111 1"/>
                <a:gd name="f262" fmla="*/ f224 f112 1"/>
                <a:gd name="f263" fmla="*/ f225 f111 1"/>
                <a:gd name="f264" fmla="*/ f226 f112 1"/>
                <a:gd name="f265" fmla="*/ f227 f111 1"/>
                <a:gd name="f266" fmla="*/ f228 f1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33" y="f234"/>
                </a:cxn>
                <a:cxn ang="f156">
                  <a:pos x="f235" y="f236"/>
                </a:cxn>
                <a:cxn ang="f156">
                  <a:pos x="f237" y="f238"/>
                </a:cxn>
                <a:cxn ang="f156">
                  <a:pos x="f239" y="f240"/>
                </a:cxn>
                <a:cxn ang="f156">
                  <a:pos x="f241" y="f242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7" y="f249"/>
                </a:cxn>
                <a:cxn ang="f156">
                  <a:pos x="f250" y="f251"/>
                </a:cxn>
                <a:cxn ang="f156">
                  <a:pos x="f252" y="f253"/>
                </a:cxn>
                <a:cxn ang="f156">
                  <a:pos x="f254" y="f255"/>
                </a:cxn>
                <a:cxn ang="f156">
                  <a:pos x="f254" y="f256"/>
                </a:cxn>
                <a:cxn ang="f156">
                  <a:pos x="f254" y="f257"/>
                </a:cxn>
                <a:cxn ang="f156">
                  <a:pos x="f258" y="f257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33" y="f234"/>
                </a:cxn>
              </a:cxnLst>
              <a:rect l="f229" t="f232" r="f230" b="f231"/>
              <a:pathLst>
                <a:path w="243604" h="88144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49" y="f51"/>
                    <a:pt x="f49" y="f52"/>
                    <a:pt x="f49" y="f53"/>
                  </a:cubicBezTo>
                  <a:cubicBezTo>
                    <a:pt x="f49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69" y="f73"/>
                    <a:pt x="f69" y="f74"/>
                  </a:cubicBezTo>
                  <a:cubicBezTo>
                    <a:pt x="f69" y="f75"/>
                    <a:pt x="f69" y="f76"/>
                    <a:pt x="f69" y="f77"/>
                  </a:cubicBezTo>
                  <a:cubicBezTo>
                    <a:pt x="f78" y="f77"/>
                    <a:pt x="f79" y="f80"/>
                    <a:pt x="f81" y="f77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8" y="f5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orma libre: forma 27">
              <a:extLst>
                <a:ext uri="{FF2B5EF4-FFF2-40B4-BE49-F238E27FC236}">
                  <a16:creationId xmlns:a16="http://schemas.microsoft.com/office/drawing/2014/main" id="{E7008B31-0B47-41F3-A530-8D55B15F8863}"/>
                </a:ext>
              </a:extLst>
            </p:cNvPr>
            <p:cNvSpPr/>
            <p:nvPr/>
          </p:nvSpPr>
          <p:spPr>
            <a:xfrm>
              <a:off x="3188686" y="4342540"/>
              <a:ext cx="453697" cy="4319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3694"/>
                <a:gd name="f7" fmla="val 431922"/>
                <a:gd name="f8" fmla="val 225077"/>
                <a:gd name="f9" fmla="val 92777"/>
                <a:gd name="f10" fmla="val 213743"/>
                <a:gd name="f11" fmla="val 119447"/>
                <a:gd name="f12" fmla="val 204218"/>
                <a:gd name="f13" fmla="val 141831"/>
                <a:gd name="f14" fmla="val 194883"/>
                <a:gd name="f15" fmla="val 164215"/>
                <a:gd name="f16" fmla="val 161069"/>
                <a:gd name="f17" fmla="val 244606"/>
                <a:gd name="f18" fmla="val 127256"/>
                <a:gd name="f19" fmla="val 324902"/>
                <a:gd name="f20" fmla="val 93537"/>
                <a:gd name="f21" fmla="val 405388"/>
                <a:gd name="f22" fmla="val 87727"/>
                <a:gd name="f23" fmla="val 419390"/>
                <a:gd name="f24" fmla="val 79250"/>
                <a:gd name="f25" fmla="val 429677"/>
                <a:gd name="f26" fmla="val 63343"/>
                <a:gd name="f27" fmla="val 431486"/>
                <a:gd name="f28" fmla="val 49436"/>
                <a:gd name="f29" fmla="val 433106"/>
                <a:gd name="f30" fmla="val 38959"/>
                <a:gd name="f31" fmla="val 427295"/>
                <a:gd name="f32" fmla="val 31339"/>
                <a:gd name="f33" fmla="val 416056"/>
                <a:gd name="f34" fmla="val 23052"/>
                <a:gd name="f35" fmla="val 403864"/>
                <a:gd name="f36" fmla="val 25338"/>
                <a:gd name="f37" fmla="val 391577"/>
                <a:gd name="f38" fmla="val 30672"/>
                <a:gd name="f39" fmla="val 378813"/>
                <a:gd name="f40" fmla="val 66200"/>
                <a:gd name="f41" fmla="val 294707"/>
                <a:gd name="f42" fmla="val 101633"/>
                <a:gd name="f43" fmla="val 210411"/>
                <a:gd name="f44" fmla="val 136971"/>
                <a:gd name="f45" fmla="val 126210"/>
                <a:gd name="f46" fmla="val 140686"/>
                <a:gd name="f47" fmla="val 117257"/>
                <a:gd name="f48" fmla="val 144020"/>
                <a:gd name="f49" fmla="val 108113"/>
                <a:gd name="f50" fmla="val 148592"/>
                <a:gd name="f51" fmla="val 96397"/>
                <a:gd name="f52" fmla="val 121636"/>
                <a:gd name="f53" fmla="val 97252"/>
                <a:gd name="f54" fmla="val 72868"/>
                <a:gd name="f55" fmla="val 62390"/>
                <a:gd name="f56" fmla="val 51913"/>
                <a:gd name="f57" fmla="val 96968"/>
                <a:gd name="f58" fmla="val 41531"/>
                <a:gd name="f59" fmla="val 95921"/>
                <a:gd name="f60" fmla="val 18099"/>
                <a:gd name="f61" fmla="val 93539"/>
                <a:gd name="f62" fmla="val -189"/>
                <a:gd name="f63" fmla="val 72108"/>
                <a:gd name="f64" fmla="val 1"/>
                <a:gd name="f65" fmla="val 48486"/>
                <a:gd name="f66" fmla="val 192"/>
                <a:gd name="f67" fmla="val 24483"/>
                <a:gd name="f68" fmla="val 18194"/>
                <a:gd name="f69" fmla="val 2861"/>
                <a:gd name="f70" fmla="val 42007"/>
                <a:gd name="f71" fmla="val 1909"/>
                <a:gd name="f72" fmla="val 84202"/>
                <a:gd name="f73" fmla="val 290"/>
                <a:gd name="f74" fmla="val 126493"/>
                <a:gd name="f75" fmla="val 194"/>
                <a:gd name="f76" fmla="val 168784"/>
                <a:gd name="f77" fmla="val 99"/>
                <a:gd name="f78" fmla="val 247080"/>
                <a:gd name="f79" fmla="val -91"/>
                <a:gd name="f80" fmla="val 325471"/>
                <a:gd name="f81" fmla="val 4"/>
                <a:gd name="f82" fmla="val 403766"/>
                <a:gd name="f83" fmla="val 427388"/>
                <a:gd name="f84" fmla="val 385"/>
                <a:gd name="f85" fmla="val 445772"/>
                <a:gd name="f86" fmla="val 14291"/>
                <a:gd name="f87" fmla="val 451868"/>
                <a:gd name="f88" fmla="val 35723"/>
                <a:gd name="f89" fmla="val 457392"/>
                <a:gd name="f90" fmla="val 55249"/>
                <a:gd name="f91" fmla="val 450248"/>
                <a:gd name="f92" fmla="val 77156"/>
                <a:gd name="f93" fmla="val 432341"/>
                <a:gd name="f94" fmla="val 87729"/>
                <a:gd name="f95" fmla="val 423864"/>
                <a:gd name="f96" fmla="val 412910"/>
                <a:gd name="f97" fmla="val 95730"/>
                <a:gd name="f98" fmla="val 403004"/>
                <a:gd name="f99" fmla="val 96111"/>
                <a:gd name="f100" fmla="val 370715"/>
                <a:gd name="f101" fmla="val 97159"/>
                <a:gd name="f102" fmla="val 338330"/>
                <a:gd name="f103" fmla="val 96492"/>
                <a:gd name="f104" fmla="val 303373"/>
                <a:gd name="f105" fmla="val 305468"/>
                <a:gd name="f106" fmla="val 103064"/>
                <a:gd name="f107" fmla="val 306707"/>
                <a:gd name="f108" fmla="val 107827"/>
                <a:gd name="f109" fmla="val 308612"/>
                <a:gd name="f110" fmla="val 112304"/>
                <a:gd name="f111" fmla="val 346045"/>
                <a:gd name="f112" fmla="val 201362"/>
                <a:gd name="f113" fmla="val 383573"/>
                <a:gd name="f114" fmla="val 290326"/>
                <a:gd name="f115" fmla="val 421007"/>
                <a:gd name="f116" fmla="val 379385"/>
                <a:gd name="f117" fmla="val 430532"/>
                <a:gd name="f118" fmla="val 401959"/>
                <a:gd name="f119" fmla="val 423959"/>
                <a:gd name="f120" fmla="val 420818"/>
                <a:gd name="f121" fmla="val 404052"/>
                <a:gd name="f122" fmla="val 429105"/>
                <a:gd name="f123" fmla="val 385288"/>
                <a:gd name="f124" fmla="val 436916"/>
                <a:gd name="f125" fmla="val 367571"/>
                <a:gd name="f126" fmla="val 428248"/>
                <a:gd name="f127" fmla="val 358142"/>
                <a:gd name="f128" fmla="val 406055"/>
                <a:gd name="f129" fmla="val 316041"/>
                <a:gd name="f130" fmla="val 306518"/>
                <a:gd name="f131" fmla="val 274131"/>
                <a:gd name="f132" fmla="val 206887"/>
                <a:gd name="f133" fmla="val 232031"/>
                <a:gd name="f134" fmla="val 107351"/>
                <a:gd name="f135" fmla="val 230792"/>
                <a:gd name="f136" fmla="val 104017"/>
                <a:gd name="f137" fmla="val 229078"/>
                <a:gd name="f138" fmla="val 100969"/>
                <a:gd name="f139" fmla="+- 0 0 -90"/>
                <a:gd name="f140" fmla="*/ f3 1 453694"/>
                <a:gd name="f141" fmla="*/ f4 1 431922"/>
                <a:gd name="f142" fmla="val f5"/>
                <a:gd name="f143" fmla="val f6"/>
                <a:gd name="f144" fmla="val f7"/>
                <a:gd name="f145" fmla="*/ f139 f0 1"/>
                <a:gd name="f146" fmla="+- f144 0 f142"/>
                <a:gd name="f147" fmla="+- f143 0 f142"/>
                <a:gd name="f148" fmla="*/ f145 1 f2"/>
                <a:gd name="f149" fmla="*/ f147 1 453694"/>
                <a:gd name="f150" fmla="*/ f146 1 431922"/>
                <a:gd name="f151" fmla="*/ 225077 f147 1"/>
                <a:gd name="f152" fmla="*/ 92777 f146 1"/>
                <a:gd name="f153" fmla="*/ 194883 f147 1"/>
                <a:gd name="f154" fmla="*/ 164215 f146 1"/>
                <a:gd name="f155" fmla="*/ 93537 f147 1"/>
                <a:gd name="f156" fmla="*/ 405388 f146 1"/>
                <a:gd name="f157" fmla="*/ 63343 f147 1"/>
                <a:gd name="f158" fmla="*/ 431486 f146 1"/>
                <a:gd name="f159" fmla="*/ 31339 f147 1"/>
                <a:gd name="f160" fmla="*/ 416056 f146 1"/>
                <a:gd name="f161" fmla="*/ 30672 f147 1"/>
                <a:gd name="f162" fmla="*/ 378813 f146 1"/>
                <a:gd name="f163" fmla="*/ 136971 f147 1"/>
                <a:gd name="f164" fmla="*/ 126210 f146 1"/>
                <a:gd name="f165" fmla="*/ 148592 f147 1"/>
                <a:gd name="f166" fmla="*/ 96397 f146 1"/>
                <a:gd name="f167" fmla="*/ 72868 f147 1"/>
                <a:gd name="f168" fmla="*/ 41531 f147 1"/>
                <a:gd name="f169" fmla="*/ 95921 f146 1"/>
                <a:gd name="f170" fmla="*/ 1 f147 1"/>
                <a:gd name="f171" fmla="*/ 48486 f146 1"/>
                <a:gd name="f172" fmla="*/ 42007 f147 1"/>
                <a:gd name="f173" fmla="*/ 1909 f146 1"/>
                <a:gd name="f174" fmla="*/ 168784 f147 1"/>
                <a:gd name="f175" fmla="*/ 99 f146 1"/>
                <a:gd name="f176" fmla="*/ 403766 f147 1"/>
                <a:gd name="f177" fmla="*/ 290 f146 1"/>
                <a:gd name="f178" fmla="*/ 451868 f147 1"/>
                <a:gd name="f179" fmla="*/ 35723 f146 1"/>
                <a:gd name="f180" fmla="*/ 432341 f147 1"/>
                <a:gd name="f181" fmla="*/ 87729 f146 1"/>
                <a:gd name="f182" fmla="*/ 403004 f147 1"/>
                <a:gd name="f183" fmla="*/ 96111 f146 1"/>
                <a:gd name="f184" fmla="*/ 303373 f147 1"/>
                <a:gd name="f185" fmla="*/ 96492 f146 1"/>
                <a:gd name="f186" fmla="*/ 308612 f147 1"/>
                <a:gd name="f187" fmla="*/ 112304 f146 1"/>
                <a:gd name="f188" fmla="*/ 421007 f147 1"/>
                <a:gd name="f189" fmla="*/ 379385 f146 1"/>
                <a:gd name="f190" fmla="*/ 404052 f147 1"/>
                <a:gd name="f191" fmla="*/ 429105 f146 1"/>
                <a:gd name="f192" fmla="*/ 358142 f147 1"/>
                <a:gd name="f193" fmla="*/ 406055 f146 1"/>
                <a:gd name="f194" fmla="*/ 232031 f147 1"/>
                <a:gd name="f195" fmla="*/ 107351 f146 1"/>
                <a:gd name="f196" fmla="+- f148 0 f1"/>
                <a:gd name="f197" fmla="*/ f151 1 453694"/>
                <a:gd name="f198" fmla="*/ f152 1 431922"/>
                <a:gd name="f199" fmla="*/ f153 1 453694"/>
                <a:gd name="f200" fmla="*/ f154 1 431922"/>
                <a:gd name="f201" fmla="*/ f155 1 453694"/>
                <a:gd name="f202" fmla="*/ f156 1 431922"/>
                <a:gd name="f203" fmla="*/ f157 1 453694"/>
                <a:gd name="f204" fmla="*/ f158 1 431922"/>
                <a:gd name="f205" fmla="*/ f159 1 453694"/>
                <a:gd name="f206" fmla="*/ f160 1 431922"/>
                <a:gd name="f207" fmla="*/ f161 1 453694"/>
                <a:gd name="f208" fmla="*/ f162 1 431922"/>
                <a:gd name="f209" fmla="*/ f163 1 453694"/>
                <a:gd name="f210" fmla="*/ f164 1 431922"/>
                <a:gd name="f211" fmla="*/ f165 1 453694"/>
                <a:gd name="f212" fmla="*/ f166 1 431922"/>
                <a:gd name="f213" fmla="*/ f167 1 453694"/>
                <a:gd name="f214" fmla="*/ f168 1 453694"/>
                <a:gd name="f215" fmla="*/ f169 1 431922"/>
                <a:gd name="f216" fmla="*/ f170 1 453694"/>
                <a:gd name="f217" fmla="*/ f171 1 431922"/>
                <a:gd name="f218" fmla="*/ f172 1 453694"/>
                <a:gd name="f219" fmla="*/ f173 1 431922"/>
                <a:gd name="f220" fmla="*/ f174 1 453694"/>
                <a:gd name="f221" fmla="*/ f175 1 431922"/>
                <a:gd name="f222" fmla="*/ f176 1 453694"/>
                <a:gd name="f223" fmla="*/ f177 1 431922"/>
                <a:gd name="f224" fmla="*/ f178 1 453694"/>
                <a:gd name="f225" fmla="*/ f179 1 431922"/>
                <a:gd name="f226" fmla="*/ f180 1 453694"/>
                <a:gd name="f227" fmla="*/ f181 1 431922"/>
                <a:gd name="f228" fmla="*/ f182 1 453694"/>
                <a:gd name="f229" fmla="*/ f183 1 431922"/>
                <a:gd name="f230" fmla="*/ f184 1 453694"/>
                <a:gd name="f231" fmla="*/ f185 1 431922"/>
                <a:gd name="f232" fmla="*/ f186 1 453694"/>
                <a:gd name="f233" fmla="*/ f187 1 431922"/>
                <a:gd name="f234" fmla="*/ f188 1 453694"/>
                <a:gd name="f235" fmla="*/ f189 1 431922"/>
                <a:gd name="f236" fmla="*/ f190 1 453694"/>
                <a:gd name="f237" fmla="*/ f191 1 431922"/>
                <a:gd name="f238" fmla="*/ f192 1 453694"/>
                <a:gd name="f239" fmla="*/ f193 1 431922"/>
                <a:gd name="f240" fmla="*/ f194 1 453694"/>
                <a:gd name="f241" fmla="*/ f195 1 431922"/>
                <a:gd name="f242" fmla="*/ f142 1 f149"/>
                <a:gd name="f243" fmla="*/ f143 1 f149"/>
                <a:gd name="f244" fmla="*/ f142 1 f150"/>
                <a:gd name="f245" fmla="*/ f144 1 f150"/>
                <a:gd name="f246" fmla="*/ f197 1 f149"/>
                <a:gd name="f247" fmla="*/ f198 1 f150"/>
                <a:gd name="f248" fmla="*/ f199 1 f149"/>
                <a:gd name="f249" fmla="*/ f200 1 f150"/>
                <a:gd name="f250" fmla="*/ f201 1 f149"/>
                <a:gd name="f251" fmla="*/ f202 1 f150"/>
                <a:gd name="f252" fmla="*/ f203 1 f149"/>
                <a:gd name="f253" fmla="*/ f204 1 f150"/>
                <a:gd name="f254" fmla="*/ f205 1 f149"/>
                <a:gd name="f255" fmla="*/ f206 1 f150"/>
                <a:gd name="f256" fmla="*/ f207 1 f149"/>
                <a:gd name="f257" fmla="*/ f208 1 f150"/>
                <a:gd name="f258" fmla="*/ f209 1 f149"/>
                <a:gd name="f259" fmla="*/ f210 1 f150"/>
                <a:gd name="f260" fmla="*/ f211 1 f149"/>
                <a:gd name="f261" fmla="*/ f212 1 f150"/>
                <a:gd name="f262" fmla="*/ f213 1 f149"/>
                <a:gd name="f263" fmla="*/ f214 1 f149"/>
                <a:gd name="f264" fmla="*/ f215 1 f150"/>
                <a:gd name="f265" fmla="*/ f216 1 f149"/>
                <a:gd name="f266" fmla="*/ f217 1 f150"/>
                <a:gd name="f267" fmla="*/ f218 1 f149"/>
                <a:gd name="f268" fmla="*/ f219 1 f150"/>
                <a:gd name="f269" fmla="*/ f220 1 f149"/>
                <a:gd name="f270" fmla="*/ f221 1 f150"/>
                <a:gd name="f271" fmla="*/ f222 1 f149"/>
                <a:gd name="f272" fmla="*/ f223 1 f150"/>
                <a:gd name="f273" fmla="*/ f224 1 f149"/>
                <a:gd name="f274" fmla="*/ f225 1 f150"/>
                <a:gd name="f275" fmla="*/ f226 1 f149"/>
                <a:gd name="f276" fmla="*/ f227 1 f150"/>
                <a:gd name="f277" fmla="*/ f228 1 f149"/>
                <a:gd name="f278" fmla="*/ f229 1 f150"/>
                <a:gd name="f279" fmla="*/ f230 1 f149"/>
                <a:gd name="f280" fmla="*/ f231 1 f150"/>
                <a:gd name="f281" fmla="*/ f232 1 f149"/>
                <a:gd name="f282" fmla="*/ f233 1 f150"/>
                <a:gd name="f283" fmla="*/ f234 1 f149"/>
                <a:gd name="f284" fmla="*/ f235 1 f150"/>
                <a:gd name="f285" fmla="*/ f236 1 f149"/>
                <a:gd name="f286" fmla="*/ f237 1 f150"/>
                <a:gd name="f287" fmla="*/ f238 1 f149"/>
                <a:gd name="f288" fmla="*/ f239 1 f150"/>
                <a:gd name="f289" fmla="*/ f240 1 f149"/>
                <a:gd name="f290" fmla="*/ f241 1 f150"/>
                <a:gd name="f291" fmla="*/ f242 f140 1"/>
                <a:gd name="f292" fmla="*/ f243 f140 1"/>
                <a:gd name="f293" fmla="*/ f245 f141 1"/>
                <a:gd name="f294" fmla="*/ f244 f141 1"/>
                <a:gd name="f295" fmla="*/ f246 f140 1"/>
                <a:gd name="f296" fmla="*/ f247 f141 1"/>
                <a:gd name="f297" fmla="*/ f248 f140 1"/>
                <a:gd name="f298" fmla="*/ f249 f141 1"/>
                <a:gd name="f299" fmla="*/ f250 f140 1"/>
                <a:gd name="f300" fmla="*/ f251 f141 1"/>
                <a:gd name="f301" fmla="*/ f252 f140 1"/>
                <a:gd name="f302" fmla="*/ f253 f141 1"/>
                <a:gd name="f303" fmla="*/ f254 f140 1"/>
                <a:gd name="f304" fmla="*/ f255 f141 1"/>
                <a:gd name="f305" fmla="*/ f256 f140 1"/>
                <a:gd name="f306" fmla="*/ f257 f141 1"/>
                <a:gd name="f307" fmla="*/ f258 f140 1"/>
                <a:gd name="f308" fmla="*/ f259 f141 1"/>
                <a:gd name="f309" fmla="*/ f260 f140 1"/>
                <a:gd name="f310" fmla="*/ f261 f141 1"/>
                <a:gd name="f311" fmla="*/ f262 f140 1"/>
                <a:gd name="f312" fmla="*/ f263 f140 1"/>
                <a:gd name="f313" fmla="*/ f264 f141 1"/>
                <a:gd name="f314" fmla="*/ f265 f140 1"/>
                <a:gd name="f315" fmla="*/ f266 f141 1"/>
                <a:gd name="f316" fmla="*/ f267 f140 1"/>
                <a:gd name="f317" fmla="*/ f268 f141 1"/>
                <a:gd name="f318" fmla="*/ f269 f140 1"/>
                <a:gd name="f319" fmla="*/ f270 f141 1"/>
                <a:gd name="f320" fmla="*/ f271 f140 1"/>
                <a:gd name="f321" fmla="*/ f272 f141 1"/>
                <a:gd name="f322" fmla="*/ f273 f140 1"/>
                <a:gd name="f323" fmla="*/ f274 f141 1"/>
                <a:gd name="f324" fmla="*/ f275 f140 1"/>
                <a:gd name="f325" fmla="*/ f276 f141 1"/>
                <a:gd name="f326" fmla="*/ f277 f140 1"/>
                <a:gd name="f327" fmla="*/ f278 f141 1"/>
                <a:gd name="f328" fmla="*/ f279 f140 1"/>
                <a:gd name="f329" fmla="*/ f280 f141 1"/>
                <a:gd name="f330" fmla="*/ f281 f140 1"/>
                <a:gd name="f331" fmla="*/ f282 f141 1"/>
                <a:gd name="f332" fmla="*/ f283 f140 1"/>
                <a:gd name="f333" fmla="*/ f284 f141 1"/>
                <a:gd name="f334" fmla="*/ f285 f140 1"/>
                <a:gd name="f335" fmla="*/ f286 f141 1"/>
                <a:gd name="f336" fmla="*/ f287 f140 1"/>
                <a:gd name="f337" fmla="*/ f288 f141 1"/>
                <a:gd name="f338" fmla="*/ f289 f140 1"/>
                <a:gd name="f339" fmla="*/ f290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6">
                  <a:pos x="f295" y="f296"/>
                </a:cxn>
                <a:cxn ang="f196">
                  <a:pos x="f297" y="f298"/>
                </a:cxn>
                <a:cxn ang="f196">
                  <a:pos x="f299" y="f300"/>
                </a:cxn>
                <a:cxn ang="f196">
                  <a:pos x="f301" y="f302"/>
                </a:cxn>
                <a:cxn ang="f196">
                  <a:pos x="f303" y="f304"/>
                </a:cxn>
                <a:cxn ang="f196">
                  <a:pos x="f305" y="f306"/>
                </a:cxn>
                <a:cxn ang="f196">
                  <a:pos x="f307" y="f308"/>
                </a:cxn>
                <a:cxn ang="f196">
                  <a:pos x="f309" y="f310"/>
                </a:cxn>
                <a:cxn ang="f196">
                  <a:pos x="f311" y="f310"/>
                </a:cxn>
                <a:cxn ang="f196">
                  <a:pos x="f312" y="f313"/>
                </a:cxn>
                <a:cxn ang="f196">
                  <a:pos x="f314" y="f315"/>
                </a:cxn>
                <a:cxn ang="f196">
                  <a:pos x="f316" y="f317"/>
                </a:cxn>
                <a:cxn ang="f196">
                  <a:pos x="f318" y="f319"/>
                </a:cxn>
                <a:cxn ang="f196">
                  <a:pos x="f320" y="f321"/>
                </a:cxn>
                <a:cxn ang="f196">
                  <a:pos x="f322" y="f323"/>
                </a:cxn>
                <a:cxn ang="f196">
                  <a:pos x="f324" y="f325"/>
                </a:cxn>
                <a:cxn ang="f196">
                  <a:pos x="f326" y="f327"/>
                </a:cxn>
                <a:cxn ang="f196">
                  <a:pos x="f328" y="f329"/>
                </a:cxn>
                <a:cxn ang="f196">
                  <a:pos x="f330" y="f331"/>
                </a:cxn>
                <a:cxn ang="f196">
                  <a:pos x="f332" y="f333"/>
                </a:cxn>
                <a:cxn ang="f196">
                  <a:pos x="f334" y="f335"/>
                </a:cxn>
                <a:cxn ang="f196">
                  <a:pos x="f336" y="f337"/>
                </a:cxn>
                <a:cxn ang="f196">
                  <a:pos x="f338" y="f339"/>
                </a:cxn>
                <a:cxn ang="f196">
                  <a:pos x="f295" y="f296"/>
                </a:cxn>
              </a:cxnLst>
              <a:rect l="f291" t="f294" r="f292" b="f293"/>
              <a:pathLst>
                <a:path w="453694" h="43192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1"/>
                    <a:pt x="f53" y="f51"/>
                    <a:pt x="f54" y="f51"/>
                  </a:cubicBezTo>
                  <a:cubicBezTo>
                    <a:pt x="f55" y="f51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73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orma libre: forma 28">
              <a:extLst>
                <a:ext uri="{FF2B5EF4-FFF2-40B4-BE49-F238E27FC236}">
                  <a16:creationId xmlns:a16="http://schemas.microsoft.com/office/drawing/2014/main" id="{80CA4BB3-65F0-4DB8-93B3-4755B35D217E}"/>
                </a:ext>
              </a:extLst>
            </p:cNvPr>
            <p:cNvSpPr/>
            <p:nvPr/>
          </p:nvSpPr>
          <p:spPr>
            <a:xfrm>
              <a:off x="3081555" y="3847438"/>
              <a:ext cx="421227" cy="5562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1232"/>
                <a:gd name="f7" fmla="val 556255"/>
                <a:gd name="f8" fmla="val 268482"/>
                <a:gd name="f9" fmla="val 256982"/>
                <a:gd name="f10" fmla="val 247146"/>
                <a:gd name="f11" fmla="val 264316"/>
                <a:gd name="f12" fmla="val 227715"/>
                <a:gd name="f13" fmla="val 271936"/>
                <a:gd name="f14" fmla="val 207807"/>
                <a:gd name="f15" fmla="val 277270"/>
                <a:gd name="f16" fmla="val 199616"/>
                <a:gd name="f17" fmla="val 279461"/>
                <a:gd name="f18" fmla="val 189138"/>
                <a:gd name="f19" fmla="val 278985"/>
                <a:gd name="f20" fmla="val 181328"/>
                <a:gd name="f21" fmla="val 275842"/>
                <a:gd name="f22" fmla="val 161516"/>
                <a:gd name="f23" fmla="val 267841"/>
                <a:gd name="f24" fmla="val 142561"/>
                <a:gd name="f25" fmla="val 257744"/>
                <a:gd name="f26" fmla="val 123416"/>
                <a:gd name="f27" fmla="val 248124"/>
                <a:gd name="f28" fmla="val 106842"/>
                <a:gd name="f29" fmla="val 239742"/>
                <a:gd name="f30" fmla="val 101413"/>
                <a:gd name="f31" fmla="val 226407"/>
                <a:gd name="f32" fmla="val 108176"/>
                <a:gd name="f33" fmla="val 212310"/>
                <a:gd name="f34" fmla="val 114653"/>
                <a:gd name="f35" fmla="val 198880"/>
                <a:gd name="f36" fmla="val 130655"/>
                <a:gd name="f37" fmla="val 193069"/>
                <a:gd name="f38" fmla="val 145609"/>
                <a:gd name="f39" fmla="val 203356"/>
                <a:gd name="f40" fmla="val 181709"/>
                <a:gd name="f41" fmla="val 228217"/>
                <a:gd name="f42" fmla="val 217142"/>
                <a:gd name="f43" fmla="val 227169"/>
                <a:gd name="f44" fmla="val 255147"/>
                <a:gd name="f45" fmla="val 208786"/>
                <a:gd name="f46" fmla="val 267529"/>
                <a:gd name="f47" fmla="val 202785"/>
                <a:gd name="f48" fmla="val 275245"/>
                <a:gd name="f49" fmla="val 197641"/>
                <a:gd name="f50" fmla="val 280007"/>
                <a:gd name="f51" fmla="val 183354"/>
                <a:gd name="f52" fmla="val 284960"/>
                <a:gd name="f53" fmla="val 168209"/>
                <a:gd name="f54" fmla="val 296962"/>
                <a:gd name="f55" fmla="val 155350"/>
                <a:gd name="f56" fmla="val 306391"/>
                <a:gd name="f57" fmla="val 140872"/>
                <a:gd name="f58" fmla="val 280769"/>
                <a:gd name="f59" fmla="val 121441"/>
                <a:gd name="f60" fmla="val 266958"/>
                <a:gd name="f61" fmla="val 96676"/>
                <a:gd name="f62" fmla="val 272006"/>
                <a:gd name="f63" fmla="val 63720"/>
                <a:gd name="f64" fmla="val 277340"/>
                <a:gd name="f65" fmla="val 28573"/>
                <a:gd name="f66" fmla="val 307058"/>
                <a:gd name="f67" fmla="val 2093"/>
                <a:gd name="f68" fmla="val 343253"/>
                <a:gd name="f69" fmla="val 93"/>
                <a:gd name="f70" fmla="val 376209"/>
                <a:gd name="f71" fmla="val -1717"/>
                <a:gd name="f72" fmla="val 410214"/>
                <a:gd name="f73" fmla="val 23143"/>
                <a:gd name="f74" fmla="val 418596"/>
                <a:gd name="f75" fmla="val 55052"/>
                <a:gd name="f76" fmla="val 428025"/>
                <a:gd name="f77" fmla="val 90961"/>
                <a:gd name="f78" fmla="val 411547"/>
                <a:gd name="f79" fmla="val 127632"/>
                <a:gd name="f80" fmla="val 378972"/>
                <a:gd name="f81" fmla="val 143349"/>
                <a:gd name="f82" fmla="val 361065"/>
                <a:gd name="f83" fmla="val 151921"/>
                <a:gd name="f84" fmla="val 361636"/>
                <a:gd name="f85" fmla="val 153350"/>
                <a:gd name="f86" fmla="val 369923"/>
                <a:gd name="f87" fmla="val 170781"/>
                <a:gd name="f88" fmla="val 375066"/>
                <a:gd name="f89" fmla="val 181544"/>
                <a:gd name="f90" fmla="val 379257"/>
                <a:gd name="f91" fmla="val 194689"/>
                <a:gd name="f92" fmla="val 378210"/>
                <a:gd name="f93" fmla="val 206214"/>
                <a:gd name="f94" fmla="val 372780"/>
                <a:gd name="f95" fmla="val 269746"/>
                <a:gd name="f96" fmla="val 365922"/>
                <a:gd name="f97" fmla="val 333087"/>
                <a:gd name="f98" fmla="val 358969"/>
                <a:gd name="f99" fmla="val 396428"/>
                <a:gd name="f100" fmla="val 356016"/>
                <a:gd name="f101" fmla="val 422908"/>
                <a:gd name="f102" fmla="val 336966"/>
                <a:gd name="f103" fmla="val 441196"/>
                <a:gd name="f104" fmla="val 309630"/>
                <a:gd name="f105" fmla="val 442434"/>
                <a:gd name="f106" fmla="val 275911"/>
                <a:gd name="f107" fmla="val 443958"/>
                <a:gd name="f108" fmla="val 242097"/>
                <a:gd name="f109" fmla="val 442815"/>
                <a:gd name="f110" fmla="val 208379"/>
                <a:gd name="f111" fmla="val 444053"/>
                <a:gd name="f112" fmla="val 185614"/>
                <a:gd name="f113" fmla="val 444911"/>
                <a:gd name="f114" fmla="val 162849"/>
                <a:gd name="f115" fmla="val 447292"/>
                <a:gd name="f116" fmla="val 140275"/>
                <a:gd name="f117" fmla="val 450149"/>
                <a:gd name="f118" fmla="val 135513"/>
                <a:gd name="f119" fmla="val 450721"/>
                <a:gd name="f120" fmla="val 130369"/>
                <a:gd name="f121" fmla="val 455483"/>
                <a:gd name="f122" fmla="val 127226"/>
                <a:gd name="f123" fmla="val 459769"/>
                <a:gd name="f124" fmla="val 108843"/>
                <a:gd name="f125" fmla="val 485011"/>
                <a:gd name="f126" fmla="val 90840"/>
                <a:gd name="f127" fmla="val 510538"/>
                <a:gd name="f128" fmla="val 73124"/>
                <a:gd name="f129" fmla="val 536350"/>
                <a:gd name="f130" fmla="val 63694"/>
                <a:gd name="f131" fmla="val 550066"/>
                <a:gd name="f132" fmla="val 51121"/>
                <a:gd name="f133" fmla="val 557877"/>
                <a:gd name="f134" fmla="val 34833"/>
                <a:gd name="f135" fmla="val 555972"/>
                <a:gd name="f136" fmla="val 19498"/>
                <a:gd name="f137" fmla="val 554257"/>
                <a:gd name="f138" fmla="val 8830"/>
                <a:gd name="f139" fmla="val 545590"/>
                <a:gd name="f140" fmla="val 2639"/>
                <a:gd name="f141" fmla="val 530254"/>
                <a:gd name="f142" fmla="val -2886"/>
                <a:gd name="f143" fmla="val 516538"/>
                <a:gd name="f144" fmla="val 924"/>
                <a:gd name="f145" fmla="val 505204"/>
                <a:gd name="f146" fmla="val 7973"/>
                <a:gd name="f147" fmla="val 494917"/>
                <a:gd name="f148" fmla="val 27880"/>
                <a:gd name="f149" fmla="val 465580"/>
                <a:gd name="f150" fmla="val 48359"/>
                <a:gd name="f151" fmla="val 436528"/>
                <a:gd name="f152" fmla="val 69504"/>
                <a:gd name="f153" fmla="val 408049"/>
                <a:gd name="f154" fmla="val 86745"/>
                <a:gd name="f155" fmla="val 384903"/>
                <a:gd name="f156" fmla="val 110462"/>
                <a:gd name="f157" fmla="val 373282"/>
                <a:gd name="f158" fmla="val 139608"/>
                <a:gd name="f159" fmla="val 372425"/>
                <a:gd name="f160" fmla="val 174089"/>
                <a:gd name="f161" fmla="val 371473"/>
                <a:gd name="f162" fmla="val 208570"/>
                <a:gd name="f163" fmla="val 369472"/>
                <a:gd name="f164" fmla="val 243050"/>
                <a:gd name="f165" fmla="val 368615"/>
                <a:gd name="f166" fmla="val 254480"/>
                <a:gd name="f167" fmla="val 368329"/>
                <a:gd name="f168" fmla="val 259528"/>
                <a:gd name="f169" fmla="val 364900"/>
                <a:gd name="f170" fmla="val 260385"/>
                <a:gd name="f171" fmla="val 352613"/>
                <a:gd name="f172" fmla="val 262195"/>
                <a:gd name="f173" fmla="val 326038"/>
                <a:gd name="f174" fmla="val 265815"/>
                <a:gd name="f175" fmla="val 299654"/>
                <a:gd name="f176" fmla="val 273174"/>
                <a:gd name="f177" fmla="val 268958"/>
                <a:gd name="f178" fmla="val 268507"/>
                <a:gd name="f179" fmla="val 263936"/>
                <a:gd name="f180" fmla="+- 0 0 -90"/>
                <a:gd name="f181" fmla="*/ f3 1 421232"/>
                <a:gd name="f182" fmla="*/ f4 1 556255"/>
                <a:gd name="f183" fmla="val f5"/>
                <a:gd name="f184" fmla="val f6"/>
                <a:gd name="f185" fmla="val f7"/>
                <a:gd name="f186" fmla="*/ f180 f0 1"/>
                <a:gd name="f187" fmla="+- f185 0 f183"/>
                <a:gd name="f188" fmla="+- f184 0 f183"/>
                <a:gd name="f189" fmla="*/ f186 1 f2"/>
                <a:gd name="f190" fmla="*/ f188 1 421232"/>
                <a:gd name="f191" fmla="*/ f187 1 556255"/>
                <a:gd name="f192" fmla="*/ 268482 f188 1"/>
                <a:gd name="f193" fmla="*/ 256982 f187 1"/>
                <a:gd name="f194" fmla="*/ 207807 f188 1"/>
                <a:gd name="f195" fmla="*/ 277270 f187 1"/>
                <a:gd name="f196" fmla="*/ 181328 f188 1"/>
                <a:gd name="f197" fmla="*/ 275842 f187 1"/>
                <a:gd name="f198" fmla="*/ 123416 f188 1"/>
                <a:gd name="f199" fmla="*/ 248124 f187 1"/>
                <a:gd name="f200" fmla="*/ 108176 f188 1"/>
                <a:gd name="f201" fmla="*/ 212310 f187 1"/>
                <a:gd name="f202" fmla="*/ 145609 f188 1"/>
                <a:gd name="f203" fmla="*/ 203356 f187 1"/>
                <a:gd name="f204" fmla="*/ 255147 f188 1"/>
                <a:gd name="f205" fmla="*/ 208786 f187 1"/>
                <a:gd name="f206" fmla="*/ 280007 f188 1"/>
                <a:gd name="f207" fmla="*/ 183354 f187 1"/>
                <a:gd name="f208" fmla="*/ 306391 f188 1"/>
                <a:gd name="f209" fmla="*/ 140872 f187 1"/>
                <a:gd name="f210" fmla="*/ 272006 f188 1"/>
                <a:gd name="f211" fmla="*/ 63720 f187 1"/>
                <a:gd name="f212" fmla="*/ 343253 f188 1"/>
                <a:gd name="f213" fmla="*/ 93 f187 1"/>
                <a:gd name="f214" fmla="*/ 418596 f188 1"/>
                <a:gd name="f215" fmla="*/ 55052 f187 1"/>
                <a:gd name="f216" fmla="*/ 378972 f188 1"/>
                <a:gd name="f217" fmla="*/ 143349 f187 1"/>
                <a:gd name="f218" fmla="*/ 369923 f188 1"/>
                <a:gd name="f219" fmla="*/ 170781 f187 1"/>
                <a:gd name="f220" fmla="*/ 378210 f188 1"/>
                <a:gd name="f221" fmla="*/ 206214 f187 1"/>
                <a:gd name="f222" fmla="*/ 358969 f188 1"/>
                <a:gd name="f223" fmla="*/ 396428 f187 1"/>
                <a:gd name="f224" fmla="*/ 309630 f188 1"/>
                <a:gd name="f225" fmla="*/ 442434 f187 1"/>
                <a:gd name="f226" fmla="*/ 208379 f188 1"/>
                <a:gd name="f227" fmla="*/ 444053 f187 1"/>
                <a:gd name="f228" fmla="*/ 140275 f188 1"/>
                <a:gd name="f229" fmla="*/ 450149 f187 1"/>
                <a:gd name="f230" fmla="*/ 127226 f188 1"/>
                <a:gd name="f231" fmla="*/ 459769 f187 1"/>
                <a:gd name="f232" fmla="*/ 73124 f188 1"/>
                <a:gd name="f233" fmla="*/ 536350 f187 1"/>
                <a:gd name="f234" fmla="*/ 34833 f188 1"/>
                <a:gd name="f235" fmla="*/ 555972 f187 1"/>
                <a:gd name="f236" fmla="*/ 2639 f188 1"/>
                <a:gd name="f237" fmla="*/ 530254 f187 1"/>
                <a:gd name="f238" fmla="*/ 7973 f188 1"/>
                <a:gd name="f239" fmla="*/ 494917 f187 1"/>
                <a:gd name="f240" fmla="*/ 69504 f188 1"/>
                <a:gd name="f241" fmla="*/ 408049 f187 1"/>
                <a:gd name="f242" fmla="*/ 139608 f188 1"/>
                <a:gd name="f243" fmla="*/ 372425 f187 1"/>
                <a:gd name="f244" fmla="*/ 243050 f188 1"/>
                <a:gd name="f245" fmla="*/ 368615 f187 1"/>
                <a:gd name="f246" fmla="*/ 260385 f188 1"/>
                <a:gd name="f247" fmla="*/ 352613 f187 1"/>
                <a:gd name="f248" fmla="*/ 273174 f187 1"/>
                <a:gd name="f249" fmla="+- f189 0 f1"/>
                <a:gd name="f250" fmla="*/ f192 1 421232"/>
                <a:gd name="f251" fmla="*/ f193 1 556255"/>
                <a:gd name="f252" fmla="*/ f194 1 421232"/>
                <a:gd name="f253" fmla="*/ f195 1 556255"/>
                <a:gd name="f254" fmla="*/ f196 1 421232"/>
                <a:gd name="f255" fmla="*/ f197 1 556255"/>
                <a:gd name="f256" fmla="*/ f198 1 421232"/>
                <a:gd name="f257" fmla="*/ f199 1 556255"/>
                <a:gd name="f258" fmla="*/ f200 1 421232"/>
                <a:gd name="f259" fmla="*/ f201 1 556255"/>
                <a:gd name="f260" fmla="*/ f202 1 421232"/>
                <a:gd name="f261" fmla="*/ f203 1 556255"/>
                <a:gd name="f262" fmla="*/ f204 1 421232"/>
                <a:gd name="f263" fmla="*/ f205 1 556255"/>
                <a:gd name="f264" fmla="*/ f206 1 421232"/>
                <a:gd name="f265" fmla="*/ f207 1 556255"/>
                <a:gd name="f266" fmla="*/ f208 1 421232"/>
                <a:gd name="f267" fmla="*/ f209 1 556255"/>
                <a:gd name="f268" fmla="*/ f210 1 421232"/>
                <a:gd name="f269" fmla="*/ f211 1 556255"/>
                <a:gd name="f270" fmla="*/ f212 1 421232"/>
                <a:gd name="f271" fmla="*/ f213 1 556255"/>
                <a:gd name="f272" fmla="*/ f214 1 421232"/>
                <a:gd name="f273" fmla="*/ f215 1 556255"/>
                <a:gd name="f274" fmla="*/ f216 1 421232"/>
                <a:gd name="f275" fmla="*/ f217 1 556255"/>
                <a:gd name="f276" fmla="*/ f218 1 421232"/>
                <a:gd name="f277" fmla="*/ f219 1 556255"/>
                <a:gd name="f278" fmla="*/ f220 1 421232"/>
                <a:gd name="f279" fmla="*/ f221 1 556255"/>
                <a:gd name="f280" fmla="*/ f222 1 421232"/>
                <a:gd name="f281" fmla="*/ f223 1 556255"/>
                <a:gd name="f282" fmla="*/ f224 1 421232"/>
                <a:gd name="f283" fmla="*/ f225 1 556255"/>
                <a:gd name="f284" fmla="*/ f226 1 421232"/>
                <a:gd name="f285" fmla="*/ f227 1 556255"/>
                <a:gd name="f286" fmla="*/ f228 1 421232"/>
                <a:gd name="f287" fmla="*/ f229 1 556255"/>
                <a:gd name="f288" fmla="*/ f230 1 421232"/>
                <a:gd name="f289" fmla="*/ f231 1 556255"/>
                <a:gd name="f290" fmla="*/ f232 1 421232"/>
                <a:gd name="f291" fmla="*/ f233 1 556255"/>
                <a:gd name="f292" fmla="*/ f234 1 421232"/>
                <a:gd name="f293" fmla="*/ f235 1 556255"/>
                <a:gd name="f294" fmla="*/ f236 1 421232"/>
                <a:gd name="f295" fmla="*/ f237 1 556255"/>
                <a:gd name="f296" fmla="*/ f238 1 421232"/>
                <a:gd name="f297" fmla="*/ f239 1 556255"/>
                <a:gd name="f298" fmla="*/ f240 1 421232"/>
                <a:gd name="f299" fmla="*/ f241 1 556255"/>
                <a:gd name="f300" fmla="*/ f242 1 421232"/>
                <a:gd name="f301" fmla="*/ f243 1 556255"/>
                <a:gd name="f302" fmla="*/ f244 1 421232"/>
                <a:gd name="f303" fmla="*/ f245 1 556255"/>
                <a:gd name="f304" fmla="*/ f246 1 421232"/>
                <a:gd name="f305" fmla="*/ f247 1 556255"/>
                <a:gd name="f306" fmla="*/ f248 1 556255"/>
                <a:gd name="f307" fmla="*/ f183 1 f190"/>
                <a:gd name="f308" fmla="*/ f184 1 f190"/>
                <a:gd name="f309" fmla="*/ f183 1 f191"/>
                <a:gd name="f310" fmla="*/ f185 1 f191"/>
                <a:gd name="f311" fmla="*/ f250 1 f190"/>
                <a:gd name="f312" fmla="*/ f251 1 f191"/>
                <a:gd name="f313" fmla="*/ f252 1 f190"/>
                <a:gd name="f314" fmla="*/ f253 1 f191"/>
                <a:gd name="f315" fmla="*/ f254 1 f190"/>
                <a:gd name="f316" fmla="*/ f255 1 f191"/>
                <a:gd name="f317" fmla="*/ f256 1 f190"/>
                <a:gd name="f318" fmla="*/ f257 1 f191"/>
                <a:gd name="f319" fmla="*/ f258 1 f190"/>
                <a:gd name="f320" fmla="*/ f259 1 f191"/>
                <a:gd name="f321" fmla="*/ f260 1 f190"/>
                <a:gd name="f322" fmla="*/ f261 1 f191"/>
                <a:gd name="f323" fmla="*/ f262 1 f190"/>
                <a:gd name="f324" fmla="*/ f263 1 f191"/>
                <a:gd name="f325" fmla="*/ f264 1 f190"/>
                <a:gd name="f326" fmla="*/ f265 1 f191"/>
                <a:gd name="f327" fmla="*/ f266 1 f190"/>
                <a:gd name="f328" fmla="*/ f267 1 f191"/>
                <a:gd name="f329" fmla="*/ f268 1 f190"/>
                <a:gd name="f330" fmla="*/ f269 1 f191"/>
                <a:gd name="f331" fmla="*/ f270 1 f190"/>
                <a:gd name="f332" fmla="*/ f271 1 f191"/>
                <a:gd name="f333" fmla="*/ f272 1 f190"/>
                <a:gd name="f334" fmla="*/ f273 1 f191"/>
                <a:gd name="f335" fmla="*/ f274 1 f190"/>
                <a:gd name="f336" fmla="*/ f275 1 f191"/>
                <a:gd name="f337" fmla="*/ f276 1 f190"/>
                <a:gd name="f338" fmla="*/ f277 1 f191"/>
                <a:gd name="f339" fmla="*/ f278 1 f190"/>
                <a:gd name="f340" fmla="*/ f279 1 f191"/>
                <a:gd name="f341" fmla="*/ f280 1 f190"/>
                <a:gd name="f342" fmla="*/ f281 1 f191"/>
                <a:gd name="f343" fmla="*/ f282 1 f190"/>
                <a:gd name="f344" fmla="*/ f283 1 f191"/>
                <a:gd name="f345" fmla="*/ f284 1 f190"/>
                <a:gd name="f346" fmla="*/ f285 1 f191"/>
                <a:gd name="f347" fmla="*/ f286 1 f190"/>
                <a:gd name="f348" fmla="*/ f287 1 f191"/>
                <a:gd name="f349" fmla="*/ f288 1 f190"/>
                <a:gd name="f350" fmla="*/ f289 1 f191"/>
                <a:gd name="f351" fmla="*/ f290 1 f190"/>
                <a:gd name="f352" fmla="*/ f291 1 f191"/>
                <a:gd name="f353" fmla="*/ f292 1 f190"/>
                <a:gd name="f354" fmla="*/ f293 1 f191"/>
                <a:gd name="f355" fmla="*/ f294 1 f190"/>
                <a:gd name="f356" fmla="*/ f295 1 f191"/>
                <a:gd name="f357" fmla="*/ f296 1 f190"/>
                <a:gd name="f358" fmla="*/ f297 1 f191"/>
                <a:gd name="f359" fmla="*/ f298 1 f190"/>
                <a:gd name="f360" fmla="*/ f299 1 f191"/>
                <a:gd name="f361" fmla="*/ f300 1 f190"/>
                <a:gd name="f362" fmla="*/ f301 1 f191"/>
                <a:gd name="f363" fmla="*/ f302 1 f190"/>
                <a:gd name="f364" fmla="*/ f303 1 f191"/>
                <a:gd name="f365" fmla="*/ f304 1 f190"/>
                <a:gd name="f366" fmla="*/ f305 1 f191"/>
                <a:gd name="f367" fmla="*/ f306 1 f191"/>
                <a:gd name="f368" fmla="*/ f307 f181 1"/>
                <a:gd name="f369" fmla="*/ f308 f181 1"/>
                <a:gd name="f370" fmla="*/ f310 f182 1"/>
                <a:gd name="f371" fmla="*/ f309 f182 1"/>
                <a:gd name="f372" fmla="*/ f311 f181 1"/>
                <a:gd name="f373" fmla="*/ f312 f182 1"/>
                <a:gd name="f374" fmla="*/ f313 f181 1"/>
                <a:gd name="f375" fmla="*/ f314 f182 1"/>
                <a:gd name="f376" fmla="*/ f315 f181 1"/>
                <a:gd name="f377" fmla="*/ f316 f182 1"/>
                <a:gd name="f378" fmla="*/ f317 f181 1"/>
                <a:gd name="f379" fmla="*/ f318 f182 1"/>
                <a:gd name="f380" fmla="*/ f319 f181 1"/>
                <a:gd name="f381" fmla="*/ f320 f182 1"/>
                <a:gd name="f382" fmla="*/ f321 f181 1"/>
                <a:gd name="f383" fmla="*/ f322 f182 1"/>
                <a:gd name="f384" fmla="*/ f323 f181 1"/>
                <a:gd name="f385" fmla="*/ f324 f182 1"/>
                <a:gd name="f386" fmla="*/ f325 f181 1"/>
                <a:gd name="f387" fmla="*/ f326 f182 1"/>
                <a:gd name="f388" fmla="*/ f327 f181 1"/>
                <a:gd name="f389" fmla="*/ f328 f182 1"/>
                <a:gd name="f390" fmla="*/ f329 f181 1"/>
                <a:gd name="f391" fmla="*/ f330 f182 1"/>
                <a:gd name="f392" fmla="*/ f331 f181 1"/>
                <a:gd name="f393" fmla="*/ f332 f182 1"/>
                <a:gd name="f394" fmla="*/ f333 f181 1"/>
                <a:gd name="f395" fmla="*/ f334 f182 1"/>
                <a:gd name="f396" fmla="*/ f335 f181 1"/>
                <a:gd name="f397" fmla="*/ f336 f182 1"/>
                <a:gd name="f398" fmla="*/ f337 f181 1"/>
                <a:gd name="f399" fmla="*/ f338 f182 1"/>
                <a:gd name="f400" fmla="*/ f339 f181 1"/>
                <a:gd name="f401" fmla="*/ f340 f182 1"/>
                <a:gd name="f402" fmla="*/ f341 f181 1"/>
                <a:gd name="f403" fmla="*/ f342 f182 1"/>
                <a:gd name="f404" fmla="*/ f343 f181 1"/>
                <a:gd name="f405" fmla="*/ f344 f182 1"/>
                <a:gd name="f406" fmla="*/ f345 f181 1"/>
                <a:gd name="f407" fmla="*/ f346 f182 1"/>
                <a:gd name="f408" fmla="*/ f347 f181 1"/>
                <a:gd name="f409" fmla="*/ f348 f182 1"/>
                <a:gd name="f410" fmla="*/ f349 f181 1"/>
                <a:gd name="f411" fmla="*/ f350 f182 1"/>
                <a:gd name="f412" fmla="*/ f351 f181 1"/>
                <a:gd name="f413" fmla="*/ f352 f182 1"/>
                <a:gd name="f414" fmla="*/ f353 f181 1"/>
                <a:gd name="f415" fmla="*/ f354 f182 1"/>
                <a:gd name="f416" fmla="*/ f355 f181 1"/>
                <a:gd name="f417" fmla="*/ f356 f182 1"/>
                <a:gd name="f418" fmla="*/ f357 f181 1"/>
                <a:gd name="f419" fmla="*/ f358 f182 1"/>
                <a:gd name="f420" fmla="*/ f359 f181 1"/>
                <a:gd name="f421" fmla="*/ f360 f182 1"/>
                <a:gd name="f422" fmla="*/ f361 f181 1"/>
                <a:gd name="f423" fmla="*/ f362 f182 1"/>
                <a:gd name="f424" fmla="*/ f363 f181 1"/>
                <a:gd name="f425" fmla="*/ f364 f182 1"/>
                <a:gd name="f426" fmla="*/ f365 f181 1"/>
                <a:gd name="f427" fmla="*/ f366 f182 1"/>
                <a:gd name="f428" fmla="*/ f367 f1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9">
                  <a:pos x="f372" y="f373"/>
                </a:cxn>
                <a:cxn ang="f249">
                  <a:pos x="f374" y="f375"/>
                </a:cxn>
                <a:cxn ang="f249">
                  <a:pos x="f376" y="f377"/>
                </a:cxn>
                <a:cxn ang="f249">
                  <a:pos x="f378" y="f379"/>
                </a:cxn>
                <a:cxn ang="f249">
                  <a:pos x="f380" y="f381"/>
                </a:cxn>
                <a:cxn ang="f249">
                  <a:pos x="f382" y="f383"/>
                </a:cxn>
                <a:cxn ang="f249">
                  <a:pos x="f384" y="f385"/>
                </a:cxn>
                <a:cxn ang="f249">
                  <a:pos x="f386" y="f387"/>
                </a:cxn>
                <a:cxn ang="f249">
                  <a:pos x="f388" y="f389"/>
                </a:cxn>
                <a:cxn ang="f249">
                  <a:pos x="f390" y="f391"/>
                </a:cxn>
                <a:cxn ang="f249">
                  <a:pos x="f392" y="f393"/>
                </a:cxn>
                <a:cxn ang="f249">
                  <a:pos x="f394" y="f395"/>
                </a:cxn>
                <a:cxn ang="f249">
                  <a:pos x="f396" y="f397"/>
                </a:cxn>
                <a:cxn ang="f249">
                  <a:pos x="f398" y="f399"/>
                </a:cxn>
                <a:cxn ang="f249">
                  <a:pos x="f400" y="f401"/>
                </a:cxn>
                <a:cxn ang="f249">
                  <a:pos x="f402" y="f403"/>
                </a:cxn>
                <a:cxn ang="f249">
                  <a:pos x="f404" y="f405"/>
                </a:cxn>
                <a:cxn ang="f249">
                  <a:pos x="f406" y="f407"/>
                </a:cxn>
                <a:cxn ang="f249">
                  <a:pos x="f408" y="f409"/>
                </a:cxn>
                <a:cxn ang="f249">
                  <a:pos x="f410" y="f411"/>
                </a:cxn>
                <a:cxn ang="f249">
                  <a:pos x="f412" y="f413"/>
                </a:cxn>
                <a:cxn ang="f249">
                  <a:pos x="f414" y="f415"/>
                </a:cxn>
                <a:cxn ang="f249">
                  <a:pos x="f416" y="f417"/>
                </a:cxn>
                <a:cxn ang="f249">
                  <a:pos x="f418" y="f419"/>
                </a:cxn>
                <a:cxn ang="f249">
                  <a:pos x="f420" y="f421"/>
                </a:cxn>
                <a:cxn ang="f249">
                  <a:pos x="f422" y="f423"/>
                </a:cxn>
                <a:cxn ang="f249">
                  <a:pos x="f424" y="f425"/>
                </a:cxn>
                <a:cxn ang="f249">
                  <a:pos x="f426" y="f427"/>
                </a:cxn>
                <a:cxn ang="f249">
                  <a:pos x="f372" y="f428"/>
                </a:cxn>
                <a:cxn ang="f249">
                  <a:pos x="f372" y="f373"/>
                </a:cxn>
              </a:cxnLst>
              <a:rect l="f368" t="f371" r="f369" b="f370"/>
              <a:pathLst>
                <a:path w="421232" h="55625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8" y="f176"/>
                  </a:cubicBezTo>
                  <a:cubicBezTo>
                    <a:pt x="f177" y="f178"/>
                    <a:pt x="f8" y="f179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29">
              <a:extLst>
                <a:ext uri="{FF2B5EF4-FFF2-40B4-BE49-F238E27FC236}">
                  <a16:creationId xmlns:a16="http://schemas.microsoft.com/office/drawing/2014/main" id="{2BED6FEB-6D97-410C-B975-CF069D7AE386}"/>
                </a:ext>
              </a:extLst>
            </p:cNvPr>
            <p:cNvSpPr/>
            <p:nvPr/>
          </p:nvSpPr>
          <p:spPr>
            <a:xfrm>
              <a:off x="2647663" y="3553577"/>
              <a:ext cx="311161" cy="2410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161"/>
                <a:gd name="f7" fmla="val 241102"/>
                <a:gd name="f8" fmla="val 309944"/>
                <a:gd name="f9" fmla="val 96402"/>
                <a:gd name="f10" fmla="val 315849"/>
                <a:gd name="f11" fmla="val 122977"/>
                <a:gd name="f12" fmla="val 299752"/>
                <a:gd name="f13" fmla="val 137455"/>
                <a:gd name="f14" fmla="val 273082"/>
                <a:gd name="f15" fmla="val 148599"/>
                <a:gd name="f16" fmla="val 208121"/>
                <a:gd name="f17" fmla="val 175745"/>
                <a:gd name="f18" fmla="val 144209"/>
                <a:gd name="f19" fmla="val 205273"/>
                <a:gd name="f20" fmla="val 79820"/>
                <a:gd name="f21" fmla="val 233753"/>
                <a:gd name="f22" fmla="val 50863"/>
                <a:gd name="f23" fmla="val 246611"/>
                <a:gd name="f24" fmla="val 41148"/>
                <a:gd name="f25" fmla="val 243563"/>
                <a:gd name="f26" fmla="val 24098"/>
                <a:gd name="f27" fmla="val 216893"/>
                <a:gd name="f28" fmla="val 18764"/>
                <a:gd name="f29" fmla="val 208511"/>
                <a:gd name="f30" fmla="val 13525"/>
                <a:gd name="f31" fmla="val 200129"/>
                <a:gd name="f32" fmla="val 8382"/>
                <a:gd name="f33" fmla="val 191652"/>
                <a:gd name="f34" fmla="val -2381"/>
                <a:gd name="f35" fmla="val 174126"/>
                <a:gd name="f36" fmla="val -2762"/>
                <a:gd name="f37" fmla="val 156124"/>
                <a:gd name="f38" fmla="val 7144"/>
                <a:gd name="f39" fmla="val 138217"/>
                <a:gd name="f40" fmla="val 29051"/>
                <a:gd name="f41" fmla="val 98498"/>
                <a:gd name="f42" fmla="val 51149"/>
                <a:gd name="f43" fmla="val 58874"/>
                <a:gd name="f44" fmla="val 73342"/>
                <a:gd name="f45" fmla="val 19250"/>
                <a:gd name="f46" fmla="val 81629"/>
                <a:gd name="f47" fmla="val 4486"/>
                <a:gd name="f48" fmla="val 94202"/>
                <a:gd name="f49" fmla="val -2087"/>
                <a:gd name="f50" fmla="val 111252"/>
                <a:gd name="f51" fmla="val 581"/>
                <a:gd name="f52" fmla="val 162782"/>
                <a:gd name="f53" fmla="val 8486"/>
                <a:gd name="f54" fmla="val 214503"/>
                <a:gd name="f55" fmla="val 15916"/>
                <a:gd name="f56" fmla="val 265938"/>
                <a:gd name="f57" fmla="val 24393"/>
                <a:gd name="f58" fmla="val 294894"/>
                <a:gd name="f59" fmla="val 29156"/>
                <a:gd name="f60" fmla="val 309658"/>
                <a:gd name="f61" fmla="val 48396"/>
                <a:gd name="f62" fmla="val 310039"/>
                <a:gd name="f63" fmla="val 78209"/>
                <a:gd name="f64" fmla="val 82877"/>
                <a:gd name="f65" fmla="val 87639"/>
                <a:gd name="f66" fmla="+- 0 0 -90"/>
                <a:gd name="f67" fmla="*/ f3 1 311161"/>
                <a:gd name="f68" fmla="*/ f4 1 241102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311161"/>
                <a:gd name="f77" fmla="*/ f73 1 241102"/>
                <a:gd name="f78" fmla="*/ 309944 f74 1"/>
                <a:gd name="f79" fmla="*/ 96402 f73 1"/>
                <a:gd name="f80" fmla="*/ 273082 f74 1"/>
                <a:gd name="f81" fmla="*/ 148599 f73 1"/>
                <a:gd name="f82" fmla="*/ 79820 f74 1"/>
                <a:gd name="f83" fmla="*/ 233753 f73 1"/>
                <a:gd name="f84" fmla="*/ 24098 f74 1"/>
                <a:gd name="f85" fmla="*/ 216893 f73 1"/>
                <a:gd name="f86" fmla="*/ 8382 f74 1"/>
                <a:gd name="f87" fmla="*/ 191652 f73 1"/>
                <a:gd name="f88" fmla="*/ 7144 f74 1"/>
                <a:gd name="f89" fmla="*/ 138217 f73 1"/>
                <a:gd name="f90" fmla="*/ 73342 f74 1"/>
                <a:gd name="f91" fmla="*/ 19250 f73 1"/>
                <a:gd name="f92" fmla="*/ 111252 f74 1"/>
                <a:gd name="f93" fmla="*/ 581 f73 1"/>
                <a:gd name="f94" fmla="*/ 265938 f74 1"/>
                <a:gd name="f95" fmla="*/ 24393 f73 1"/>
                <a:gd name="f96" fmla="*/ 310039 f74 1"/>
                <a:gd name="f97" fmla="*/ 78209 f73 1"/>
                <a:gd name="f98" fmla="+- f75 0 f1"/>
                <a:gd name="f99" fmla="*/ f78 1 311161"/>
                <a:gd name="f100" fmla="*/ f79 1 241102"/>
                <a:gd name="f101" fmla="*/ f80 1 311161"/>
                <a:gd name="f102" fmla="*/ f81 1 241102"/>
                <a:gd name="f103" fmla="*/ f82 1 311161"/>
                <a:gd name="f104" fmla="*/ f83 1 241102"/>
                <a:gd name="f105" fmla="*/ f84 1 311161"/>
                <a:gd name="f106" fmla="*/ f85 1 241102"/>
                <a:gd name="f107" fmla="*/ f86 1 311161"/>
                <a:gd name="f108" fmla="*/ f87 1 241102"/>
                <a:gd name="f109" fmla="*/ f88 1 311161"/>
                <a:gd name="f110" fmla="*/ f89 1 241102"/>
                <a:gd name="f111" fmla="*/ f90 1 311161"/>
                <a:gd name="f112" fmla="*/ f91 1 241102"/>
                <a:gd name="f113" fmla="*/ f92 1 311161"/>
                <a:gd name="f114" fmla="*/ f93 1 241102"/>
                <a:gd name="f115" fmla="*/ f94 1 311161"/>
                <a:gd name="f116" fmla="*/ f95 1 241102"/>
                <a:gd name="f117" fmla="*/ f96 1 311161"/>
                <a:gd name="f118" fmla="*/ f97 1 241102"/>
                <a:gd name="f119" fmla="*/ f69 1 f76"/>
                <a:gd name="f120" fmla="*/ f70 1 f76"/>
                <a:gd name="f121" fmla="*/ f69 1 f77"/>
                <a:gd name="f122" fmla="*/ f71 1 f77"/>
                <a:gd name="f123" fmla="*/ f99 1 f76"/>
                <a:gd name="f124" fmla="*/ f100 1 f77"/>
                <a:gd name="f125" fmla="*/ f101 1 f76"/>
                <a:gd name="f126" fmla="*/ f102 1 f77"/>
                <a:gd name="f127" fmla="*/ f103 1 f76"/>
                <a:gd name="f128" fmla="*/ f104 1 f77"/>
                <a:gd name="f129" fmla="*/ f105 1 f76"/>
                <a:gd name="f130" fmla="*/ f106 1 f77"/>
                <a:gd name="f131" fmla="*/ f107 1 f76"/>
                <a:gd name="f132" fmla="*/ f108 1 f77"/>
                <a:gd name="f133" fmla="*/ f109 1 f76"/>
                <a:gd name="f134" fmla="*/ f110 1 f77"/>
                <a:gd name="f135" fmla="*/ f111 1 f76"/>
                <a:gd name="f136" fmla="*/ f112 1 f77"/>
                <a:gd name="f137" fmla="*/ f113 1 f76"/>
                <a:gd name="f138" fmla="*/ f114 1 f77"/>
                <a:gd name="f139" fmla="*/ f115 1 f76"/>
                <a:gd name="f140" fmla="*/ f116 1 f77"/>
                <a:gd name="f141" fmla="*/ f117 1 f76"/>
                <a:gd name="f142" fmla="*/ f118 1 f77"/>
                <a:gd name="f143" fmla="*/ f119 f67 1"/>
                <a:gd name="f144" fmla="*/ f120 f67 1"/>
                <a:gd name="f145" fmla="*/ f122 f68 1"/>
                <a:gd name="f146" fmla="*/ f121 f68 1"/>
                <a:gd name="f147" fmla="*/ f123 f67 1"/>
                <a:gd name="f148" fmla="*/ f124 f68 1"/>
                <a:gd name="f149" fmla="*/ f125 f67 1"/>
                <a:gd name="f150" fmla="*/ f126 f68 1"/>
                <a:gd name="f151" fmla="*/ f127 f67 1"/>
                <a:gd name="f152" fmla="*/ f128 f68 1"/>
                <a:gd name="f153" fmla="*/ f129 f67 1"/>
                <a:gd name="f154" fmla="*/ f130 f68 1"/>
                <a:gd name="f155" fmla="*/ f131 f67 1"/>
                <a:gd name="f156" fmla="*/ f132 f68 1"/>
                <a:gd name="f157" fmla="*/ f133 f67 1"/>
                <a:gd name="f158" fmla="*/ f134 f68 1"/>
                <a:gd name="f159" fmla="*/ f135 f67 1"/>
                <a:gd name="f160" fmla="*/ f136 f68 1"/>
                <a:gd name="f161" fmla="*/ f137 f67 1"/>
                <a:gd name="f162" fmla="*/ f138 f68 1"/>
                <a:gd name="f163" fmla="*/ f139 f67 1"/>
                <a:gd name="f164" fmla="*/ f140 f68 1"/>
                <a:gd name="f165" fmla="*/ f141 f67 1"/>
                <a:gd name="f166" fmla="*/ f142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47" y="f148"/>
                </a:cxn>
                <a:cxn ang="f98">
                  <a:pos x="f149" y="f150"/>
                </a:cxn>
                <a:cxn ang="f98">
                  <a:pos x="f151" y="f152"/>
                </a:cxn>
                <a:cxn ang="f98">
                  <a:pos x="f153" y="f154"/>
                </a:cxn>
                <a:cxn ang="f98">
                  <a:pos x="f155" y="f156"/>
                </a:cxn>
                <a:cxn ang="f98">
                  <a:pos x="f157" y="f158"/>
                </a:cxn>
                <a:cxn ang="f98">
                  <a:pos x="f159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47" y="f148"/>
                </a:cxn>
              </a:cxnLst>
              <a:rect l="f143" t="f146" r="f144" b="f145"/>
              <a:pathLst>
                <a:path w="311161" h="24110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2" y="f64"/>
                    <a:pt x="f8" y="f65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orma libre: forma 30">
              <a:extLst>
                <a:ext uri="{FF2B5EF4-FFF2-40B4-BE49-F238E27FC236}">
                  <a16:creationId xmlns:a16="http://schemas.microsoft.com/office/drawing/2014/main" id="{20AAB611-AD5E-4E7A-8FE6-2EB7C190A0CC}"/>
                </a:ext>
              </a:extLst>
            </p:cNvPr>
            <p:cNvSpPr/>
            <p:nvPr/>
          </p:nvSpPr>
          <p:spPr>
            <a:xfrm>
              <a:off x="2721766" y="3717228"/>
              <a:ext cx="264279" cy="288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4279"/>
                <a:gd name="f7" fmla="val 288204"/>
                <a:gd name="f8" fmla="val 113824"/>
                <a:gd name="f9" fmla="val 86868"/>
                <a:gd name="f10" fmla="val 75057"/>
                <a:gd name="f11" fmla="val 170974"/>
                <a:gd name="f12" fmla="val 37529"/>
                <a:gd name="f13" fmla="val 255079"/>
                <a:gd name="f14" fmla="val 280702"/>
                <a:gd name="f15" fmla="val 60007"/>
                <a:gd name="f16" fmla="val 251174"/>
                <a:gd name="f17" fmla="val 137827"/>
                <a:gd name="f18" fmla="val 186785"/>
                <a:gd name="f19" fmla="val 169926"/>
                <a:gd name="f20" fmla="val 171355"/>
                <a:gd name="f21" fmla="val 177641"/>
                <a:gd name="f22" fmla="val 171545"/>
                <a:gd name="f23" fmla="val 174593"/>
                <a:gd name="f24" fmla="val 199739"/>
                <a:gd name="f25" fmla="val 180975"/>
                <a:gd name="f26" fmla="val 226504"/>
                <a:gd name="f27" fmla="val 187071"/>
                <a:gd name="f28" fmla="val 253365"/>
                <a:gd name="f29" fmla="val 193167"/>
                <a:gd name="f30" fmla="val 279463"/>
                <a:gd name="f31" fmla="val 171640"/>
                <a:gd name="f32" fmla="val 292322"/>
                <a:gd name="f33" fmla="val 169354"/>
                <a:gd name="f34" fmla="val 291465"/>
                <a:gd name="f35" fmla="val 157448"/>
                <a:gd name="f36" fmla="val 273748"/>
                <a:gd name="f37" fmla="val 128016"/>
                <a:gd name="f38" fmla="val 230029"/>
                <a:gd name="f39" fmla="val 87344"/>
                <a:gd name="f40" fmla="val 200025"/>
                <a:gd name="f41" fmla="val 39433"/>
                <a:gd name="f42" fmla="val 179070"/>
                <a:gd name="f43" fmla="val 36195"/>
                <a:gd name="f44" fmla="val 32957"/>
                <a:gd name="f45" fmla="val 176213"/>
                <a:gd name="f46" fmla="val 28099"/>
                <a:gd name="f47" fmla="val 174212"/>
                <a:gd name="f48" fmla="val 40767"/>
                <a:gd name="f49" fmla="val 159925"/>
                <a:gd name="f50" fmla="val 32004"/>
                <a:gd name="f51" fmla="val 151257"/>
                <a:gd name="f52" fmla="val 21812"/>
                <a:gd name="f53" fmla="val 141637"/>
                <a:gd name="f54" fmla="val 13525"/>
                <a:gd name="f55" fmla="val 133731"/>
                <a:gd name="f56" fmla="val 7429"/>
                <a:gd name="f57" fmla="val 123444"/>
                <a:gd name="f58" fmla="+- 0 0 -90"/>
                <a:gd name="f59" fmla="*/ f3 1 264279"/>
                <a:gd name="f60" fmla="*/ f4 1 288204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264279"/>
                <a:gd name="f69" fmla="*/ f65 1 288204"/>
                <a:gd name="f70" fmla="*/ 0 f66 1"/>
                <a:gd name="f71" fmla="*/ 113824 f65 1"/>
                <a:gd name="f72" fmla="*/ 255079 f66 1"/>
                <a:gd name="f73" fmla="*/ 0 f65 1"/>
                <a:gd name="f74" fmla="*/ 186785 f66 1"/>
                <a:gd name="f75" fmla="*/ 169926 f65 1"/>
                <a:gd name="f76" fmla="*/ 174593 f66 1"/>
                <a:gd name="f77" fmla="*/ 199739 f65 1"/>
                <a:gd name="f78" fmla="*/ 193167 f66 1"/>
                <a:gd name="f79" fmla="*/ 279463 f65 1"/>
                <a:gd name="f80" fmla="*/ 157448 f66 1"/>
                <a:gd name="f81" fmla="*/ 273748 f65 1"/>
                <a:gd name="f82" fmla="*/ 39433 f66 1"/>
                <a:gd name="f83" fmla="*/ 179070 f65 1"/>
                <a:gd name="f84" fmla="*/ 28099 f66 1"/>
                <a:gd name="f85" fmla="*/ 174212 f65 1"/>
                <a:gd name="f86" fmla="*/ 21812 f66 1"/>
                <a:gd name="f87" fmla="*/ 141637 f65 1"/>
                <a:gd name="f88" fmla="+- f67 0 f1"/>
                <a:gd name="f89" fmla="*/ f70 1 264279"/>
                <a:gd name="f90" fmla="*/ f71 1 288204"/>
                <a:gd name="f91" fmla="*/ f72 1 264279"/>
                <a:gd name="f92" fmla="*/ f73 1 288204"/>
                <a:gd name="f93" fmla="*/ f74 1 264279"/>
                <a:gd name="f94" fmla="*/ f75 1 288204"/>
                <a:gd name="f95" fmla="*/ f76 1 264279"/>
                <a:gd name="f96" fmla="*/ f77 1 288204"/>
                <a:gd name="f97" fmla="*/ f78 1 264279"/>
                <a:gd name="f98" fmla="*/ f79 1 288204"/>
                <a:gd name="f99" fmla="*/ f80 1 264279"/>
                <a:gd name="f100" fmla="*/ f81 1 288204"/>
                <a:gd name="f101" fmla="*/ f82 1 264279"/>
                <a:gd name="f102" fmla="*/ f83 1 288204"/>
                <a:gd name="f103" fmla="*/ f84 1 264279"/>
                <a:gd name="f104" fmla="*/ f85 1 288204"/>
                <a:gd name="f105" fmla="*/ f86 1 264279"/>
                <a:gd name="f106" fmla="*/ f87 1 288204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8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59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33" y="f134"/>
                </a:cxn>
              </a:cxnLst>
              <a:rect l="f129" t="f132" r="f130" b="f131"/>
              <a:pathLst>
                <a:path w="264279" h="288204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18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2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" y="f8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orma libre: forma 31">
              <a:extLst>
                <a:ext uri="{FF2B5EF4-FFF2-40B4-BE49-F238E27FC236}">
                  <a16:creationId xmlns:a16="http://schemas.microsoft.com/office/drawing/2014/main" id="{337319C1-8328-4346-A875-D0A00EB1A0B0}"/>
                </a:ext>
              </a:extLst>
            </p:cNvPr>
            <p:cNvSpPr/>
            <p:nvPr/>
          </p:nvSpPr>
          <p:spPr>
            <a:xfrm>
              <a:off x="2823776" y="3976094"/>
              <a:ext cx="368137" cy="1474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8141"/>
                <a:gd name="f7" fmla="val 147436"/>
                <a:gd name="f8" fmla="val 114801"/>
                <a:gd name="f9" fmla="val 95751"/>
                <a:gd name="f10" fmla="val 6572"/>
                <a:gd name="f11" fmla="val 86226"/>
                <a:gd name="f12" fmla="val 24098"/>
                <a:gd name="f13" fmla="val 81273"/>
                <a:gd name="f14" fmla="val 120682"/>
                <a:gd name="f15" fmla="val 54508"/>
                <a:gd name="f16" fmla="val 217170"/>
                <a:gd name="f17" fmla="val 27742"/>
                <a:gd name="f18" fmla="val 313944"/>
                <a:gd name="f19" fmla="val 1644"/>
                <a:gd name="f20" fmla="val 323469"/>
                <a:gd name="f21" fmla="val -928"/>
                <a:gd name="f22" fmla="val 334804"/>
                <a:gd name="f23" fmla="val -261"/>
                <a:gd name="f24" fmla="val 344424"/>
                <a:gd name="f25" fmla="val 2120"/>
                <a:gd name="f26" fmla="val 358807"/>
                <a:gd name="f27" fmla="val 5644"/>
                <a:gd name="f28" fmla="val 368237"/>
                <a:gd name="f29" fmla="val 16408"/>
                <a:gd name="f30" fmla="val 31552"/>
                <a:gd name="f31" fmla="val 367951"/>
                <a:gd name="f32" fmla="val 46507"/>
                <a:gd name="f33" fmla="val 358997"/>
                <a:gd name="f34" fmla="val 56984"/>
                <a:gd name="f35" fmla="val 344519"/>
                <a:gd name="f36" fmla="val 61270"/>
                <a:gd name="f37" fmla="val 314516"/>
                <a:gd name="f38" fmla="val 70033"/>
                <a:gd name="f39" fmla="val 284321"/>
                <a:gd name="f40" fmla="val 78415"/>
                <a:gd name="f41" fmla="val 254127"/>
                <a:gd name="f42" fmla="val 86797"/>
                <a:gd name="f43" fmla="val 182785"/>
                <a:gd name="f44" fmla="val 106514"/>
                <a:gd name="f45" fmla="val 111347"/>
                <a:gd name="f46" fmla="val 126326"/>
                <a:gd name="f47" fmla="val 39910"/>
                <a:gd name="f48" fmla="val 145757"/>
                <a:gd name="f49" fmla="val 15716"/>
                <a:gd name="f50" fmla="val 152234"/>
                <a:gd name="f51" fmla="val 139566"/>
                <a:gd name="f52" fmla="+- 0 0 -90"/>
                <a:gd name="f53" fmla="*/ f3 1 368141"/>
                <a:gd name="f54" fmla="*/ f4 1 147436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368141"/>
                <a:gd name="f63" fmla="*/ f59 1 147436"/>
                <a:gd name="f64" fmla="*/ 0 f60 1"/>
                <a:gd name="f65" fmla="*/ 114801 f59 1"/>
                <a:gd name="f66" fmla="*/ 24098 f60 1"/>
                <a:gd name="f67" fmla="*/ 81273 f59 1"/>
                <a:gd name="f68" fmla="*/ 313944 f60 1"/>
                <a:gd name="f69" fmla="*/ 1644 f59 1"/>
                <a:gd name="f70" fmla="*/ 344424 f60 1"/>
                <a:gd name="f71" fmla="*/ 2120 f59 1"/>
                <a:gd name="f72" fmla="*/ 368141 f60 1"/>
                <a:gd name="f73" fmla="*/ 31552 f59 1"/>
                <a:gd name="f74" fmla="*/ 344519 f60 1"/>
                <a:gd name="f75" fmla="*/ 61270 f59 1"/>
                <a:gd name="f76" fmla="*/ 254127 f60 1"/>
                <a:gd name="f77" fmla="*/ 86797 f59 1"/>
                <a:gd name="f78" fmla="*/ 39910 f60 1"/>
                <a:gd name="f79" fmla="*/ 145757 f59 1"/>
                <a:gd name="f80" fmla="+- f61 0 f1"/>
                <a:gd name="f81" fmla="*/ f64 1 368141"/>
                <a:gd name="f82" fmla="*/ f65 1 147436"/>
                <a:gd name="f83" fmla="*/ f66 1 368141"/>
                <a:gd name="f84" fmla="*/ f67 1 147436"/>
                <a:gd name="f85" fmla="*/ f68 1 368141"/>
                <a:gd name="f86" fmla="*/ f69 1 147436"/>
                <a:gd name="f87" fmla="*/ f70 1 368141"/>
                <a:gd name="f88" fmla="*/ f71 1 147436"/>
                <a:gd name="f89" fmla="*/ f72 1 368141"/>
                <a:gd name="f90" fmla="*/ f73 1 147436"/>
                <a:gd name="f91" fmla="*/ f74 1 368141"/>
                <a:gd name="f92" fmla="*/ f75 1 147436"/>
                <a:gd name="f93" fmla="*/ f76 1 368141"/>
                <a:gd name="f94" fmla="*/ f77 1 147436"/>
                <a:gd name="f95" fmla="*/ f78 1 368141"/>
                <a:gd name="f96" fmla="*/ f79 1 147436"/>
                <a:gd name="f97" fmla="*/ f55 1 f62"/>
                <a:gd name="f98" fmla="*/ f56 1 f62"/>
                <a:gd name="f99" fmla="*/ f55 1 f63"/>
                <a:gd name="f100" fmla="*/ f57 1 f63"/>
                <a:gd name="f101" fmla="*/ f81 1 f62"/>
                <a:gd name="f102" fmla="*/ f82 1 f63"/>
                <a:gd name="f103" fmla="*/ f83 1 f62"/>
                <a:gd name="f104" fmla="*/ f84 1 f63"/>
                <a:gd name="f105" fmla="*/ f85 1 f62"/>
                <a:gd name="f106" fmla="*/ f86 1 f63"/>
                <a:gd name="f107" fmla="*/ f87 1 f62"/>
                <a:gd name="f108" fmla="*/ f88 1 f63"/>
                <a:gd name="f109" fmla="*/ f89 1 f62"/>
                <a:gd name="f110" fmla="*/ f90 1 f63"/>
                <a:gd name="f111" fmla="*/ f91 1 f62"/>
                <a:gd name="f112" fmla="*/ f92 1 f63"/>
                <a:gd name="f113" fmla="*/ f93 1 f62"/>
                <a:gd name="f114" fmla="*/ f94 1 f63"/>
                <a:gd name="f115" fmla="*/ f95 1 f62"/>
                <a:gd name="f116" fmla="*/ f96 1 f63"/>
                <a:gd name="f117" fmla="*/ f97 f53 1"/>
                <a:gd name="f118" fmla="*/ f98 f53 1"/>
                <a:gd name="f119" fmla="*/ f100 f54 1"/>
                <a:gd name="f120" fmla="*/ f99 f54 1"/>
                <a:gd name="f121" fmla="*/ f101 f53 1"/>
                <a:gd name="f122" fmla="*/ f102 f54 1"/>
                <a:gd name="f123" fmla="*/ f103 f53 1"/>
                <a:gd name="f124" fmla="*/ f104 f54 1"/>
                <a:gd name="f125" fmla="*/ f105 f53 1"/>
                <a:gd name="f126" fmla="*/ f106 f54 1"/>
                <a:gd name="f127" fmla="*/ f107 f53 1"/>
                <a:gd name="f128" fmla="*/ f108 f54 1"/>
                <a:gd name="f129" fmla="*/ f109 f53 1"/>
                <a:gd name="f130" fmla="*/ f110 f54 1"/>
                <a:gd name="f131" fmla="*/ f111 f53 1"/>
                <a:gd name="f132" fmla="*/ f112 f54 1"/>
                <a:gd name="f133" fmla="*/ f113 f53 1"/>
                <a:gd name="f134" fmla="*/ f114 f54 1"/>
                <a:gd name="f135" fmla="*/ f115 f53 1"/>
                <a:gd name="f136" fmla="*/ f116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21" y="f122"/>
                </a:cxn>
                <a:cxn ang="f80">
                  <a:pos x="f123" y="f124"/>
                </a:cxn>
                <a:cxn ang="f80">
                  <a:pos x="f125" y="f126"/>
                </a:cxn>
                <a:cxn ang="f80">
                  <a:pos x="f127" y="f128"/>
                </a:cxn>
                <a:cxn ang="f80">
                  <a:pos x="f129" y="f130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21" y="f122"/>
                </a:cxn>
              </a:cxnLst>
              <a:rect l="f117" t="f120" r="f118" b="f119"/>
              <a:pathLst>
                <a:path w="368141" h="147436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6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" y="f51"/>
                    <a:pt x="f5" y="f8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orma libre: forma 32">
              <a:extLst>
                <a:ext uri="{FF2B5EF4-FFF2-40B4-BE49-F238E27FC236}">
                  <a16:creationId xmlns:a16="http://schemas.microsoft.com/office/drawing/2014/main" id="{F2E09C91-F1CA-465D-8707-9C05382DEF5A}"/>
                </a:ext>
              </a:extLst>
            </p:cNvPr>
            <p:cNvSpPr/>
            <p:nvPr/>
          </p:nvSpPr>
          <p:spPr>
            <a:xfrm>
              <a:off x="2876455" y="4151760"/>
              <a:ext cx="59015" cy="3316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017"/>
                <a:gd name="f7" fmla="val 331655"/>
                <a:gd name="f8" fmla="val 331470"/>
                <a:gd name="f9" fmla="val 1619"/>
                <a:gd name="f10" fmla="val 307657"/>
                <a:gd name="f11" fmla="val 3620"/>
                <a:gd name="f12" fmla="val 284797"/>
                <a:gd name="f13" fmla="val 4477"/>
                <a:gd name="f14" fmla="val 261938"/>
                <a:gd name="f15" fmla="val 7715"/>
                <a:gd name="f16" fmla="val 179927"/>
                <a:gd name="f17" fmla="val 10478"/>
                <a:gd name="f18" fmla="val 98012"/>
                <a:gd name="f19" fmla="val 13430"/>
                <a:gd name="f20" fmla="val 16002"/>
                <a:gd name="f21" fmla="val 13907"/>
                <a:gd name="f22" fmla="val 2381"/>
                <a:gd name="f23" fmla="val 13716"/>
                <a:gd name="f24" fmla="val 26289"/>
                <a:gd name="f25" fmla="val 15050"/>
                <a:gd name="f26" fmla="val 79343"/>
                <a:gd name="f27" fmla="val 38386"/>
                <a:gd name="f28" fmla="val 155067"/>
                <a:gd name="f29" fmla="val 50197"/>
                <a:gd name="f30" fmla="val 232029"/>
                <a:gd name="f31" fmla="val 52197"/>
                <a:gd name="f32" fmla="val 245364"/>
                <a:gd name="f33" fmla="val 55912"/>
                <a:gd name="f34" fmla="val 258413"/>
                <a:gd name="f35" fmla="val 58198"/>
                <a:gd name="f36" fmla="val 271748"/>
                <a:gd name="f37" fmla="val 64103"/>
                <a:gd name="f38" fmla="val 305848"/>
                <a:gd name="f39" fmla="val 37433"/>
                <a:gd name="f40" fmla="val 334232"/>
                <a:gd name="f41" fmla="+- 0 0 -90"/>
                <a:gd name="f42" fmla="*/ f3 1 59017"/>
                <a:gd name="f43" fmla="*/ f4 1 331655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59017"/>
                <a:gd name="f52" fmla="*/ f48 1 331655"/>
                <a:gd name="f53" fmla="*/ 0 f49 1"/>
                <a:gd name="f54" fmla="*/ 331470 f48 1"/>
                <a:gd name="f55" fmla="*/ 4477 f49 1"/>
                <a:gd name="f56" fmla="*/ 261938 f48 1"/>
                <a:gd name="f57" fmla="*/ 13430 f49 1"/>
                <a:gd name="f58" fmla="*/ 16002 f48 1"/>
                <a:gd name="f59" fmla="*/ 26289 f49 1"/>
                <a:gd name="f60" fmla="*/ 0 f48 1"/>
                <a:gd name="f61" fmla="*/ 50197 f49 1"/>
                <a:gd name="f62" fmla="*/ 232029 f48 1"/>
                <a:gd name="f63" fmla="*/ 58198 f49 1"/>
                <a:gd name="f64" fmla="*/ 271748 f48 1"/>
                <a:gd name="f65" fmla="+- f50 0 f1"/>
                <a:gd name="f66" fmla="*/ f53 1 59017"/>
                <a:gd name="f67" fmla="*/ f54 1 331655"/>
                <a:gd name="f68" fmla="*/ f55 1 59017"/>
                <a:gd name="f69" fmla="*/ f56 1 331655"/>
                <a:gd name="f70" fmla="*/ f57 1 59017"/>
                <a:gd name="f71" fmla="*/ f58 1 331655"/>
                <a:gd name="f72" fmla="*/ f59 1 59017"/>
                <a:gd name="f73" fmla="*/ f60 1 331655"/>
                <a:gd name="f74" fmla="*/ f61 1 59017"/>
                <a:gd name="f75" fmla="*/ f62 1 331655"/>
                <a:gd name="f76" fmla="*/ f63 1 59017"/>
                <a:gd name="f77" fmla="*/ f64 1 331655"/>
                <a:gd name="f78" fmla="*/ f44 1 f51"/>
                <a:gd name="f79" fmla="*/ f45 1 f51"/>
                <a:gd name="f80" fmla="*/ f44 1 f52"/>
                <a:gd name="f81" fmla="*/ f46 1 f52"/>
                <a:gd name="f82" fmla="*/ f66 1 f51"/>
                <a:gd name="f83" fmla="*/ f67 1 f52"/>
                <a:gd name="f84" fmla="*/ f68 1 f51"/>
                <a:gd name="f85" fmla="*/ f69 1 f52"/>
                <a:gd name="f86" fmla="*/ f70 1 f51"/>
                <a:gd name="f87" fmla="*/ f71 1 f52"/>
                <a:gd name="f88" fmla="*/ f72 1 f51"/>
                <a:gd name="f89" fmla="*/ f73 1 f52"/>
                <a:gd name="f90" fmla="*/ f74 1 f51"/>
                <a:gd name="f91" fmla="*/ f75 1 f52"/>
                <a:gd name="f92" fmla="*/ f76 1 f51"/>
                <a:gd name="f93" fmla="*/ f77 1 f52"/>
                <a:gd name="f94" fmla="*/ f78 f42 1"/>
                <a:gd name="f95" fmla="*/ f79 f42 1"/>
                <a:gd name="f96" fmla="*/ f81 f43 1"/>
                <a:gd name="f97" fmla="*/ f80 f43 1"/>
                <a:gd name="f98" fmla="*/ f82 f42 1"/>
                <a:gd name="f99" fmla="*/ f83 f43 1"/>
                <a:gd name="f100" fmla="*/ f84 f42 1"/>
                <a:gd name="f101" fmla="*/ f85 f43 1"/>
                <a:gd name="f102" fmla="*/ f86 f42 1"/>
                <a:gd name="f103" fmla="*/ f87 f43 1"/>
                <a:gd name="f104" fmla="*/ f88 f42 1"/>
                <a:gd name="f105" fmla="*/ f89 f43 1"/>
                <a:gd name="f106" fmla="*/ f90 f42 1"/>
                <a:gd name="f107" fmla="*/ f91 f43 1"/>
                <a:gd name="f108" fmla="*/ f92 f42 1"/>
                <a:gd name="f109" fmla="*/ f9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98" y="f99"/>
                </a:cxn>
                <a:cxn ang="f65">
                  <a:pos x="f100" y="f101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98" y="f99"/>
                </a:cxn>
              </a:cxnLst>
              <a:rect l="f94" t="f97" r="f95" b="f96"/>
              <a:pathLst>
                <a:path w="59017" h="331655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2"/>
                    <a:pt x="f24" y="f5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5" y="f8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upo 1">
            <a:extLst>
              <a:ext uri="{FF2B5EF4-FFF2-40B4-BE49-F238E27FC236}">
                <a16:creationId xmlns:a16="http://schemas.microsoft.com/office/drawing/2014/main" id="{A4E08123-43D2-43C4-B7EF-F3A82AA119AB}"/>
              </a:ext>
            </a:extLst>
          </p:cNvPr>
          <p:cNvGrpSpPr/>
          <p:nvPr/>
        </p:nvGrpSpPr>
        <p:grpSpPr>
          <a:xfrm>
            <a:off x="1002420" y="1663860"/>
            <a:ext cx="789392" cy="1207574"/>
            <a:chOff x="1002420" y="1663860"/>
            <a:chExt cx="789392" cy="1207574"/>
          </a:xfrm>
        </p:grpSpPr>
        <p:sp>
          <p:nvSpPr>
            <p:cNvPr id="24" name="Forma libre: forma 45">
              <a:extLst>
                <a:ext uri="{FF2B5EF4-FFF2-40B4-BE49-F238E27FC236}">
                  <a16:creationId xmlns:a16="http://schemas.microsoft.com/office/drawing/2014/main" id="{7A829A08-0562-4AB6-ADDA-22E192EF944F}"/>
                </a:ext>
              </a:extLst>
            </p:cNvPr>
            <p:cNvSpPr/>
            <p:nvPr/>
          </p:nvSpPr>
          <p:spPr>
            <a:xfrm>
              <a:off x="1002420" y="1663860"/>
              <a:ext cx="678896" cy="12075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8897"/>
                <a:gd name="f7" fmla="val 1207574"/>
                <a:gd name="f8" fmla="val 639898"/>
                <a:gd name="f9" fmla="val 834620"/>
                <a:gd name="f10" fmla="val 653233"/>
                <a:gd name="f11" fmla="val 665806"/>
                <a:gd name="f12" fmla="val 678855"/>
                <a:gd name="f13" fmla="val 836621"/>
                <a:gd name="f14" fmla="val 838430"/>
                <a:gd name="f15" fmla="val 840145"/>
                <a:gd name="f16" fmla="val 890437"/>
                <a:gd name="f17" fmla="val 678950"/>
                <a:gd name="f18" fmla="val 940729"/>
                <a:gd name="f19" fmla="val 991116"/>
                <a:gd name="f20" fmla="val 678760"/>
                <a:gd name="f21" fmla="val 1032645"/>
                <a:gd name="f22" fmla="val 668377"/>
                <a:gd name="f23" fmla="val 1071412"/>
                <a:gd name="f24" fmla="val 645803"/>
                <a:gd name="f25" fmla="val 1106464"/>
                <a:gd name="f26" fmla="val 611608"/>
                <a:gd name="f27" fmla="val 1159518"/>
                <a:gd name="f28" fmla="val 563507"/>
                <a:gd name="f29" fmla="val 1192951"/>
                <a:gd name="f30" fmla="val 501309"/>
                <a:gd name="f31" fmla="val 1204000"/>
                <a:gd name="f32" fmla="val 439492"/>
                <a:gd name="f33" fmla="val 1214858"/>
                <a:gd name="f34" fmla="val 382818"/>
                <a:gd name="f35" fmla="val 1200952"/>
                <a:gd name="f36" fmla="val 333002"/>
                <a:gd name="f37" fmla="val 1162661"/>
                <a:gd name="f38" fmla="val 286425"/>
                <a:gd name="f39" fmla="val 1126847"/>
                <a:gd name="f40" fmla="val 259088"/>
                <a:gd name="f41" fmla="val 1079032"/>
                <a:gd name="f42" fmla="val 250801"/>
                <a:gd name="f43" fmla="val 1020834"/>
                <a:gd name="f44" fmla="val 249087"/>
                <a:gd name="f45" fmla="val 1008452"/>
                <a:gd name="f46" fmla="val 248896"/>
                <a:gd name="f47" fmla="val 995688"/>
                <a:gd name="f48" fmla="val 248801"/>
                <a:gd name="f49" fmla="val 983115"/>
                <a:gd name="f50" fmla="val 248611"/>
                <a:gd name="f51" fmla="val 884817"/>
                <a:gd name="f52" fmla="val 248706"/>
                <a:gd name="f53" fmla="val 786424"/>
                <a:gd name="f54" fmla="val 688126"/>
                <a:gd name="f55" fmla="val 685840"/>
                <a:gd name="f56" fmla="val 683554"/>
                <a:gd name="f57" fmla="val 681268"/>
                <a:gd name="f58" fmla="val 248420"/>
                <a:gd name="f59" fmla="val 680030"/>
                <a:gd name="f60" fmla="val 247658"/>
                <a:gd name="f61" fmla="val 678410"/>
                <a:gd name="f62" fmla="val 246706"/>
                <a:gd name="f63" fmla="val 677839"/>
                <a:gd name="f64" fmla="val 227941"/>
                <a:gd name="f65" fmla="val 665742"/>
                <a:gd name="f66" fmla="val 216892"/>
                <a:gd name="f67" fmla="val 647835"/>
                <a:gd name="f68" fmla="val 211558"/>
                <a:gd name="f69" fmla="val 626975"/>
                <a:gd name="f70" fmla="val 208891"/>
                <a:gd name="f71" fmla="val 616403"/>
                <a:gd name="f72" fmla="val 203938"/>
                <a:gd name="f73" fmla="val 610592"/>
                <a:gd name="f74" fmla="val 194604"/>
                <a:gd name="f75" fmla="val 605354"/>
                <a:gd name="f76" fmla="val 139549"/>
                <a:gd name="f77" fmla="val 574588"/>
                <a:gd name="f78" fmla="val 98116"/>
                <a:gd name="f79" fmla="val 530297"/>
                <a:gd name="f80" fmla="val 67445"/>
                <a:gd name="f81" fmla="val 475433"/>
                <a:gd name="f82" fmla="val 60682"/>
                <a:gd name="f83" fmla="val 463431"/>
                <a:gd name="f84" fmla="val 57444"/>
                <a:gd name="f85" fmla="val 451811"/>
                <a:gd name="f86" fmla="val 63445"/>
                <a:gd name="f87" fmla="val 438666"/>
                <a:gd name="f88" fmla="val 64016"/>
                <a:gd name="f89" fmla="val 437523"/>
                <a:gd name="f90" fmla="val 63349"/>
                <a:gd name="f91" fmla="val 435523"/>
                <a:gd name="f92" fmla="val 62683"/>
                <a:gd name="f93" fmla="val 434094"/>
                <a:gd name="f94" fmla="val 44109"/>
                <a:gd name="f95" fmla="val 391136"/>
                <a:gd name="f96" fmla="val 29536"/>
                <a:gd name="f97" fmla="val 346845"/>
                <a:gd name="f98" fmla="val 18868"/>
                <a:gd name="f99" fmla="val 301220"/>
                <a:gd name="f100" fmla="val 7057"/>
                <a:gd name="f101" fmla="val 251024"/>
                <a:gd name="f102" fmla="val -278"/>
                <a:gd name="f103" fmla="val 200351"/>
                <a:gd name="f104" fmla="val 8"/>
                <a:gd name="f105" fmla="val 148630"/>
                <a:gd name="f106" fmla="val 103"/>
                <a:gd name="f107" fmla="val 125198"/>
                <a:gd name="f108" fmla="val 1342"/>
                <a:gd name="f109" fmla="val 101862"/>
                <a:gd name="f110" fmla="val 8485"/>
                <a:gd name="f111" fmla="val 79288"/>
                <a:gd name="f112" fmla="val 19534"/>
                <a:gd name="f113" fmla="val 44141"/>
                <a:gd name="f114" fmla="val 43633"/>
                <a:gd name="f115" fmla="val 24424"/>
                <a:gd name="f116" fmla="val 79923"/>
                <a:gd name="f117" fmla="val 19471"/>
                <a:gd name="f118" fmla="val 86876"/>
                <a:gd name="f119" fmla="val 18518"/>
                <a:gd name="f120" fmla="val 93925"/>
                <a:gd name="f121" fmla="val 18233"/>
                <a:gd name="f122" fmla="val 100878"/>
                <a:gd name="f123" fmla="val 17375"/>
                <a:gd name="f124" fmla="val 103450"/>
                <a:gd name="f125" fmla="val 17090"/>
                <a:gd name="f126" fmla="val 106021"/>
                <a:gd name="f127" fmla="val 16423"/>
                <a:gd name="f128" fmla="val 108307"/>
                <a:gd name="f129" fmla="val 15280"/>
                <a:gd name="f130" fmla="val 134025"/>
                <a:gd name="f131" fmla="val 2802"/>
                <a:gd name="f132" fmla="val 161076"/>
                <a:gd name="f133" fmla="val -1770"/>
                <a:gd name="f134" fmla="val 189365"/>
                <a:gd name="f135" fmla="val 1945"/>
                <a:gd name="f136" fmla="val 200319"/>
                <a:gd name="f137" fmla="val 3374"/>
                <a:gd name="f138" fmla="val 205748"/>
                <a:gd name="f139" fmla="val 9470"/>
                <a:gd name="f140" fmla="val 206224"/>
                <a:gd name="f141" fmla="val 20328"/>
                <a:gd name="f142" fmla="val 206701"/>
                <a:gd name="f143" fmla="val 30234"/>
                <a:gd name="f144" fmla="val 206605"/>
                <a:gd name="f145" fmla="val 40331"/>
                <a:gd name="f146" fmla="val 206129"/>
                <a:gd name="f147" fmla="val 50237"/>
                <a:gd name="f148" fmla="val 59000"/>
                <a:gd name="f149" fmla="val 201081"/>
                <a:gd name="f150" fmla="val 65191"/>
                <a:gd name="f151" fmla="val 192413"/>
                <a:gd name="f152" fmla="val 66524"/>
                <a:gd name="f153" fmla="val 182126"/>
                <a:gd name="f154" fmla="val 67763"/>
                <a:gd name="f155" fmla="val 171553"/>
                <a:gd name="f156" fmla="val 68429"/>
                <a:gd name="f157" fmla="val 161171"/>
                <a:gd name="f158" fmla="val 67858"/>
                <a:gd name="f159" fmla="val 143836"/>
                <a:gd name="f160" fmla="val 66810"/>
                <a:gd name="f161" fmla="val 126976"/>
                <a:gd name="f162" fmla="val 62810"/>
                <a:gd name="f163" fmla="val 111070"/>
                <a:gd name="f164" fmla="val 55285"/>
                <a:gd name="f165" fmla="val 110117"/>
                <a:gd name="f166" fmla="val 54809"/>
                <a:gd name="f167" fmla="val 108784"/>
                <a:gd name="f168" fmla="val 54713"/>
                <a:gd name="f169" fmla="val 107736"/>
                <a:gd name="f170" fmla="val 98020"/>
                <a:gd name="f171" fmla="val 55856"/>
                <a:gd name="f172" fmla="val 88210"/>
                <a:gd name="f173" fmla="val 56523"/>
                <a:gd name="f174" fmla="val 78589"/>
                <a:gd name="f175" fmla="val 58333"/>
                <a:gd name="f176" fmla="val 57349"/>
                <a:gd name="f177" fmla="val 62238"/>
                <a:gd name="f178" fmla="val 47538"/>
                <a:gd name="f179" fmla="val 77288"/>
                <a:gd name="f180" fmla="val 42966"/>
                <a:gd name="f181" fmla="val 96719"/>
                <a:gd name="f182" fmla="val 37346"/>
                <a:gd name="f183" fmla="val 120531"/>
                <a:gd name="f184" fmla="val 37537"/>
                <a:gd name="f185" fmla="val 144820"/>
                <a:gd name="f186" fmla="val 38203"/>
                <a:gd name="f187" fmla="val 169013"/>
                <a:gd name="f188" fmla="val 39061"/>
                <a:gd name="f189" fmla="val 198636"/>
                <a:gd name="f190" fmla="val 42775"/>
                <a:gd name="f191" fmla="val 228068"/>
                <a:gd name="f192" fmla="val 48300"/>
                <a:gd name="f193" fmla="val 257120"/>
                <a:gd name="f194" fmla="val 55825"/>
                <a:gd name="f195" fmla="val 296458"/>
                <a:gd name="f196" fmla="val 65921"/>
                <a:gd name="f197" fmla="val 335129"/>
                <a:gd name="f198" fmla="val 79732"/>
                <a:gd name="f199" fmla="val 372753"/>
                <a:gd name="f200" fmla="val 85162"/>
                <a:gd name="f201" fmla="val 387517"/>
                <a:gd name="f202" fmla="val 91067"/>
                <a:gd name="f203" fmla="val 401995"/>
                <a:gd name="f204" fmla="val 96973"/>
                <a:gd name="f205" fmla="val 416473"/>
                <a:gd name="f206" fmla="val 97735"/>
                <a:gd name="f207" fmla="val 418378"/>
                <a:gd name="f208" fmla="val 99925"/>
                <a:gd name="f209" fmla="val 420473"/>
                <a:gd name="f210" fmla="val 101830"/>
                <a:gd name="f211" fmla="val 421045"/>
                <a:gd name="f212" fmla="val 111832"/>
                <a:gd name="f213" fmla="val 423902"/>
                <a:gd name="f214" fmla="val 118499"/>
                <a:gd name="f215" fmla="val 430189"/>
                <a:gd name="f216" fmla="val 123452"/>
                <a:gd name="f217" fmla="val 439047"/>
                <a:gd name="f218" fmla="val 140407"/>
                <a:gd name="f219" fmla="val 469432"/>
                <a:gd name="f220" fmla="val 160600"/>
                <a:gd name="f221" fmla="val 497245"/>
                <a:gd name="f222" fmla="val 187555"/>
                <a:gd name="f223" fmla="val 519724"/>
                <a:gd name="f224" fmla="val 205081"/>
                <a:gd name="f225" fmla="val 534392"/>
                <a:gd name="f226" fmla="val 224512"/>
                <a:gd name="f227" fmla="val 545632"/>
                <a:gd name="f228" fmla="val 247277"/>
                <a:gd name="f229" fmla="val 550204"/>
                <a:gd name="f230" fmla="val 276328"/>
                <a:gd name="f231" fmla="val 556109"/>
                <a:gd name="f232" fmla="val 303094"/>
                <a:gd name="f233" fmla="val 549823"/>
                <a:gd name="f234" fmla="val 328144"/>
                <a:gd name="f235" fmla="val 534678"/>
                <a:gd name="f236" fmla="val 357672"/>
                <a:gd name="f237" fmla="val 516771"/>
                <a:gd name="f238" fmla="val 379675"/>
                <a:gd name="f239" fmla="val 491530"/>
                <a:gd name="f240" fmla="val 398439"/>
                <a:gd name="f241" fmla="val 463050"/>
                <a:gd name="f242" fmla="val 404059"/>
                <a:gd name="f243" fmla="val 454573"/>
                <a:gd name="f244" fmla="val 409107"/>
                <a:gd name="f245" fmla="val 445810"/>
                <a:gd name="f246" fmla="val 414250"/>
                <a:gd name="f247" fmla="val 437047"/>
                <a:gd name="f248" fmla="val 418918"/>
                <a:gd name="f249" fmla="val 429046"/>
                <a:gd name="f250" fmla="val 425490"/>
                <a:gd name="f251" fmla="val 423521"/>
                <a:gd name="f252" fmla="val 434539"/>
                <a:gd name="f253" fmla="val 421235"/>
                <a:gd name="f254" fmla="val 437396"/>
                <a:gd name="f255" fmla="val 438825"/>
                <a:gd name="f256" fmla="val 418854"/>
                <a:gd name="f257" fmla="val 439873"/>
                <a:gd name="f258" fmla="val 416378"/>
                <a:gd name="f259" fmla="val 460732"/>
                <a:gd name="f260" fmla="val 367705"/>
                <a:gd name="f261" fmla="val 476068"/>
                <a:gd name="f262" fmla="val 317413"/>
                <a:gd name="f263" fmla="val 486450"/>
                <a:gd name="f264" fmla="val 265502"/>
                <a:gd name="f265" fmla="val 495213"/>
                <a:gd name="f266" fmla="val 221687"/>
                <a:gd name="f267" fmla="val 499880"/>
                <a:gd name="f268" fmla="val 177491"/>
                <a:gd name="f269" fmla="val 498166"/>
                <a:gd name="f270" fmla="val 132818"/>
                <a:gd name="f271" fmla="val 497594"/>
                <a:gd name="f272" fmla="val 118245"/>
                <a:gd name="f273" fmla="val 495784"/>
                <a:gd name="f274" fmla="val 103862"/>
                <a:gd name="f275" fmla="val 491593"/>
                <a:gd name="f276" fmla="val 89765"/>
                <a:gd name="f277" fmla="val 485688"/>
                <a:gd name="f278" fmla="val 69572"/>
                <a:gd name="f279" fmla="val 472162"/>
                <a:gd name="f280" fmla="val 58714"/>
                <a:gd name="f281" fmla="val 451779"/>
                <a:gd name="f282" fmla="val 55571"/>
                <a:gd name="f283" fmla="val 446635"/>
                <a:gd name="f284" fmla="val 441397"/>
                <a:gd name="f285" fmla="val 53856"/>
                <a:gd name="f286" fmla="val 436158"/>
                <a:gd name="f287" fmla="val 431872"/>
                <a:gd name="f288" fmla="val 427300"/>
                <a:gd name="f289" fmla="val 54428"/>
                <a:gd name="f290" fmla="val 423490"/>
                <a:gd name="f291" fmla="val 56047"/>
                <a:gd name="f292" fmla="val 401201"/>
                <a:gd name="f293" fmla="val 65477"/>
                <a:gd name="f294" fmla="val 378055"/>
                <a:gd name="f295" fmla="val 69191"/>
                <a:gd name="f296" fmla="val 353957"/>
                <a:gd name="f297" fmla="val 68144"/>
                <a:gd name="f298" fmla="val 351195"/>
                <a:gd name="f299" fmla="val 68048"/>
                <a:gd name="f300" fmla="val 348433"/>
                <a:gd name="f301" fmla="val 67382"/>
                <a:gd name="f302" fmla="val 345766"/>
                <a:gd name="f303" fmla="val 66715"/>
                <a:gd name="f304" fmla="val 335098"/>
                <a:gd name="f305" fmla="val 64048"/>
                <a:gd name="f306" fmla="val 330240"/>
                <a:gd name="f307" fmla="val 58142"/>
                <a:gd name="f308" fmla="val 329954"/>
                <a:gd name="f309" fmla="val 47189"/>
                <a:gd name="f310" fmla="val 329764"/>
                <a:gd name="f311" fmla="val 38711"/>
                <a:gd name="f312" fmla="val 30139"/>
                <a:gd name="f313" fmla="val 21662"/>
                <a:gd name="f314" fmla="val 9946"/>
                <a:gd name="f315" fmla="val 335764"/>
                <a:gd name="f316" fmla="val 3278"/>
                <a:gd name="f317" fmla="val 347290"/>
                <a:gd name="f318" fmla="val 1469"/>
                <a:gd name="f319" fmla="val 363673"/>
                <a:gd name="f320" fmla="val -1198"/>
                <a:gd name="f321" fmla="val 380056"/>
                <a:gd name="f322" fmla="val -151"/>
                <a:gd name="f323" fmla="val 395962"/>
                <a:gd name="f324" fmla="val 3945"/>
                <a:gd name="f325" fmla="val 406630"/>
                <a:gd name="f326" fmla="val 6707"/>
                <a:gd name="f327" fmla="val 416917"/>
                <a:gd name="f328" fmla="val 10994"/>
                <a:gd name="f329" fmla="val 427395"/>
                <a:gd name="f330" fmla="val 14518"/>
                <a:gd name="f331" fmla="val 428919"/>
                <a:gd name="f332" fmla="val 14994"/>
                <a:gd name="f333" fmla="val 430538"/>
                <a:gd name="f334" fmla="val 15185"/>
                <a:gd name="f335" fmla="val 432157"/>
                <a:gd name="f336" fmla="val 15470"/>
                <a:gd name="f337" fmla="val 445588"/>
                <a:gd name="f338" fmla="val 17471"/>
                <a:gd name="f339" fmla="val 459304"/>
                <a:gd name="f340" fmla="val 18137"/>
                <a:gd name="f341" fmla="val 472258"/>
                <a:gd name="f342" fmla="val 501214"/>
                <a:gd name="f343" fmla="val 29567"/>
                <a:gd name="f344" fmla="val 518644"/>
                <a:gd name="f345" fmla="val 49760"/>
                <a:gd name="f346" fmla="val 527598"/>
                <a:gd name="f347" fmla="val 77764"/>
                <a:gd name="f348" fmla="val 534265"/>
                <a:gd name="f349" fmla="val 98528"/>
                <a:gd name="f350" fmla="val 535980"/>
                <a:gd name="f351" fmla="val 120055"/>
                <a:gd name="f352" fmla="val 536361"/>
                <a:gd name="f353" fmla="val 141677"/>
                <a:gd name="f354" fmla="val 537409"/>
                <a:gd name="f355" fmla="val 204351"/>
                <a:gd name="f356" fmla="val 527407"/>
                <a:gd name="f357" fmla="val 511215"/>
                <a:gd name="f358" fmla="val 325795"/>
                <a:gd name="f359" fmla="val 501404"/>
                <a:gd name="f360" fmla="val 362466"/>
                <a:gd name="f361" fmla="val 489117"/>
                <a:gd name="f362" fmla="val 398185"/>
                <a:gd name="f363" fmla="val 473972"/>
                <a:gd name="f364" fmla="val 433046"/>
                <a:gd name="f365" fmla="val 473020"/>
                <a:gd name="f366" fmla="val 435142"/>
                <a:gd name="f367" fmla="val 438190"/>
                <a:gd name="f368" fmla="val 473877"/>
                <a:gd name="f369" fmla="val 440285"/>
                <a:gd name="f370" fmla="val 477592"/>
                <a:gd name="f371" fmla="val 449906"/>
                <a:gd name="f372" fmla="val 477496"/>
                <a:gd name="f373" fmla="val 459240"/>
                <a:gd name="f374" fmla="val 472639"/>
                <a:gd name="f375" fmla="val 468194"/>
                <a:gd name="f376" fmla="val 451398"/>
                <a:gd name="f377" fmla="val 507056"/>
                <a:gd name="f378" fmla="val 426252"/>
                <a:gd name="f379" fmla="val 542965"/>
                <a:gd name="f380" fmla="val 391295"/>
                <a:gd name="f381" fmla="val 570587"/>
                <a:gd name="f382" fmla="val 372531"/>
                <a:gd name="f383" fmla="val 585446"/>
                <a:gd name="f384" fmla="val 351481"/>
                <a:gd name="f385" fmla="val 597448"/>
                <a:gd name="f386" fmla="val 331669"/>
                <a:gd name="f387" fmla="val 610973"/>
                <a:gd name="f388" fmla="val 330049"/>
                <a:gd name="f389" fmla="val 612021"/>
                <a:gd name="f390" fmla="val 328525"/>
                <a:gd name="f391" fmla="val 614117"/>
                <a:gd name="f392" fmla="val 616022"/>
                <a:gd name="f393" fmla="val 323763"/>
                <a:gd name="f394" fmla="val 636119"/>
                <a:gd name="f395" fmla="val 315667"/>
                <a:gd name="f396" fmla="val 654217"/>
                <a:gd name="f397" fmla="val 300903"/>
                <a:gd name="f398" fmla="val 668885"/>
                <a:gd name="f399" fmla="val 298903"/>
                <a:gd name="f400" fmla="val 670886"/>
                <a:gd name="f401" fmla="val 296902"/>
                <a:gd name="f402" fmla="val 673076"/>
                <a:gd name="f403" fmla="val 294521"/>
                <a:gd name="f404" fmla="val 674219"/>
                <a:gd name="f405" fmla="val 288330"/>
                <a:gd name="f406" fmla="val 676982"/>
                <a:gd name="f407" fmla="val 287473"/>
                <a:gd name="f408" fmla="val 681649"/>
                <a:gd name="f409" fmla="val 687935"/>
                <a:gd name="f410" fmla="val 287663"/>
                <a:gd name="f411" fmla="val 788234"/>
                <a:gd name="f412" fmla="val 287758"/>
                <a:gd name="f413" fmla="val 888532"/>
                <a:gd name="f414" fmla="val 287568"/>
                <a:gd name="f415" fmla="val 988830"/>
                <a:gd name="f416" fmla="val 1047885"/>
                <a:gd name="f417" fmla="val 310618"/>
                <a:gd name="f418" fmla="val 1095701"/>
                <a:gd name="f419" fmla="val 356910"/>
                <a:gd name="f420" fmla="val 1132181"/>
                <a:gd name="f421" fmla="val 381484"/>
                <a:gd name="f422" fmla="val 1151517"/>
                <a:gd name="f423" fmla="val 409583"/>
                <a:gd name="f424" fmla="val 1163042"/>
                <a:gd name="f425" fmla="val 440635"/>
                <a:gd name="f426" fmla="val 1166852"/>
                <a:gd name="f427" fmla="val 493117"/>
                <a:gd name="f428" fmla="val 1173425"/>
                <a:gd name="f429" fmla="val 539599"/>
                <a:gd name="f430" fmla="val 1159328"/>
                <a:gd name="f431" fmla="val 579509"/>
                <a:gd name="f432" fmla="val 1124847"/>
                <a:gd name="f433" fmla="val 611894"/>
                <a:gd name="f434" fmla="val 1096844"/>
                <a:gd name="f435" fmla="val 631611"/>
                <a:gd name="f436" fmla="val 1061315"/>
                <a:gd name="f437" fmla="val 637707"/>
                <a:gd name="f438" fmla="val 1018834"/>
                <a:gd name="f439" fmla="val 639517"/>
                <a:gd name="f440" fmla="val 1006261"/>
                <a:gd name="f441" fmla="val 639707"/>
                <a:gd name="f442" fmla="val 993402"/>
                <a:gd name="f443" fmla="val 639802"/>
                <a:gd name="f444" fmla="val 980639"/>
                <a:gd name="f445" fmla="val 640088"/>
                <a:gd name="f446" fmla="val 939681"/>
                <a:gd name="f447" fmla="val 898724"/>
                <a:gd name="f448" fmla="val 857671"/>
                <a:gd name="f449" fmla="val 850241"/>
                <a:gd name="f450" fmla="val 842621"/>
                <a:gd name="f451" fmla="+- 0 0 -90"/>
                <a:gd name="f452" fmla="*/ f3 1 678897"/>
                <a:gd name="f453" fmla="*/ f4 1 1207574"/>
                <a:gd name="f454" fmla="val f5"/>
                <a:gd name="f455" fmla="val f6"/>
                <a:gd name="f456" fmla="val f7"/>
                <a:gd name="f457" fmla="*/ f451 f0 1"/>
                <a:gd name="f458" fmla="+- f456 0 f454"/>
                <a:gd name="f459" fmla="+- f455 0 f454"/>
                <a:gd name="f460" fmla="*/ f457 1 f2"/>
                <a:gd name="f461" fmla="*/ f459 1 678897"/>
                <a:gd name="f462" fmla="*/ f458 1 1207574"/>
                <a:gd name="f463" fmla="*/ 639898 f459 1"/>
                <a:gd name="f464" fmla="*/ 834620 f458 1"/>
                <a:gd name="f465" fmla="*/ 678855 f459 1"/>
                <a:gd name="f466" fmla="*/ 840145 f458 1"/>
                <a:gd name="f467" fmla="*/ 991116 f458 1"/>
                <a:gd name="f468" fmla="*/ 645803 f459 1"/>
                <a:gd name="f469" fmla="*/ 1106464 f458 1"/>
                <a:gd name="f470" fmla="*/ 501309 f459 1"/>
                <a:gd name="f471" fmla="*/ 1204000 f458 1"/>
                <a:gd name="f472" fmla="*/ 333002 f459 1"/>
                <a:gd name="f473" fmla="*/ 1162661 f458 1"/>
                <a:gd name="f474" fmla="*/ 250801 f459 1"/>
                <a:gd name="f475" fmla="*/ 1020834 f458 1"/>
                <a:gd name="f476" fmla="*/ 248801 f459 1"/>
                <a:gd name="f477" fmla="*/ 983115 f458 1"/>
                <a:gd name="f478" fmla="*/ 248706 f459 1"/>
                <a:gd name="f479" fmla="*/ 688126 f458 1"/>
                <a:gd name="f480" fmla="*/ 248611 f459 1"/>
                <a:gd name="f481" fmla="*/ 681268 f458 1"/>
                <a:gd name="f482" fmla="*/ 246706 f459 1"/>
                <a:gd name="f483" fmla="*/ 677839 f458 1"/>
                <a:gd name="f484" fmla="*/ 211558 f459 1"/>
                <a:gd name="f485" fmla="*/ 626975 f458 1"/>
                <a:gd name="f486" fmla="*/ 194604 f459 1"/>
                <a:gd name="f487" fmla="*/ 605354 f458 1"/>
                <a:gd name="f488" fmla="*/ 67445 f459 1"/>
                <a:gd name="f489" fmla="*/ 475433 f458 1"/>
                <a:gd name="f490" fmla="*/ 63445 f459 1"/>
                <a:gd name="f491" fmla="*/ 438666 f458 1"/>
                <a:gd name="f492" fmla="*/ 62683 f459 1"/>
                <a:gd name="f493" fmla="*/ 434094 f458 1"/>
                <a:gd name="f494" fmla="*/ 18868 f459 1"/>
                <a:gd name="f495" fmla="*/ 301220 f458 1"/>
                <a:gd name="f496" fmla="*/ 8 f459 1"/>
                <a:gd name="f497" fmla="*/ 148630 f458 1"/>
                <a:gd name="f498" fmla="*/ 8485 f459 1"/>
                <a:gd name="f499" fmla="*/ 79288 f458 1"/>
                <a:gd name="f500" fmla="*/ 79923 f459 1"/>
                <a:gd name="f501" fmla="*/ 19471 f458 1"/>
                <a:gd name="f502" fmla="*/ 100878 f459 1"/>
                <a:gd name="f503" fmla="*/ 17375 f458 1"/>
                <a:gd name="f504" fmla="*/ 108307 f459 1"/>
                <a:gd name="f505" fmla="*/ 15280 f458 1"/>
                <a:gd name="f506" fmla="*/ 189365 f459 1"/>
                <a:gd name="f507" fmla="*/ 1945 f458 1"/>
                <a:gd name="f508" fmla="*/ 206224 f459 1"/>
                <a:gd name="f509" fmla="*/ 20328 f458 1"/>
                <a:gd name="f510" fmla="*/ 206129 f459 1"/>
                <a:gd name="f511" fmla="*/ 50237 f458 1"/>
                <a:gd name="f512" fmla="*/ 192413 f459 1"/>
                <a:gd name="f513" fmla="*/ 66524 f458 1"/>
                <a:gd name="f514" fmla="*/ 161171 f459 1"/>
                <a:gd name="f515" fmla="*/ 67858 f458 1"/>
                <a:gd name="f516" fmla="*/ 111070 f459 1"/>
                <a:gd name="f517" fmla="*/ 55285 f458 1"/>
                <a:gd name="f518" fmla="*/ 107736 f459 1"/>
                <a:gd name="f519" fmla="*/ 54809 f458 1"/>
                <a:gd name="f520" fmla="*/ 78589 f459 1"/>
                <a:gd name="f521" fmla="*/ 58333 f458 1"/>
                <a:gd name="f522" fmla="*/ 42966 f459 1"/>
                <a:gd name="f523" fmla="*/ 96719 f458 1"/>
                <a:gd name="f524" fmla="*/ 38203 f459 1"/>
                <a:gd name="f525" fmla="*/ 169013 f458 1"/>
                <a:gd name="f526" fmla="*/ 48300 f459 1"/>
                <a:gd name="f527" fmla="*/ 257120 f458 1"/>
                <a:gd name="f528" fmla="*/ 79732 f459 1"/>
                <a:gd name="f529" fmla="*/ 372753 f458 1"/>
                <a:gd name="f530" fmla="*/ 96973 f459 1"/>
                <a:gd name="f531" fmla="*/ 416473 f458 1"/>
                <a:gd name="f532" fmla="*/ 101830 f459 1"/>
                <a:gd name="f533" fmla="*/ 421045 f458 1"/>
                <a:gd name="f534" fmla="*/ 123452 f459 1"/>
                <a:gd name="f535" fmla="*/ 439047 f458 1"/>
                <a:gd name="f536" fmla="*/ 187555 f459 1"/>
                <a:gd name="f537" fmla="*/ 519724 f458 1"/>
                <a:gd name="f538" fmla="*/ 247277 f459 1"/>
                <a:gd name="f539" fmla="*/ 550204 f458 1"/>
                <a:gd name="f540" fmla="*/ 328144 f459 1"/>
                <a:gd name="f541" fmla="*/ 534678 f458 1"/>
                <a:gd name="f542" fmla="*/ 398439 f459 1"/>
                <a:gd name="f543" fmla="*/ 463050 f458 1"/>
                <a:gd name="f544" fmla="*/ 414250 f459 1"/>
                <a:gd name="f545" fmla="*/ 437047 f458 1"/>
                <a:gd name="f546" fmla="*/ 434539 f459 1"/>
                <a:gd name="f547" fmla="*/ 421235 f458 1"/>
                <a:gd name="f548" fmla="*/ 439873 f459 1"/>
                <a:gd name="f549" fmla="*/ 416378 f458 1"/>
                <a:gd name="f550" fmla="*/ 486450 f459 1"/>
                <a:gd name="f551" fmla="*/ 265502 f458 1"/>
                <a:gd name="f552" fmla="*/ 498166 f459 1"/>
                <a:gd name="f553" fmla="*/ 132818 f458 1"/>
                <a:gd name="f554" fmla="*/ 491593 f459 1"/>
                <a:gd name="f555" fmla="*/ 89765 f458 1"/>
                <a:gd name="f556" fmla="*/ 451779 f459 1"/>
                <a:gd name="f557" fmla="*/ 55571 f458 1"/>
                <a:gd name="f558" fmla="*/ 436158 f459 1"/>
                <a:gd name="f559" fmla="*/ 53856 f458 1"/>
                <a:gd name="f560" fmla="*/ 423490 f459 1"/>
                <a:gd name="f561" fmla="*/ 56047 f458 1"/>
                <a:gd name="f562" fmla="*/ 353957 f459 1"/>
                <a:gd name="f563" fmla="*/ 68144 f458 1"/>
                <a:gd name="f564" fmla="*/ 345766 f459 1"/>
                <a:gd name="f565" fmla="*/ 66715 f458 1"/>
                <a:gd name="f566" fmla="*/ 329954 f459 1"/>
                <a:gd name="f567" fmla="*/ 47189 f458 1"/>
                <a:gd name="f568" fmla="*/ 21662 f458 1"/>
                <a:gd name="f569" fmla="*/ 347290 f459 1"/>
                <a:gd name="f570" fmla="*/ 1469 f458 1"/>
                <a:gd name="f571" fmla="*/ 395962 f459 1"/>
                <a:gd name="f572" fmla="*/ 3945 f458 1"/>
                <a:gd name="f573" fmla="*/ 427395 f459 1"/>
                <a:gd name="f574" fmla="*/ 14518 f458 1"/>
                <a:gd name="f575" fmla="*/ 432157 f459 1"/>
                <a:gd name="f576" fmla="*/ 15470 f458 1"/>
                <a:gd name="f577" fmla="*/ 472258 f459 1"/>
                <a:gd name="f578" fmla="*/ 527598 f459 1"/>
                <a:gd name="f579" fmla="*/ 77764 f458 1"/>
                <a:gd name="f580" fmla="*/ 536361 f459 1"/>
                <a:gd name="f581" fmla="*/ 141677 f458 1"/>
                <a:gd name="f582" fmla="*/ 511215 f459 1"/>
                <a:gd name="f583" fmla="*/ 325795 f458 1"/>
                <a:gd name="f584" fmla="*/ 473972 f459 1"/>
                <a:gd name="f585" fmla="*/ 433046 f458 1"/>
                <a:gd name="f586" fmla="*/ 473877 f459 1"/>
                <a:gd name="f587" fmla="*/ 440285 f458 1"/>
                <a:gd name="f588" fmla="*/ 472639 f459 1"/>
                <a:gd name="f589" fmla="*/ 468194 f458 1"/>
                <a:gd name="f590" fmla="*/ 391295 f459 1"/>
                <a:gd name="f591" fmla="*/ 570587 f458 1"/>
                <a:gd name="f592" fmla="*/ 331669 f459 1"/>
                <a:gd name="f593" fmla="*/ 610973 f458 1"/>
                <a:gd name="f594" fmla="*/ 616022 f458 1"/>
                <a:gd name="f595" fmla="*/ 300903 f459 1"/>
                <a:gd name="f596" fmla="*/ 668885 f458 1"/>
                <a:gd name="f597" fmla="*/ 294521 f459 1"/>
                <a:gd name="f598" fmla="*/ 674219 f458 1"/>
                <a:gd name="f599" fmla="*/ 287473 f459 1"/>
                <a:gd name="f600" fmla="*/ 687935 f458 1"/>
                <a:gd name="f601" fmla="*/ 287568 f459 1"/>
                <a:gd name="f602" fmla="*/ 988830 f458 1"/>
                <a:gd name="f603" fmla="*/ 356910 f459 1"/>
                <a:gd name="f604" fmla="*/ 1132181 f458 1"/>
                <a:gd name="f605" fmla="*/ 440635 f459 1"/>
                <a:gd name="f606" fmla="*/ 1166852 f458 1"/>
                <a:gd name="f607" fmla="*/ 579509 f459 1"/>
                <a:gd name="f608" fmla="*/ 1124847 f458 1"/>
                <a:gd name="f609" fmla="*/ 637707 f459 1"/>
                <a:gd name="f610" fmla="*/ 1018834 f458 1"/>
                <a:gd name="f611" fmla="*/ 639802 f459 1"/>
                <a:gd name="f612" fmla="*/ 980639 f458 1"/>
                <a:gd name="f613" fmla="*/ 857671 f458 1"/>
                <a:gd name="f614" fmla="+- f460 0 f1"/>
                <a:gd name="f615" fmla="*/ f463 1 678897"/>
                <a:gd name="f616" fmla="*/ f464 1 1207574"/>
                <a:gd name="f617" fmla="*/ f465 1 678897"/>
                <a:gd name="f618" fmla="*/ f466 1 1207574"/>
                <a:gd name="f619" fmla="*/ f467 1 1207574"/>
                <a:gd name="f620" fmla="*/ f468 1 678897"/>
                <a:gd name="f621" fmla="*/ f469 1 1207574"/>
                <a:gd name="f622" fmla="*/ f470 1 678897"/>
                <a:gd name="f623" fmla="*/ f471 1 1207574"/>
                <a:gd name="f624" fmla="*/ f472 1 678897"/>
                <a:gd name="f625" fmla="*/ f473 1 1207574"/>
                <a:gd name="f626" fmla="*/ f474 1 678897"/>
                <a:gd name="f627" fmla="*/ f475 1 1207574"/>
                <a:gd name="f628" fmla="*/ f476 1 678897"/>
                <a:gd name="f629" fmla="*/ f477 1 1207574"/>
                <a:gd name="f630" fmla="*/ f478 1 678897"/>
                <a:gd name="f631" fmla="*/ f479 1 1207574"/>
                <a:gd name="f632" fmla="*/ f480 1 678897"/>
                <a:gd name="f633" fmla="*/ f481 1 1207574"/>
                <a:gd name="f634" fmla="*/ f482 1 678897"/>
                <a:gd name="f635" fmla="*/ f483 1 1207574"/>
                <a:gd name="f636" fmla="*/ f484 1 678897"/>
                <a:gd name="f637" fmla="*/ f485 1 1207574"/>
                <a:gd name="f638" fmla="*/ f486 1 678897"/>
                <a:gd name="f639" fmla="*/ f487 1 1207574"/>
                <a:gd name="f640" fmla="*/ f488 1 678897"/>
                <a:gd name="f641" fmla="*/ f489 1 1207574"/>
                <a:gd name="f642" fmla="*/ f490 1 678897"/>
                <a:gd name="f643" fmla="*/ f491 1 1207574"/>
                <a:gd name="f644" fmla="*/ f492 1 678897"/>
                <a:gd name="f645" fmla="*/ f493 1 1207574"/>
                <a:gd name="f646" fmla="*/ f494 1 678897"/>
                <a:gd name="f647" fmla="*/ f495 1 1207574"/>
                <a:gd name="f648" fmla="*/ f496 1 678897"/>
                <a:gd name="f649" fmla="*/ f497 1 1207574"/>
                <a:gd name="f650" fmla="*/ f498 1 678897"/>
                <a:gd name="f651" fmla="*/ f499 1 1207574"/>
                <a:gd name="f652" fmla="*/ f500 1 678897"/>
                <a:gd name="f653" fmla="*/ f501 1 1207574"/>
                <a:gd name="f654" fmla="*/ f502 1 678897"/>
                <a:gd name="f655" fmla="*/ f503 1 1207574"/>
                <a:gd name="f656" fmla="*/ f504 1 678897"/>
                <a:gd name="f657" fmla="*/ f505 1 1207574"/>
                <a:gd name="f658" fmla="*/ f506 1 678897"/>
                <a:gd name="f659" fmla="*/ f507 1 1207574"/>
                <a:gd name="f660" fmla="*/ f508 1 678897"/>
                <a:gd name="f661" fmla="*/ f509 1 1207574"/>
                <a:gd name="f662" fmla="*/ f510 1 678897"/>
                <a:gd name="f663" fmla="*/ f511 1 1207574"/>
                <a:gd name="f664" fmla="*/ f512 1 678897"/>
                <a:gd name="f665" fmla="*/ f513 1 1207574"/>
                <a:gd name="f666" fmla="*/ f514 1 678897"/>
                <a:gd name="f667" fmla="*/ f515 1 1207574"/>
                <a:gd name="f668" fmla="*/ f516 1 678897"/>
                <a:gd name="f669" fmla="*/ f517 1 1207574"/>
                <a:gd name="f670" fmla="*/ f518 1 678897"/>
                <a:gd name="f671" fmla="*/ f519 1 1207574"/>
                <a:gd name="f672" fmla="*/ f520 1 678897"/>
                <a:gd name="f673" fmla="*/ f521 1 1207574"/>
                <a:gd name="f674" fmla="*/ f522 1 678897"/>
                <a:gd name="f675" fmla="*/ f523 1 1207574"/>
                <a:gd name="f676" fmla="*/ f524 1 678897"/>
                <a:gd name="f677" fmla="*/ f525 1 1207574"/>
                <a:gd name="f678" fmla="*/ f526 1 678897"/>
                <a:gd name="f679" fmla="*/ f527 1 1207574"/>
                <a:gd name="f680" fmla="*/ f528 1 678897"/>
                <a:gd name="f681" fmla="*/ f529 1 1207574"/>
                <a:gd name="f682" fmla="*/ f530 1 678897"/>
                <a:gd name="f683" fmla="*/ f531 1 1207574"/>
                <a:gd name="f684" fmla="*/ f532 1 678897"/>
                <a:gd name="f685" fmla="*/ f533 1 1207574"/>
                <a:gd name="f686" fmla="*/ f534 1 678897"/>
                <a:gd name="f687" fmla="*/ f535 1 1207574"/>
                <a:gd name="f688" fmla="*/ f536 1 678897"/>
                <a:gd name="f689" fmla="*/ f537 1 1207574"/>
                <a:gd name="f690" fmla="*/ f538 1 678897"/>
                <a:gd name="f691" fmla="*/ f539 1 1207574"/>
                <a:gd name="f692" fmla="*/ f540 1 678897"/>
                <a:gd name="f693" fmla="*/ f541 1 1207574"/>
                <a:gd name="f694" fmla="*/ f542 1 678897"/>
                <a:gd name="f695" fmla="*/ f543 1 1207574"/>
                <a:gd name="f696" fmla="*/ f544 1 678897"/>
                <a:gd name="f697" fmla="*/ f545 1 1207574"/>
                <a:gd name="f698" fmla="*/ f546 1 678897"/>
                <a:gd name="f699" fmla="*/ f547 1 1207574"/>
                <a:gd name="f700" fmla="*/ f548 1 678897"/>
                <a:gd name="f701" fmla="*/ f549 1 1207574"/>
                <a:gd name="f702" fmla="*/ f550 1 678897"/>
                <a:gd name="f703" fmla="*/ f551 1 1207574"/>
                <a:gd name="f704" fmla="*/ f552 1 678897"/>
                <a:gd name="f705" fmla="*/ f553 1 1207574"/>
                <a:gd name="f706" fmla="*/ f554 1 678897"/>
                <a:gd name="f707" fmla="*/ f555 1 1207574"/>
                <a:gd name="f708" fmla="*/ f556 1 678897"/>
                <a:gd name="f709" fmla="*/ f557 1 1207574"/>
                <a:gd name="f710" fmla="*/ f558 1 678897"/>
                <a:gd name="f711" fmla="*/ f559 1 1207574"/>
                <a:gd name="f712" fmla="*/ f560 1 678897"/>
                <a:gd name="f713" fmla="*/ f561 1 1207574"/>
                <a:gd name="f714" fmla="*/ f562 1 678897"/>
                <a:gd name="f715" fmla="*/ f563 1 1207574"/>
                <a:gd name="f716" fmla="*/ f564 1 678897"/>
                <a:gd name="f717" fmla="*/ f565 1 1207574"/>
                <a:gd name="f718" fmla="*/ f566 1 678897"/>
                <a:gd name="f719" fmla="*/ f567 1 1207574"/>
                <a:gd name="f720" fmla="*/ f568 1 1207574"/>
                <a:gd name="f721" fmla="*/ f569 1 678897"/>
                <a:gd name="f722" fmla="*/ f570 1 1207574"/>
                <a:gd name="f723" fmla="*/ f571 1 678897"/>
                <a:gd name="f724" fmla="*/ f572 1 1207574"/>
                <a:gd name="f725" fmla="*/ f573 1 678897"/>
                <a:gd name="f726" fmla="*/ f574 1 1207574"/>
                <a:gd name="f727" fmla="*/ f575 1 678897"/>
                <a:gd name="f728" fmla="*/ f576 1 1207574"/>
                <a:gd name="f729" fmla="*/ f577 1 678897"/>
                <a:gd name="f730" fmla="*/ f578 1 678897"/>
                <a:gd name="f731" fmla="*/ f579 1 1207574"/>
                <a:gd name="f732" fmla="*/ f580 1 678897"/>
                <a:gd name="f733" fmla="*/ f581 1 1207574"/>
                <a:gd name="f734" fmla="*/ f582 1 678897"/>
                <a:gd name="f735" fmla="*/ f583 1 1207574"/>
                <a:gd name="f736" fmla="*/ f584 1 678897"/>
                <a:gd name="f737" fmla="*/ f585 1 1207574"/>
                <a:gd name="f738" fmla="*/ f586 1 678897"/>
                <a:gd name="f739" fmla="*/ f587 1 1207574"/>
                <a:gd name="f740" fmla="*/ f588 1 678897"/>
                <a:gd name="f741" fmla="*/ f589 1 1207574"/>
                <a:gd name="f742" fmla="*/ f590 1 678897"/>
                <a:gd name="f743" fmla="*/ f591 1 1207574"/>
                <a:gd name="f744" fmla="*/ f592 1 678897"/>
                <a:gd name="f745" fmla="*/ f593 1 1207574"/>
                <a:gd name="f746" fmla="*/ f594 1 1207574"/>
                <a:gd name="f747" fmla="*/ f595 1 678897"/>
                <a:gd name="f748" fmla="*/ f596 1 1207574"/>
                <a:gd name="f749" fmla="*/ f597 1 678897"/>
                <a:gd name="f750" fmla="*/ f598 1 1207574"/>
                <a:gd name="f751" fmla="*/ f599 1 678897"/>
                <a:gd name="f752" fmla="*/ f600 1 1207574"/>
                <a:gd name="f753" fmla="*/ f601 1 678897"/>
                <a:gd name="f754" fmla="*/ f602 1 1207574"/>
                <a:gd name="f755" fmla="*/ f603 1 678897"/>
                <a:gd name="f756" fmla="*/ f604 1 1207574"/>
                <a:gd name="f757" fmla="*/ f605 1 678897"/>
                <a:gd name="f758" fmla="*/ f606 1 1207574"/>
                <a:gd name="f759" fmla="*/ f607 1 678897"/>
                <a:gd name="f760" fmla="*/ f608 1 1207574"/>
                <a:gd name="f761" fmla="*/ f609 1 678897"/>
                <a:gd name="f762" fmla="*/ f610 1 1207574"/>
                <a:gd name="f763" fmla="*/ f611 1 678897"/>
                <a:gd name="f764" fmla="*/ f612 1 1207574"/>
                <a:gd name="f765" fmla="*/ f613 1 1207574"/>
                <a:gd name="f766" fmla="*/ f454 1 f461"/>
                <a:gd name="f767" fmla="*/ f455 1 f461"/>
                <a:gd name="f768" fmla="*/ f454 1 f462"/>
                <a:gd name="f769" fmla="*/ f456 1 f462"/>
                <a:gd name="f770" fmla="*/ f615 1 f461"/>
                <a:gd name="f771" fmla="*/ f616 1 f462"/>
                <a:gd name="f772" fmla="*/ f617 1 f461"/>
                <a:gd name="f773" fmla="*/ f618 1 f462"/>
                <a:gd name="f774" fmla="*/ f619 1 f462"/>
                <a:gd name="f775" fmla="*/ f620 1 f461"/>
                <a:gd name="f776" fmla="*/ f621 1 f462"/>
                <a:gd name="f777" fmla="*/ f622 1 f461"/>
                <a:gd name="f778" fmla="*/ f623 1 f462"/>
                <a:gd name="f779" fmla="*/ f624 1 f461"/>
                <a:gd name="f780" fmla="*/ f625 1 f462"/>
                <a:gd name="f781" fmla="*/ f626 1 f461"/>
                <a:gd name="f782" fmla="*/ f627 1 f462"/>
                <a:gd name="f783" fmla="*/ f628 1 f461"/>
                <a:gd name="f784" fmla="*/ f629 1 f462"/>
                <a:gd name="f785" fmla="*/ f630 1 f461"/>
                <a:gd name="f786" fmla="*/ f631 1 f462"/>
                <a:gd name="f787" fmla="*/ f632 1 f461"/>
                <a:gd name="f788" fmla="*/ f633 1 f462"/>
                <a:gd name="f789" fmla="*/ f634 1 f461"/>
                <a:gd name="f790" fmla="*/ f635 1 f462"/>
                <a:gd name="f791" fmla="*/ f636 1 f461"/>
                <a:gd name="f792" fmla="*/ f637 1 f462"/>
                <a:gd name="f793" fmla="*/ f638 1 f461"/>
                <a:gd name="f794" fmla="*/ f639 1 f462"/>
                <a:gd name="f795" fmla="*/ f640 1 f461"/>
                <a:gd name="f796" fmla="*/ f641 1 f462"/>
                <a:gd name="f797" fmla="*/ f642 1 f461"/>
                <a:gd name="f798" fmla="*/ f643 1 f462"/>
                <a:gd name="f799" fmla="*/ f644 1 f461"/>
                <a:gd name="f800" fmla="*/ f645 1 f462"/>
                <a:gd name="f801" fmla="*/ f646 1 f461"/>
                <a:gd name="f802" fmla="*/ f647 1 f462"/>
                <a:gd name="f803" fmla="*/ f648 1 f461"/>
                <a:gd name="f804" fmla="*/ f649 1 f462"/>
                <a:gd name="f805" fmla="*/ f650 1 f461"/>
                <a:gd name="f806" fmla="*/ f651 1 f462"/>
                <a:gd name="f807" fmla="*/ f652 1 f461"/>
                <a:gd name="f808" fmla="*/ f653 1 f462"/>
                <a:gd name="f809" fmla="*/ f654 1 f461"/>
                <a:gd name="f810" fmla="*/ f655 1 f462"/>
                <a:gd name="f811" fmla="*/ f656 1 f461"/>
                <a:gd name="f812" fmla="*/ f657 1 f462"/>
                <a:gd name="f813" fmla="*/ f658 1 f461"/>
                <a:gd name="f814" fmla="*/ f659 1 f462"/>
                <a:gd name="f815" fmla="*/ f660 1 f461"/>
                <a:gd name="f816" fmla="*/ f661 1 f462"/>
                <a:gd name="f817" fmla="*/ f662 1 f461"/>
                <a:gd name="f818" fmla="*/ f663 1 f462"/>
                <a:gd name="f819" fmla="*/ f664 1 f461"/>
                <a:gd name="f820" fmla="*/ f665 1 f462"/>
                <a:gd name="f821" fmla="*/ f666 1 f461"/>
                <a:gd name="f822" fmla="*/ f667 1 f462"/>
                <a:gd name="f823" fmla="*/ f668 1 f461"/>
                <a:gd name="f824" fmla="*/ f669 1 f462"/>
                <a:gd name="f825" fmla="*/ f670 1 f461"/>
                <a:gd name="f826" fmla="*/ f671 1 f462"/>
                <a:gd name="f827" fmla="*/ f672 1 f461"/>
                <a:gd name="f828" fmla="*/ f673 1 f462"/>
                <a:gd name="f829" fmla="*/ f674 1 f461"/>
                <a:gd name="f830" fmla="*/ f675 1 f462"/>
                <a:gd name="f831" fmla="*/ f676 1 f461"/>
                <a:gd name="f832" fmla="*/ f677 1 f462"/>
                <a:gd name="f833" fmla="*/ f678 1 f461"/>
                <a:gd name="f834" fmla="*/ f679 1 f462"/>
                <a:gd name="f835" fmla="*/ f680 1 f461"/>
                <a:gd name="f836" fmla="*/ f681 1 f462"/>
                <a:gd name="f837" fmla="*/ f682 1 f461"/>
                <a:gd name="f838" fmla="*/ f683 1 f462"/>
                <a:gd name="f839" fmla="*/ f684 1 f461"/>
                <a:gd name="f840" fmla="*/ f685 1 f462"/>
                <a:gd name="f841" fmla="*/ f686 1 f461"/>
                <a:gd name="f842" fmla="*/ f687 1 f462"/>
                <a:gd name="f843" fmla="*/ f688 1 f461"/>
                <a:gd name="f844" fmla="*/ f689 1 f462"/>
                <a:gd name="f845" fmla="*/ f690 1 f461"/>
                <a:gd name="f846" fmla="*/ f691 1 f462"/>
                <a:gd name="f847" fmla="*/ f692 1 f461"/>
                <a:gd name="f848" fmla="*/ f693 1 f462"/>
                <a:gd name="f849" fmla="*/ f694 1 f461"/>
                <a:gd name="f850" fmla="*/ f695 1 f462"/>
                <a:gd name="f851" fmla="*/ f696 1 f461"/>
                <a:gd name="f852" fmla="*/ f697 1 f462"/>
                <a:gd name="f853" fmla="*/ f698 1 f461"/>
                <a:gd name="f854" fmla="*/ f699 1 f462"/>
                <a:gd name="f855" fmla="*/ f700 1 f461"/>
                <a:gd name="f856" fmla="*/ f701 1 f462"/>
                <a:gd name="f857" fmla="*/ f702 1 f461"/>
                <a:gd name="f858" fmla="*/ f703 1 f462"/>
                <a:gd name="f859" fmla="*/ f704 1 f461"/>
                <a:gd name="f860" fmla="*/ f705 1 f462"/>
                <a:gd name="f861" fmla="*/ f706 1 f461"/>
                <a:gd name="f862" fmla="*/ f707 1 f462"/>
                <a:gd name="f863" fmla="*/ f708 1 f461"/>
                <a:gd name="f864" fmla="*/ f709 1 f462"/>
                <a:gd name="f865" fmla="*/ f710 1 f461"/>
                <a:gd name="f866" fmla="*/ f711 1 f462"/>
                <a:gd name="f867" fmla="*/ f712 1 f461"/>
                <a:gd name="f868" fmla="*/ f713 1 f462"/>
                <a:gd name="f869" fmla="*/ f714 1 f461"/>
                <a:gd name="f870" fmla="*/ f715 1 f462"/>
                <a:gd name="f871" fmla="*/ f716 1 f461"/>
                <a:gd name="f872" fmla="*/ f717 1 f462"/>
                <a:gd name="f873" fmla="*/ f718 1 f461"/>
                <a:gd name="f874" fmla="*/ f719 1 f462"/>
                <a:gd name="f875" fmla="*/ f720 1 f462"/>
                <a:gd name="f876" fmla="*/ f721 1 f461"/>
                <a:gd name="f877" fmla="*/ f722 1 f462"/>
                <a:gd name="f878" fmla="*/ f723 1 f461"/>
                <a:gd name="f879" fmla="*/ f724 1 f462"/>
                <a:gd name="f880" fmla="*/ f725 1 f461"/>
                <a:gd name="f881" fmla="*/ f726 1 f462"/>
                <a:gd name="f882" fmla="*/ f727 1 f461"/>
                <a:gd name="f883" fmla="*/ f728 1 f462"/>
                <a:gd name="f884" fmla="*/ f729 1 f461"/>
                <a:gd name="f885" fmla="*/ f730 1 f461"/>
                <a:gd name="f886" fmla="*/ f731 1 f462"/>
                <a:gd name="f887" fmla="*/ f732 1 f461"/>
                <a:gd name="f888" fmla="*/ f733 1 f462"/>
                <a:gd name="f889" fmla="*/ f734 1 f461"/>
                <a:gd name="f890" fmla="*/ f735 1 f462"/>
                <a:gd name="f891" fmla="*/ f736 1 f461"/>
                <a:gd name="f892" fmla="*/ f737 1 f462"/>
                <a:gd name="f893" fmla="*/ f738 1 f461"/>
                <a:gd name="f894" fmla="*/ f739 1 f462"/>
                <a:gd name="f895" fmla="*/ f740 1 f461"/>
                <a:gd name="f896" fmla="*/ f741 1 f462"/>
                <a:gd name="f897" fmla="*/ f742 1 f461"/>
                <a:gd name="f898" fmla="*/ f743 1 f462"/>
                <a:gd name="f899" fmla="*/ f744 1 f461"/>
                <a:gd name="f900" fmla="*/ f745 1 f462"/>
                <a:gd name="f901" fmla="*/ f746 1 f462"/>
                <a:gd name="f902" fmla="*/ f747 1 f461"/>
                <a:gd name="f903" fmla="*/ f748 1 f462"/>
                <a:gd name="f904" fmla="*/ f749 1 f461"/>
                <a:gd name="f905" fmla="*/ f750 1 f462"/>
                <a:gd name="f906" fmla="*/ f751 1 f461"/>
                <a:gd name="f907" fmla="*/ f752 1 f462"/>
                <a:gd name="f908" fmla="*/ f753 1 f461"/>
                <a:gd name="f909" fmla="*/ f754 1 f462"/>
                <a:gd name="f910" fmla="*/ f755 1 f461"/>
                <a:gd name="f911" fmla="*/ f756 1 f462"/>
                <a:gd name="f912" fmla="*/ f757 1 f461"/>
                <a:gd name="f913" fmla="*/ f758 1 f462"/>
                <a:gd name="f914" fmla="*/ f759 1 f461"/>
                <a:gd name="f915" fmla="*/ f760 1 f462"/>
                <a:gd name="f916" fmla="*/ f761 1 f461"/>
                <a:gd name="f917" fmla="*/ f762 1 f462"/>
                <a:gd name="f918" fmla="*/ f763 1 f461"/>
                <a:gd name="f919" fmla="*/ f764 1 f462"/>
                <a:gd name="f920" fmla="*/ f765 1 f462"/>
                <a:gd name="f921" fmla="*/ f766 f452 1"/>
                <a:gd name="f922" fmla="*/ f767 f452 1"/>
                <a:gd name="f923" fmla="*/ f769 f453 1"/>
                <a:gd name="f924" fmla="*/ f768 f453 1"/>
                <a:gd name="f925" fmla="*/ f770 f452 1"/>
                <a:gd name="f926" fmla="*/ f771 f453 1"/>
                <a:gd name="f927" fmla="*/ f772 f452 1"/>
                <a:gd name="f928" fmla="*/ f773 f453 1"/>
                <a:gd name="f929" fmla="*/ f774 f453 1"/>
                <a:gd name="f930" fmla="*/ f775 f452 1"/>
                <a:gd name="f931" fmla="*/ f776 f453 1"/>
                <a:gd name="f932" fmla="*/ f777 f452 1"/>
                <a:gd name="f933" fmla="*/ f778 f453 1"/>
                <a:gd name="f934" fmla="*/ f779 f452 1"/>
                <a:gd name="f935" fmla="*/ f780 f453 1"/>
                <a:gd name="f936" fmla="*/ f781 f452 1"/>
                <a:gd name="f937" fmla="*/ f782 f453 1"/>
                <a:gd name="f938" fmla="*/ f783 f452 1"/>
                <a:gd name="f939" fmla="*/ f784 f453 1"/>
                <a:gd name="f940" fmla="*/ f785 f452 1"/>
                <a:gd name="f941" fmla="*/ f786 f453 1"/>
                <a:gd name="f942" fmla="*/ f787 f452 1"/>
                <a:gd name="f943" fmla="*/ f788 f453 1"/>
                <a:gd name="f944" fmla="*/ f789 f452 1"/>
                <a:gd name="f945" fmla="*/ f790 f453 1"/>
                <a:gd name="f946" fmla="*/ f791 f452 1"/>
                <a:gd name="f947" fmla="*/ f792 f453 1"/>
                <a:gd name="f948" fmla="*/ f793 f452 1"/>
                <a:gd name="f949" fmla="*/ f794 f453 1"/>
                <a:gd name="f950" fmla="*/ f795 f452 1"/>
                <a:gd name="f951" fmla="*/ f796 f453 1"/>
                <a:gd name="f952" fmla="*/ f797 f452 1"/>
                <a:gd name="f953" fmla="*/ f798 f453 1"/>
                <a:gd name="f954" fmla="*/ f799 f452 1"/>
                <a:gd name="f955" fmla="*/ f800 f453 1"/>
                <a:gd name="f956" fmla="*/ f801 f452 1"/>
                <a:gd name="f957" fmla="*/ f802 f453 1"/>
                <a:gd name="f958" fmla="*/ f803 f452 1"/>
                <a:gd name="f959" fmla="*/ f804 f453 1"/>
                <a:gd name="f960" fmla="*/ f805 f452 1"/>
                <a:gd name="f961" fmla="*/ f806 f453 1"/>
                <a:gd name="f962" fmla="*/ f807 f452 1"/>
                <a:gd name="f963" fmla="*/ f808 f453 1"/>
                <a:gd name="f964" fmla="*/ f809 f452 1"/>
                <a:gd name="f965" fmla="*/ f810 f453 1"/>
                <a:gd name="f966" fmla="*/ f811 f452 1"/>
                <a:gd name="f967" fmla="*/ f812 f453 1"/>
                <a:gd name="f968" fmla="*/ f813 f452 1"/>
                <a:gd name="f969" fmla="*/ f814 f453 1"/>
                <a:gd name="f970" fmla="*/ f815 f452 1"/>
                <a:gd name="f971" fmla="*/ f816 f453 1"/>
                <a:gd name="f972" fmla="*/ f817 f452 1"/>
                <a:gd name="f973" fmla="*/ f818 f453 1"/>
                <a:gd name="f974" fmla="*/ f819 f452 1"/>
                <a:gd name="f975" fmla="*/ f820 f453 1"/>
                <a:gd name="f976" fmla="*/ f821 f452 1"/>
                <a:gd name="f977" fmla="*/ f822 f453 1"/>
                <a:gd name="f978" fmla="*/ f823 f452 1"/>
                <a:gd name="f979" fmla="*/ f824 f453 1"/>
                <a:gd name="f980" fmla="*/ f825 f452 1"/>
                <a:gd name="f981" fmla="*/ f826 f453 1"/>
                <a:gd name="f982" fmla="*/ f827 f452 1"/>
                <a:gd name="f983" fmla="*/ f828 f453 1"/>
                <a:gd name="f984" fmla="*/ f829 f452 1"/>
                <a:gd name="f985" fmla="*/ f830 f453 1"/>
                <a:gd name="f986" fmla="*/ f831 f452 1"/>
                <a:gd name="f987" fmla="*/ f832 f453 1"/>
                <a:gd name="f988" fmla="*/ f833 f452 1"/>
                <a:gd name="f989" fmla="*/ f834 f453 1"/>
                <a:gd name="f990" fmla="*/ f835 f452 1"/>
                <a:gd name="f991" fmla="*/ f836 f453 1"/>
                <a:gd name="f992" fmla="*/ f837 f452 1"/>
                <a:gd name="f993" fmla="*/ f838 f453 1"/>
                <a:gd name="f994" fmla="*/ f839 f452 1"/>
                <a:gd name="f995" fmla="*/ f840 f453 1"/>
                <a:gd name="f996" fmla="*/ f841 f452 1"/>
                <a:gd name="f997" fmla="*/ f842 f453 1"/>
                <a:gd name="f998" fmla="*/ f843 f452 1"/>
                <a:gd name="f999" fmla="*/ f844 f453 1"/>
                <a:gd name="f1000" fmla="*/ f845 f452 1"/>
                <a:gd name="f1001" fmla="*/ f846 f453 1"/>
                <a:gd name="f1002" fmla="*/ f847 f452 1"/>
                <a:gd name="f1003" fmla="*/ f848 f453 1"/>
                <a:gd name="f1004" fmla="*/ f849 f452 1"/>
                <a:gd name="f1005" fmla="*/ f850 f453 1"/>
                <a:gd name="f1006" fmla="*/ f851 f452 1"/>
                <a:gd name="f1007" fmla="*/ f852 f453 1"/>
                <a:gd name="f1008" fmla="*/ f853 f452 1"/>
                <a:gd name="f1009" fmla="*/ f854 f453 1"/>
                <a:gd name="f1010" fmla="*/ f855 f452 1"/>
                <a:gd name="f1011" fmla="*/ f856 f453 1"/>
                <a:gd name="f1012" fmla="*/ f857 f452 1"/>
                <a:gd name="f1013" fmla="*/ f858 f453 1"/>
                <a:gd name="f1014" fmla="*/ f859 f452 1"/>
                <a:gd name="f1015" fmla="*/ f860 f453 1"/>
                <a:gd name="f1016" fmla="*/ f861 f452 1"/>
                <a:gd name="f1017" fmla="*/ f862 f453 1"/>
                <a:gd name="f1018" fmla="*/ f863 f452 1"/>
                <a:gd name="f1019" fmla="*/ f864 f453 1"/>
                <a:gd name="f1020" fmla="*/ f865 f452 1"/>
                <a:gd name="f1021" fmla="*/ f866 f453 1"/>
                <a:gd name="f1022" fmla="*/ f867 f452 1"/>
                <a:gd name="f1023" fmla="*/ f868 f453 1"/>
                <a:gd name="f1024" fmla="*/ f869 f452 1"/>
                <a:gd name="f1025" fmla="*/ f870 f453 1"/>
                <a:gd name="f1026" fmla="*/ f871 f452 1"/>
                <a:gd name="f1027" fmla="*/ f872 f453 1"/>
                <a:gd name="f1028" fmla="*/ f873 f452 1"/>
                <a:gd name="f1029" fmla="*/ f874 f453 1"/>
                <a:gd name="f1030" fmla="*/ f875 f453 1"/>
                <a:gd name="f1031" fmla="*/ f876 f452 1"/>
                <a:gd name="f1032" fmla="*/ f877 f453 1"/>
                <a:gd name="f1033" fmla="*/ f878 f452 1"/>
                <a:gd name="f1034" fmla="*/ f879 f453 1"/>
                <a:gd name="f1035" fmla="*/ f880 f452 1"/>
                <a:gd name="f1036" fmla="*/ f881 f453 1"/>
                <a:gd name="f1037" fmla="*/ f882 f452 1"/>
                <a:gd name="f1038" fmla="*/ f883 f453 1"/>
                <a:gd name="f1039" fmla="*/ f884 f452 1"/>
                <a:gd name="f1040" fmla="*/ f885 f452 1"/>
                <a:gd name="f1041" fmla="*/ f886 f453 1"/>
                <a:gd name="f1042" fmla="*/ f887 f452 1"/>
                <a:gd name="f1043" fmla="*/ f888 f453 1"/>
                <a:gd name="f1044" fmla="*/ f889 f452 1"/>
                <a:gd name="f1045" fmla="*/ f890 f453 1"/>
                <a:gd name="f1046" fmla="*/ f891 f452 1"/>
                <a:gd name="f1047" fmla="*/ f892 f453 1"/>
                <a:gd name="f1048" fmla="*/ f893 f452 1"/>
                <a:gd name="f1049" fmla="*/ f894 f453 1"/>
                <a:gd name="f1050" fmla="*/ f895 f452 1"/>
                <a:gd name="f1051" fmla="*/ f896 f453 1"/>
                <a:gd name="f1052" fmla="*/ f897 f452 1"/>
                <a:gd name="f1053" fmla="*/ f898 f453 1"/>
                <a:gd name="f1054" fmla="*/ f899 f452 1"/>
                <a:gd name="f1055" fmla="*/ f900 f453 1"/>
                <a:gd name="f1056" fmla="*/ f901 f453 1"/>
                <a:gd name="f1057" fmla="*/ f902 f452 1"/>
                <a:gd name="f1058" fmla="*/ f903 f453 1"/>
                <a:gd name="f1059" fmla="*/ f904 f452 1"/>
                <a:gd name="f1060" fmla="*/ f905 f453 1"/>
                <a:gd name="f1061" fmla="*/ f906 f452 1"/>
                <a:gd name="f1062" fmla="*/ f907 f453 1"/>
                <a:gd name="f1063" fmla="*/ f908 f452 1"/>
                <a:gd name="f1064" fmla="*/ f909 f453 1"/>
                <a:gd name="f1065" fmla="*/ f910 f452 1"/>
                <a:gd name="f1066" fmla="*/ f911 f453 1"/>
                <a:gd name="f1067" fmla="*/ f912 f452 1"/>
                <a:gd name="f1068" fmla="*/ f913 f453 1"/>
                <a:gd name="f1069" fmla="*/ f914 f452 1"/>
                <a:gd name="f1070" fmla="*/ f915 f453 1"/>
                <a:gd name="f1071" fmla="*/ f916 f452 1"/>
                <a:gd name="f1072" fmla="*/ f917 f453 1"/>
                <a:gd name="f1073" fmla="*/ f918 f452 1"/>
                <a:gd name="f1074" fmla="*/ f919 f453 1"/>
                <a:gd name="f1075" fmla="*/ f920 f4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4">
                  <a:pos x="f925" y="f926"/>
                </a:cxn>
                <a:cxn ang="f614">
                  <a:pos x="f927" y="f926"/>
                </a:cxn>
                <a:cxn ang="f614">
                  <a:pos x="f927" y="f928"/>
                </a:cxn>
                <a:cxn ang="f614">
                  <a:pos x="f927" y="f929"/>
                </a:cxn>
                <a:cxn ang="f614">
                  <a:pos x="f930" y="f931"/>
                </a:cxn>
                <a:cxn ang="f614">
                  <a:pos x="f932" y="f933"/>
                </a:cxn>
                <a:cxn ang="f614">
                  <a:pos x="f934" y="f935"/>
                </a:cxn>
                <a:cxn ang="f614">
                  <a:pos x="f936" y="f937"/>
                </a:cxn>
                <a:cxn ang="f614">
                  <a:pos x="f938" y="f939"/>
                </a:cxn>
                <a:cxn ang="f614">
                  <a:pos x="f940" y="f941"/>
                </a:cxn>
                <a:cxn ang="f614">
                  <a:pos x="f942" y="f943"/>
                </a:cxn>
                <a:cxn ang="f614">
                  <a:pos x="f944" y="f945"/>
                </a:cxn>
                <a:cxn ang="f614">
                  <a:pos x="f946" y="f947"/>
                </a:cxn>
                <a:cxn ang="f614">
                  <a:pos x="f948" y="f949"/>
                </a:cxn>
                <a:cxn ang="f614">
                  <a:pos x="f950" y="f951"/>
                </a:cxn>
                <a:cxn ang="f614">
                  <a:pos x="f952" y="f953"/>
                </a:cxn>
                <a:cxn ang="f614">
                  <a:pos x="f954" y="f955"/>
                </a:cxn>
                <a:cxn ang="f614">
                  <a:pos x="f956" y="f957"/>
                </a:cxn>
                <a:cxn ang="f614">
                  <a:pos x="f958" y="f959"/>
                </a:cxn>
                <a:cxn ang="f614">
                  <a:pos x="f960" y="f961"/>
                </a:cxn>
                <a:cxn ang="f614">
                  <a:pos x="f962" y="f963"/>
                </a:cxn>
                <a:cxn ang="f614">
                  <a:pos x="f964" y="f965"/>
                </a:cxn>
                <a:cxn ang="f614">
                  <a:pos x="f966" y="f967"/>
                </a:cxn>
                <a:cxn ang="f614">
                  <a:pos x="f968" y="f969"/>
                </a:cxn>
                <a:cxn ang="f614">
                  <a:pos x="f970" y="f971"/>
                </a:cxn>
                <a:cxn ang="f614">
                  <a:pos x="f972" y="f973"/>
                </a:cxn>
                <a:cxn ang="f614">
                  <a:pos x="f974" y="f975"/>
                </a:cxn>
                <a:cxn ang="f614">
                  <a:pos x="f976" y="f977"/>
                </a:cxn>
                <a:cxn ang="f614">
                  <a:pos x="f978" y="f979"/>
                </a:cxn>
                <a:cxn ang="f614">
                  <a:pos x="f980" y="f981"/>
                </a:cxn>
                <a:cxn ang="f614">
                  <a:pos x="f982" y="f983"/>
                </a:cxn>
                <a:cxn ang="f614">
                  <a:pos x="f984" y="f985"/>
                </a:cxn>
                <a:cxn ang="f614">
                  <a:pos x="f986" y="f987"/>
                </a:cxn>
                <a:cxn ang="f614">
                  <a:pos x="f988" y="f989"/>
                </a:cxn>
                <a:cxn ang="f614">
                  <a:pos x="f990" y="f991"/>
                </a:cxn>
                <a:cxn ang="f614">
                  <a:pos x="f992" y="f993"/>
                </a:cxn>
                <a:cxn ang="f614">
                  <a:pos x="f994" y="f995"/>
                </a:cxn>
                <a:cxn ang="f614">
                  <a:pos x="f996" y="f997"/>
                </a:cxn>
                <a:cxn ang="f614">
                  <a:pos x="f998" y="f999"/>
                </a:cxn>
                <a:cxn ang="f614">
                  <a:pos x="f1000" y="f1001"/>
                </a:cxn>
                <a:cxn ang="f614">
                  <a:pos x="f1002" y="f1003"/>
                </a:cxn>
                <a:cxn ang="f614">
                  <a:pos x="f1004" y="f1005"/>
                </a:cxn>
                <a:cxn ang="f614">
                  <a:pos x="f1006" y="f1007"/>
                </a:cxn>
                <a:cxn ang="f614">
                  <a:pos x="f1008" y="f1009"/>
                </a:cxn>
                <a:cxn ang="f614">
                  <a:pos x="f1010" y="f1011"/>
                </a:cxn>
                <a:cxn ang="f614">
                  <a:pos x="f1012" y="f1013"/>
                </a:cxn>
                <a:cxn ang="f614">
                  <a:pos x="f1014" y="f1015"/>
                </a:cxn>
                <a:cxn ang="f614">
                  <a:pos x="f1016" y="f1017"/>
                </a:cxn>
                <a:cxn ang="f614">
                  <a:pos x="f1018" y="f1019"/>
                </a:cxn>
                <a:cxn ang="f614">
                  <a:pos x="f1020" y="f1021"/>
                </a:cxn>
                <a:cxn ang="f614">
                  <a:pos x="f1022" y="f1023"/>
                </a:cxn>
                <a:cxn ang="f614">
                  <a:pos x="f1024" y="f1025"/>
                </a:cxn>
                <a:cxn ang="f614">
                  <a:pos x="f1026" y="f1027"/>
                </a:cxn>
                <a:cxn ang="f614">
                  <a:pos x="f1028" y="f1029"/>
                </a:cxn>
                <a:cxn ang="f614">
                  <a:pos x="f1028" y="f1030"/>
                </a:cxn>
                <a:cxn ang="f614">
                  <a:pos x="f1031" y="f1032"/>
                </a:cxn>
                <a:cxn ang="f614">
                  <a:pos x="f1033" y="f1034"/>
                </a:cxn>
                <a:cxn ang="f614">
                  <a:pos x="f1035" y="f1036"/>
                </a:cxn>
                <a:cxn ang="f614">
                  <a:pos x="f1037" y="f1038"/>
                </a:cxn>
                <a:cxn ang="f614">
                  <a:pos x="f1039" y="f1030"/>
                </a:cxn>
                <a:cxn ang="f614">
                  <a:pos x="f1040" y="f1041"/>
                </a:cxn>
                <a:cxn ang="f614">
                  <a:pos x="f1042" y="f1043"/>
                </a:cxn>
                <a:cxn ang="f614">
                  <a:pos x="f1044" y="f1045"/>
                </a:cxn>
                <a:cxn ang="f614">
                  <a:pos x="f1046" y="f1047"/>
                </a:cxn>
                <a:cxn ang="f614">
                  <a:pos x="f1048" y="f1049"/>
                </a:cxn>
                <a:cxn ang="f614">
                  <a:pos x="f1050" y="f1051"/>
                </a:cxn>
                <a:cxn ang="f614">
                  <a:pos x="f1052" y="f1053"/>
                </a:cxn>
                <a:cxn ang="f614">
                  <a:pos x="f1054" y="f1055"/>
                </a:cxn>
                <a:cxn ang="f614">
                  <a:pos x="f1002" y="f1056"/>
                </a:cxn>
                <a:cxn ang="f614">
                  <a:pos x="f1057" y="f1058"/>
                </a:cxn>
                <a:cxn ang="f614">
                  <a:pos x="f1059" y="f1060"/>
                </a:cxn>
                <a:cxn ang="f614">
                  <a:pos x="f1061" y="f1062"/>
                </a:cxn>
                <a:cxn ang="f614">
                  <a:pos x="f1063" y="f1064"/>
                </a:cxn>
                <a:cxn ang="f614">
                  <a:pos x="f1065" y="f1066"/>
                </a:cxn>
                <a:cxn ang="f614">
                  <a:pos x="f1067" y="f1068"/>
                </a:cxn>
                <a:cxn ang="f614">
                  <a:pos x="f1069" y="f1070"/>
                </a:cxn>
                <a:cxn ang="f614">
                  <a:pos x="f1071" y="f1072"/>
                </a:cxn>
                <a:cxn ang="f614">
                  <a:pos x="f1073" y="f1074"/>
                </a:cxn>
                <a:cxn ang="f614">
                  <a:pos x="f925" y="f1075"/>
                </a:cxn>
                <a:cxn ang="f614">
                  <a:pos x="f925" y="f926"/>
                </a:cxn>
              </a:cxnLst>
              <a:rect l="f921" t="f924" r="f922" b="f923"/>
              <a:pathLst>
                <a:path w="678897" h="1207574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2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2" y="f54"/>
                  </a:cubicBezTo>
                  <a:cubicBezTo>
                    <a:pt x="f52" y="f55"/>
                    <a:pt x="f46" y="f56"/>
                    <a:pt x="f50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38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66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225"/>
                    <a:pt x="f226" y="f227"/>
                    <a:pt x="f228" y="f229"/>
                  </a:cubicBezTo>
                  <a:cubicBezTo>
                    <a:pt x="f230" y="f231"/>
                    <a:pt x="f232" y="f233"/>
                    <a:pt x="f234" y="f235"/>
                  </a:cubicBezTo>
                  <a:cubicBezTo>
                    <a:pt x="f236" y="f237"/>
                    <a:pt x="f238" y="f239"/>
                    <a:pt x="f240" y="f241"/>
                  </a:cubicBezTo>
                  <a:cubicBezTo>
                    <a:pt x="f242" y="f243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09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cubicBezTo>
                    <a:pt x="f283" y="f166"/>
                    <a:pt x="f284" y="f285"/>
                    <a:pt x="f286" y="f285"/>
                  </a:cubicBezTo>
                  <a:cubicBezTo>
                    <a:pt x="f287" y="f285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10" y="f311"/>
                    <a:pt x="f310" y="f312"/>
                    <a:pt x="f308" y="f313"/>
                  </a:cubicBezTo>
                  <a:cubicBezTo>
                    <a:pt x="f306" y="f314"/>
                    <a:pt x="f315" y="f31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7" y="f328"/>
                    <a:pt x="f329" y="f330"/>
                  </a:cubicBezTo>
                  <a:cubicBezTo>
                    <a:pt x="f331" y="f332"/>
                    <a:pt x="f333" y="f334"/>
                    <a:pt x="f335" y="f336"/>
                  </a:cubicBezTo>
                  <a:cubicBezTo>
                    <a:pt x="f337" y="f338"/>
                    <a:pt x="f339" y="f340"/>
                    <a:pt x="f341" y="f313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cubicBezTo>
                    <a:pt x="f354" y="f355"/>
                    <a:pt x="f356" y="f264"/>
                    <a:pt x="f357" y="f358"/>
                  </a:cubicBezTo>
                  <a:cubicBezTo>
                    <a:pt x="f359" y="f360"/>
                    <a:pt x="f361" y="f362"/>
                    <a:pt x="f363" y="f364"/>
                  </a:cubicBezTo>
                  <a:cubicBezTo>
                    <a:pt x="f365" y="f366"/>
                    <a:pt x="f365" y="f367"/>
                    <a:pt x="f368" y="f369"/>
                  </a:cubicBezTo>
                  <a:cubicBezTo>
                    <a:pt x="f370" y="f371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234" y="f392"/>
                  </a:cubicBezTo>
                  <a:cubicBezTo>
                    <a:pt x="f393" y="f394"/>
                    <a:pt x="f395" y="f396"/>
                    <a:pt x="f397" y="f398"/>
                  </a:cubicBezTo>
                  <a:cubicBezTo>
                    <a:pt x="f399" y="f400"/>
                    <a:pt x="f401" y="f402"/>
                    <a:pt x="f403" y="f404"/>
                  </a:cubicBezTo>
                  <a:cubicBezTo>
                    <a:pt x="f405" y="f406"/>
                    <a:pt x="f407" y="f408"/>
                    <a:pt x="f407" y="f409"/>
                  </a:cubicBezTo>
                  <a:cubicBezTo>
                    <a:pt x="f410" y="f411"/>
                    <a:pt x="f412" y="f413"/>
                    <a:pt x="f414" y="f415"/>
                  </a:cubicBezTo>
                  <a:cubicBezTo>
                    <a:pt x="f407" y="f416"/>
                    <a:pt x="f417" y="f418"/>
                    <a:pt x="f419" y="f420"/>
                  </a:cubicBezTo>
                  <a:cubicBezTo>
                    <a:pt x="f421" y="f422"/>
                    <a:pt x="f423" y="f424"/>
                    <a:pt x="f425" y="f426"/>
                  </a:cubicBezTo>
                  <a:cubicBezTo>
                    <a:pt x="f427" y="f428"/>
                    <a:pt x="f429" y="f430"/>
                    <a:pt x="f431" y="f432"/>
                  </a:cubicBezTo>
                  <a:cubicBezTo>
                    <a:pt x="f433" y="f434"/>
                    <a:pt x="f435" y="f436"/>
                    <a:pt x="f437" y="f438"/>
                  </a:cubicBezTo>
                  <a:cubicBezTo>
                    <a:pt x="f439" y="f440"/>
                    <a:pt x="f441" y="f442"/>
                    <a:pt x="f443" y="f444"/>
                  </a:cubicBezTo>
                  <a:cubicBezTo>
                    <a:pt x="f445" y="f446"/>
                    <a:pt x="f8" y="f447"/>
                    <a:pt x="f8" y="f448"/>
                  </a:cubicBezTo>
                  <a:cubicBezTo>
                    <a:pt x="f8" y="f449"/>
                    <a:pt x="f8" y="f450"/>
                    <a:pt x="f8" y="f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orma libre: forma 46">
              <a:extLst>
                <a:ext uri="{FF2B5EF4-FFF2-40B4-BE49-F238E27FC236}">
                  <a16:creationId xmlns:a16="http://schemas.microsoft.com/office/drawing/2014/main" id="{1136C909-C198-4819-85BE-0F35A5C6DAFE}"/>
                </a:ext>
              </a:extLst>
            </p:cNvPr>
            <p:cNvSpPr/>
            <p:nvPr/>
          </p:nvSpPr>
          <p:spPr>
            <a:xfrm>
              <a:off x="1531885" y="2213286"/>
              <a:ext cx="259927" cy="2596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924"/>
                <a:gd name="f7" fmla="val 259661"/>
                <a:gd name="f8" fmla="val 130146"/>
                <a:gd name="f9" fmla="val 9"/>
                <a:gd name="f10" fmla="val 202536"/>
                <a:gd name="f11" fmla="val -848"/>
                <a:gd name="f12" fmla="val 264258"/>
                <a:gd name="f13" fmla="val 60683"/>
                <a:gd name="f14" fmla="val 259686"/>
                <a:gd name="f15" fmla="val 137550"/>
                <a:gd name="f16" fmla="val 255495"/>
                <a:gd name="f17" fmla="val 207940"/>
                <a:gd name="f18" fmla="val 196631"/>
                <a:gd name="f19" fmla="val 259946"/>
                <a:gd name="f20" fmla="val 128813"/>
                <a:gd name="f21" fmla="val 259660"/>
                <a:gd name="f22" fmla="val 58709"/>
                <a:gd name="f23" fmla="val 259375"/>
                <a:gd name="f24" fmla="val -4252"/>
                <a:gd name="f25" fmla="val 199843"/>
                <a:gd name="f26" fmla="val 225"/>
                <a:gd name="f27" fmla="val 121929"/>
                <a:gd name="f28" fmla="val 4130"/>
                <a:gd name="f29" fmla="val 52873"/>
                <a:gd name="f30" fmla="val 62042"/>
                <a:gd name="f31" fmla="val -658"/>
                <a:gd name="f32" fmla="val 39468"/>
                <a:gd name="f33" fmla="val 129739"/>
                <a:gd name="f34" fmla="val 180031"/>
                <a:gd name="f35" fmla="val 79664"/>
                <a:gd name="f36" fmla="val 220322"/>
                <a:gd name="f37" fmla="val 129765"/>
                <a:gd name="f38" fmla="val 179581"/>
                <a:gd name="f39" fmla="val 220443"/>
                <a:gd name="f40" fmla="val 131073"/>
                <a:gd name="f41" fmla="val 79257"/>
                <a:gd name="f42" fmla="val 180629"/>
                <a:gd name="f43" fmla="val 39347"/>
                <a:gd name="f44" fmla="val 39252"/>
                <a:gd name="f45" fmla="val 79924"/>
                <a:gd name="f46" fmla="+- 0 0 -90"/>
                <a:gd name="f47" fmla="*/ f3 1 259924"/>
                <a:gd name="f48" fmla="*/ f4 1 259661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259924"/>
                <a:gd name="f57" fmla="*/ f53 1 259661"/>
                <a:gd name="f58" fmla="*/ 130146 f54 1"/>
                <a:gd name="f59" fmla="*/ 9 f53 1"/>
                <a:gd name="f60" fmla="*/ 259686 f54 1"/>
                <a:gd name="f61" fmla="*/ 137550 f53 1"/>
                <a:gd name="f62" fmla="*/ 128813 f54 1"/>
                <a:gd name="f63" fmla="*/ 259660 f53 1"/>
                <a:gd name="f64" fmla="*/ 225 f54 1"/>
                <a:gd name="f65" fmla="*/ 121929 f53 1"/>
                <a:gd name="f66" fmla="*/ 39468 f54 1"/>
                <a:gd name="f67" fmla="*/ 129739 f53 1"/>
                <a:gd name="f68" fmla="*/ 129765 f54 1"/>
                <a:gd name="f69" fmla="*/ 220322 f53 1"/>
                <a:gd name="f70" fmla="*/ 220443 f54 1"/>
                <a:gd name="f71" fmla="*/ 131073 f53 1"/>
                <a:gd name="f72" fmla="*/ 39347 f53 1"/>
                <a:gd name="f73" fmla="+- f55 0 f1"/>
                <a:gd name="f74" fmla="*/ f58 1 259924"/>
                <a:gd name="f75" fmla="*/ f59 1 259661"/>
                <a:gd name="f76" fmla="*/ f60 1 259924"/>
                <a:gd name="f77" fmla="*/ f61 1 259661"/>
                <a:gd name="f78" fmla="*/ f62 1 259924"/>
                <a:gd name="f79" fmla="*/ f63 1 259661"/>
                <a:gd name="f80" fmla="*/ f64 1 259924"/>
                <a:gd name="f81" fmla="*/ f65 1 259661"/>
                <a:gd name="f82" fmla="*/ f66 1 259924"/>
                <a:gd name="f83" fmla="*/ f67 1 259661"/>
                <a:gd name="f84" fmla="*/ f68 1 259924"/>
                <a:gd name="f85" fmla="*/ f69 1 259661"/>
                <a:gd name="f86" fmla="*/ f70 1 259924"/>
                <a:gd name="f87" fmla="*/ f71 1 259661"/>
                <a:gd name="f88" fmla="*/ f72 1 259661"/>
                <a:gd name="f89" fmla="*/ f49 1 f56"/>
                <a:gd name="f90" fmla="*/ f50 1 f56"/>
                <a:gd name="f91" fmla="*/ f49 1 f57"/>
                <a:gd name="f92" fmla="*/ f51 1 f57"/>
                <a:gd name="f93" fmla="*/ f74 1 f56"/>
                <a:gd name="f94" fmla="*/ f75 1 f57"/>
                <a:gd name="f95" fmla="*/ f76 1 f56"/>
                <a:gd name="f96" fmla="*/ f77 1 f57"/>
                <a:gd name="f97" fmla="*/ f78 1 f56"/>
                <a:gd name="f98" fmla="*/ f79 1 f57"/>
                <a:gd name="f99" fmla="*/ f80 1 f56"/>
                <a:gd name="f100" fmla="*/ f81 1 f57"/>
                <a:gd name="f101" fmla="*/ f82 1 f56"/>
                <a:gd name="f102" fmla="*/ f83 1 f57"/>
                <a:gd name="f103" fmla="*/ f84 1 f56"/>
                <a:gd name="f104" fmla="*/ f85 1 f57"/>
                <a:gd name="f105" fmla="*/ f86 1 f56"/>
                <a:gd name="f106" fmla="*/ f87 1 f57"/>
                <a:gd name="f107" fmla="*/ f88 1 f57"/>
                <a:gd name="f108" fmla="*/ f89 f47 1"/>
                <a:gd name="f109" fmla="*/ f90 f47 1"/>
                <a:gd name="f110" fmla="*/ f92 f48 1"/>
                <a:gd name="f111" fmla="*/ f91 f48 1"/>
                <a:gd name="f112" fmla="*/ f93 f47 1"/>
                <a:gd name="f113" fmla="*/ f94 f48 1"/>
                <a:gd name="f114" fmla="*/ f95 f47 1"/>
                <a:gd name="f115" fmla="*/ f96 f48 1"/>
                <a:gd name="f116" fmla="*/ f97 f47 1"/>
                <a:gd name="f117" fmla="*/ f98 f48 1"/>
                <a:gd name="f118" fmla="*/ f99 f47 1"/>
                <a:gd name="f119" fmla="*/ f100 f48 1"/>
                <a:gd name="f120" fmla="*/ f101 f47 1"/>
                <a:gd name="f121" fmla="*/ f102 f48 1"/>
                <a:gd name="f122" fmla="*/ f103 f47 1"/>
                <a:gd name="f123" fmla="*/ f104 f48 1"/>
                <a:gd name="f124" fmla="*/ f105 f47 1"/>
                <a:gd name="f125" fmla="*/ f106 f48 1"/>
                <a:gd name="f126" fmla="*/ f107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2" y="f113"/>
                </a:cxn>
                <a:cxn ang="f73">
                  <a:pos x="f114" y="f115"/>
                </a:cxn>
                <a:cxn ang="f73">
                  <a:pos x="f116" y="f117"/>
                </a:cxn>
                <a:cxn ang="f73">
                  <a:pos x="f118" y="f119"/>
                </a:cxn>
                <a:cxn ang="f73">
                  <a:pos x="f112" y="f113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16" y="f126"/>
                </a:cxn>
                <a:cxn ang="f73">
                  <a:pos x="f120" y="f121"/>
                </a:cxn>
              </a:cxnLst>
              <a:rect l="f108" t="f111" r="f109" b="f110"/>
              <a:pathLst>
                <a:path w="259924" h="25966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8" y="f9"/>
                  </a:cubicBezTo>
                  <a:close/>
                  <a:moveTo>
                    <a:pt x="f32" y="f33"/>
                  </a:moveTo>
                  <a:cubicBezTo>
                    <a:pt x="f32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39" y="f40"/>
                  </a:cubicBezTo>
                  <a:cubicBezTo>
                    <a:pt x="f39" y="f41"/>
                    <a:pt x="f42" y="f43"/>
                    <a:pt x="f20" y="f43"/>
                  </a:cubicBezTo>
                  <a:cubicBezTo>
                    <a:pt x="f35" y="f44"/>
                    <a:pt x="f32" y="f45"/>
                    <a:pt x="f32" y="f3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orma libre: forma 48">
              <a:extLst>
                <a:ext uri="{FF2B5EF4-FFF2-40B4-BE49-F238E27FC236}">
                  <a16:creationId xmlns:a16="http://schemas.microsoft.com/office/drawing/2014/main" id="{FB989B06-6E26-4112-A2B6-AD11C624A838}"/>
                </a:ext>
              </a:extLst>
            </p:cNvPr>
            <p:cNvSpPr/>
            <p:nvPr/>
          </p:nvSpPr>
          <p:spPr>
            <a:xfrm>
              <a:off x="1571350" y="2252542"/>
              <a:ext cx="180978" cy="180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0975"/>
                <a:gd name="f7" fmla="val 90488"/>
                <a:gd name="f8" fmla="val 40672"/>
                <a:gd name="f9" fmla="val 40196"/>
                <a:gd name="f10" fmla="val 89345"/>
                <a:gd name="f11" fmla="val 141161"/>
                <a:gd name="f12" fmla="val 39910"/>
                <a:gd name="f13" fmla="val 91726"/>
                <a:gd name="f14" fmla="val 140780"/>
                <a:gd name="f15" fmla="val 140113"/>
                <a:gd name="f16" fmla="val 90297"/>
                <a:gd name="f17" fmla="val 140684"/>
                <a:gd name="f18" fmla="val 36481"/>
                <a:gd name="f19" fmla="val 36385"/>
                <a:gd name="f20" fmla="val 120205"/>
                <a:gd name="f21" fmla="val 60865"/>
                <a:gd name="f22" fmla="val 144590"/>
                <a:gd name="f23" fmla="val 90869"/>
                <a:gd name="f24" fmla="val 144494"/>
                <a:gd name="f25" fmla="val 120110"/>
                <a:gd name="f26" fmla="val 144399"/>
                <a:gd name="f27" fmla="val 119824"/>
                <a:gd name="f28" fmla="val 61151"/>
                <a:gd name="f29" fmla="val 120206"/>
                <a:gd name="f30" fmla="val 36671"/>
                <a:gd name="f31" fmla="val 90773"/>
                <a:gd name="f32" fmla="val 61246"/>
                <a:gd name="f33" fmla="val 36195"/>
                <a:gd name="f34" fmla="val 36576"/>
                <a:gd name="f35" fmla="val 60674"/>
                <a:gd name="f36" fmla="+- 0 0 -90"/>
                <a:gd name="f37" fmla="*/ f3 1 180975"/>
                <a:gd name="f38" fmla="*/ f4 1 180975"/>
                <a:gd name="f39" fmla="val f5"/>
                <a:gd name="f40" fmla="val f6"/>
                <a:gd name="f41" fmla="*/ f36 f0 1"/>
                <a:gd name="f42" fmla="+- f40 0 f39"/>
                <a:gd name="f43" fmla="*/ f41 1 f2"/>
                <a:gd name="f44" fmla="*/ f42 1 180975"/>
                <a:gd name="f45" fmla="*/ 0 f42 1"/>
                <a:gd name="f46" fmla="*/ 90488 f42 1"/>
                <a:gd name="f47" fmla="*/ 89345 f42 1"/>
                <a:gd name="f48" fmla="*/ 180975 f42 1"/>
                <a:gd name="f49" fmla="*/ 91726 f42 1"/>
                <a:gd name="f50" fmla="*/ 90297 f42 1"/>
                <a:gd name="f51" fmla="*/ 36481 f42 1"/>
                <a:gd name="f52" fmla="*/ 90869 f42 1"/>
                <a:gd name="f53" fmla="*/ 144494 f42 1"/>
                <a:gd name="f54" fmla="*/ 90773 f42 1"/>
                <a:gd name="f55" fmla="+- f43 0 f1"/>
                <a:gd name="f56" fmla="*/ f45 1 180975"/>
                <a:gd name="f57" fmla="*/ f46 1 180975"/>
                <a:gd name="f58" fmla="*/ f47 1 180975"/>
                <a:gd name="f59" fmla="*/ f48 1 180975"/>
                <a:gd name="f60" fmla="*/ f49 1 180975"/>
                <a:gd name="f61" fmla="*/ f50 1 180975"/>
                <a:gd name="f62" fmla="*/ f51 1 180975"/>
                <a:gd name="f63" fmla="*/ f52 1 180975"/>
                <a:gd name="f64" fmla="*/ f53 1 180975"/>
                <a:gd name="f65" fmla="*/ f54 1 180975"/>
                <a:gd name="f66" fmla="*/ f39 1 f44"/>
                <a:gd name="f67" fmla="*/ f40 1 f44"/>
                <a:gd name="f68" fmla="*/ f56 1 f44"/>
                <a:gd name="f69" fmla="*/ f57 1 f44"/>
                <a:gd name="f70" fmla="*/ f58 1 f44"/>
                <a:gd name="f71" fmla="*/ f59 1 f44"/>
                <a:gd name="f72" fmla="*/ f60 1 f44"/>
                <a:gd name="f73" fmla="*/ f61 1 f44"/>
                <a:gd name="f74" fmla="*/ f62 1 f44"/>
                <a:gd name="f75" fmla="*/ f63 1 f44"/>
                <a:gd name="f76" fmla="*/ f64 1 f44"/>
                <a:gd name="f77" fmla="*/ f65 1 f44"/>
                <a:gd name="f78" fmla="*/ f66 f37 1"/>
                <a:gd name="f79" fmla="*/ f67 f37 1"/>
                <a:gd name="f80" fmla="*/ f67 f38 1"/>
                <a:gd name="f81" fmla="*/ f66 f38 1"/>
                <a:gd name="f82" fmla="*/ f68 f37 1"/>
                <a:gd name="f83" fmla="*/ f69 f38 1"/>
                <a:gd name="f84" fmla="*/ f70 f37 1"/>
                <a:gd name="f85" fmla="*/ f68 f38 1"/>
                <a:gd name="f86" fmla="*/ f71 f37 1"/>
                <a:gd name="f87" fmla="*/ f72 f38 1"/>
                <a:gd name="f88" fmla="*/ f73 f37 1"/>
                <a:gd name="f89" fmla="*/ f71 f38 1"/>
                <a:gd name="f90" fmla="*/ f74 f37 1"/>
                <a:gd name="f91" fmla="*/ f73 f38 1"/>
                <a:gd name="f92" fmla="*/ f75 f37 1"/>
                <a:gd name="f93" fmla="*/ f76 f38 1"/>
                <a:gd name="f94" fmla="*/ f76 f37 1"/>
                <a:gd name="f95" fmla="*/ f77 f37 1"/>
                <a:gd name="f96" fmla="*/ f74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2" y="f83"/>
                </a:cxn>
                <a:cxn ang="f55">
                  <a:pos x="f84" y="f85"/>
                </a:cxn>
                <a:cxn ang="f55">
                  <a:pos x="f86" y="f87"/>
                </a:cxn>
                <a:cxn ang="f55">
                  <a:pos x="f88" y="f89"/>
                </a:cxn>
                <a:cxn ang="f55">
                  <a:pos x="f82" y="f83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83"/>
                </a:cxn>
                <a:cxn ang="f55">
                  <a:pos x="f95" y="f96"/>
                </a:cxn>
                <a:cxn ang="f55">
                  <a:pos x="f90" y="f91"/>
                </a:cxn>
              </a:cxnLst>
              <a:rect l="f78" t="f81" r="f79" b="f80"/>
              <a:pathLst>
                <a:path w="180975" h="180975">
                  <a:moveTo>
                    <a:pt x="f5" y="f7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6" y="f12"/>
                    <a:pt x="f6" y="f13"/>
                  </a:cubicBezTo>
                  <a:cubicBezTo>
                    <a:pt x="f6" y="f14"/>
                    <a:pt x="f15" y="f6"/>
                    <a:pt x="f16" y="f6"/>
                  </a:cubicBezTo>
                  <a:cubicBezTo>
                    <a:pt x="f9" y="f6"/>
                    <a:pt x="f5" y="f17"/>
                    <a:pt x="f5" y="f7"/>
                  </a:cubicBezTo>
                  <a:close/>
                  <a:moveTo>
                    <a:pt x="f18" y="f16"/>
                  </a:move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4" y="f27"/>
                    <a:pt x="f24" y="f7"/>
                  </a:cubicBezTo>
                  <a:cubicBezTo>
                    <a:pt x="f24" y="f28"/>
                    <a:pt x="f29" y="f30"/>
                    <a:pt x="f31" y="f18"/>
                  </a:cubicBezTo>
                  <a:cubicBezTo>
                    <a:pt x="f32" y="f33"/>
                    <a:pt x="f34" y="f35"/>
                    <a:pt x="f18" y="f1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orma libre: forma 49">
              <a:extLst>
                <a:ext uri="{FF2B5EF4-FFF2-40B4-BE49-F238E27FC236}">
                  <a16:creationId xmlns:a16="http://schemas.microsoft.com/office/drawing/2014/main" id="{D0704A41-9457-4023-BEBE-749D27AEF8B5}"/>
                </a:ext>
              </a:extLst>
            </p:cNvPr>
            <p:cNvSpPr/>
            <p:nvPr/>
          </p:nvSpPr>
          <p:spPr>
            <a:xfrm>
              <a:off x="1607835" y="2289017"/>
              <a:ext cx="108008" cy="1080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13"/>
                <a:gd name="f7" fmla="val 108014"/>
                <a:gd name="f8" fmla="val 53817"/>
                <a:gd name="f9" fmla="val 95"/>
                <a:gd name="f10" fmla="val 24290"/>
                <a:gd name="f11" fmla="val 24765"/>
                <a:gd name="f12" fmla="val -189"/>
                <a:gd name="f13" fmla="val 54292"/>
                <a:gd name="f14" fmla="val 1"/>
                <a:gd name="f15" fmla="val 83725"/>
                <a:gd name="f16" fmla="val 192"/>
                <a:gd name="f17" fmla="val 24576"/>
                <a:gd name="f18" fmla="val 54008"/>
                <a:gd name="f19" fmla="val 83345"/>
                <a:gd name="f20" fmla="val 83629"/>
                <a:gd name="f21" fmla="val 108015"/>
                <a:gd name="f22" fmla="val 54388"/>
                <a:gd name="f23" fmla="val 24384"/>
                <a:gd name="f24" fmla="val 83726"/>
                <a:gd name="f25" fmla="+- 0 0 -90"/>
                <a:gd name="f26" fmla="*/ f3 1 108013"/>
                <a:gd name="f27" fmla="*/ f4 1 108014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08013"/>
                <a:gd name="f36" fmla="*/ f32 1 108014"/>
                <a:gd name="f37" fmla="*/ 0 f33 1"/>
                <a:gd name="f38" fmla="*/ 53817 f32 1"/>
                <a:gd name="f39" fmla="*/ 54292 f33 1"/>
                <a:gd name="f40" fmla="*/ 1 f32 1"/>
                <a:gd name="f41" fmla="*/ 108014 f33 1"/>
                <a:gd name="f42" fmla="*/ 54008 f32 1"/>
                <a:gd name="f43" fmla="*/ 54388 f33 1"/>
                <a:gd name="f44" fmla="*/ 108015 f32 1"/>
                <a:gd name="f45" fmla="+- f34 0 f1"/>
                <a:gd name="f46" fmla="*/ f37 1 108013"/>
                <a:gd name="f47" fmla="*/ f38 1 108014"/>
                <a:gd name="f48" fmla="*/ f39 1 108013"/>
                <a:gd name="f49" fmla="*/ f40 1 108014"/>
                <a:gd name="f50" fmla="*/ f41 1 108013"/>
                <a:gd name="f51" fmla="*/ f42 1 108014"/>
                <a:gd name="f52" fmla="*/ f43 1 108013"/>
                <a:gd name="f53" fmla="*/ f44 1 108014"/>
                <a:gd name="f54" fmla="*/ f28 1 f35"/>
                <a:gd name="f55" fmla="*/ f29 1 f35"/>
                <a:gd name="f56" fmla="*/ f28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108013" h="10801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7" y="f17"/>
                    <a:pt x="f7" y="f18"/>
                  </a:cubicBezTo>
                  <a:cubicBezTo>
                    <a:pt x="f7" y="f19"/>
                    <a:pt x="f20" y="f21"/>
                    <a:pt x="f22" y="f21"/>
                  </a:cubicBezTo>
                  <a:cubicBezTo>
                    <a:pt x="f23" y="f21"/>
                    <a:pt x="f5" y="f24"/>
                    <a:pt x="f5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upo 4">
            <a:extLst>
              <a:ext uri="{FF2B5EF4-FFF2-40B4-BE49-F238E27FC236}">
                <a16:creationId xmlns:a16="http://schemas.microsoft.com/office/drawing/2014/main" id="{20D6E03F-9D96-4928-A24C-D5A8CF60DD95}"/>
              </a:ext>
            </a:extLst>
          </p:cNvPr>
          <p:cNvGrpSpPr/>
          <p:nvPr/>
        </p:nvGrpSpPr>
        <p:grpSpPr>
          <a:xfrm>
            <a:off x="3650833" y="899696"/>
            <a:ext cx="1158270" cy="1411842"/>
            <a:chOff x="3650833" y="899696"/>
            <a:chExt cx="1158270" cy="1411842"/>
          </a:xfrm>
        </p:grpSpPr>
        <p:sp>
          <p:nvSpPr>
            <p:cNvPr id="29" name="Forma libre: forma 50">
              <a:extLst>
                <a:ext uri="{FF2B5EF4-FFF2-40B4-BE49-F238E27FC236}">
                  <a16:creationId xmlns:a16="http://schemas.microsoft.com/office/drawing/2014/main" id="{84144060-51F5-4CE8-8336-F3E2FB7AC875}"/>
                </a:ext>
              </a:extLst>
            </p:cNvPr>
            <p:cNvSpPr/>
            <p:nvPr/>
          </p:nvSpPr>
          <p:spPr>
            <a:xfrm>
              <a:off x="3650833" y="899696"/>
              <a:ext cx="1158270" cy="14118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5310"/>
                <a:gd name="f7" fmla="val 908479"/>
                <a:gd name="f8" fmla="val 132516"/>
                <a:gd name="f9" fmla="val 67382"/>
                <a:gd name="f10" fmla="val 57555"/>
                <a:gd name="f11" fmla="val 84908"/>
                <a:gd name="f12" fmla="val 15454"/>
                <a:gd name="f13" fmla="val 151964"/>
                <a:gd name="f14" fmla="val 32885"/>
                <a:gd name="f15" fmla="val 228926"/>
                <a:gd name="f16" fmla="val 37838"/>
                <a:gd name="f17" fmla="val 250929"/>
                <a:gd name="f18" fmla="val 46315"/>
                <a:gd name="f19" fmla="val 272550"/>
                <a:gd name="f20" fmla="val 55840"/>
                <a:gd name="f21" fmla="val 293124"/>
                <a:gd name="f22" fmla="val 72128"/>
                <a:gd name="f23" fmla="val 328653"/>
                <a:gd name="f24" fmla="val 90416"/>
                <a:gd name="f25" fmla="val 363324"/>
                <a:gd name="f26" fmla="val 108228"/>
                <a:gd name="f27" fmla="val 398185"/>
                <a:gd name="f28" fmla="val 110228"/>
                <a:gd name="f29" fmla="val 402090"/>
                <a:gd name="f30" fmla="val 114800"/>
                <a:gd name="f31" fmla="val 404567"/>
                <a:gd name="f32" fmla="val 117943"/>
                <a:gd name="f33" fmla="val 407996"/>
                <a:gd name="f34" fmla="val 122706"/>
                <a:gd name="f35" fmla="val 413139"/>
                <a:gd name="f36" fmla="val 128325"/>
                <a:gd name="f37" fmla="val 417902"/>
                <a:gd name="f38" fmla="val 131564"/>
                <a:gd name="f39" fmla="val 423903"/>
                <a:gd name="f40" fmla="val 143946"/>
                <a:gd name="f41" fmla="val 446477"/>
                <a:gd name="f42" fmla="val 153757"/>
                <a:gd name="f43" fmla="val 470575"/>
                <a:gd name="f44" fmla="val 167759"/>
                <a:gd name="f45" fmla="val 492006"/>
                <a:gd name="f46" fmla="val 196334"/>
                <a:gd name="f47" fmla="val 535726"/>
                <a:gd name="f48" fmla="val 235958"/>
                <a:gd name="f49" fmla="val 563539"/>
                <a:gd name="f50" fmla="val 290250"/>
                <a:gd name="f51" fmla="val 561539"/>
                <a:gd name="f52" fmla="val 337875"/>
                <a:gd name="f53" fmla="val 559824"/>
                <a:gd name="f54" fmla="val 373404"/>
                <a:gd name="f55" fmla="val 534107"/>
                <a:gd name="f56" fmla="val 399121"/>
                <a:gd name="f57" fmla="val 495816"/>
                <a:gd name="f58" fmla="val 413599"/>
                <a:gd name="f59" fmla="val 474290"/>
                <a:gd name="f60" fmla="val 424172"/>
                <a:gd name="f61" fmla="val 450192"/>
                <a:gd name="f62" fmla="val 436174"/>
                <a:gd name="f63" fmla="val 427141"/>
                <a:gd name="f64" fmla="val 440745"/>
                <a:gd name="f65" fmla="val 418378"/>
                <a:gd name="f66" fmla="val 444841"/>
                <a:gd name="f67" fmla="val 409710"/>
                <a:gd name="f68" fmla="val 455414"/>
                <a:gd name="f69" fmla="val 406377"/>
                <a:gd name="f70" fmla="val 457700"/>
                <a:gd name="f71" fmla="val 405710"/>
                <a:gd name="f72" fmla="val 459510"/>
                <a:gd name="f73" fmla="val 402376"/>
                <a:gd name="f74" fmla="val 460748"/>
                <a:gd name="f75" fmla="val 399900"/>
                <a:gd name="f76" fmla="val 480274"/>
                <a:gd name="f77" fmla="val 360847"/>
                <a:gd name="f78" fmla="val 500372"/>
                <a:gd name="f79" fmla="val 321985"/>
                <a:gd name="f80" fmla="val 519041"/>
                <a:gd name="f81" fmla="val 282552"/>
                <a:gd name="f82" fmla="val 536662"/>
                <a:gd name="f83" fmla="val 245309"/>
                <a:gd name="f84" fmla="val 546378"/>
                <a:gd name="f85" fmla="val 206256"/>
                <a:gd name="f86" fmla="val 537139"/>
                <a:gd name="f87" fmla="val 164823"/>
                <a:gd name="f88" fmla="val 526661"/>
                <a:gd name="f89" fmla="val 117674"/>
                <a:gd name="f90" fmla="val 495895"/>
                <a:gd name="f91" fmla="val 88718"/>
                <a:gd name="f92" fmla="val 451509"/>
                <a:gd name="f93" fmla="val 71573"/>
                <a:gd name="f94" fmla="val 446460"/>
                <a:gd name="f95" fmla="val 81098"/>
                <a:gd name="f96" fmla="val 439698"/>
                <a:gd name="f97" fmla="val 83289"/>
                <a:gd name="f98" fmla="val 430458"/>
                <a:gd name="f99" fmla="val 77955"/>
                <a:gd name="f100" fmla="val 428744"/>
                <a:gd name="f101" fmla="val 77002"/>
                <a:gd name="f102" fmla="val 425506"/>
                <a:gd name="f103" fmla="val 78145"/>
                <a:gd name="f104" fmla="val 423315"/>
                <a:gd name="f105" fmla="val 79098"/>
                <a:gd name="f106" fmla="val 418743"/>
                <a:gd name="f107" fmla="val 80907"/>
                <a:gd name="f108" fmla="val 414552"/>
                <a:gd name="f109" fmla="val 83384"/>
                <a:gd name="f110" fmla="val 409980"/>
                <a:gd name="f111" fmla="val 85194"/>
                <a:gd name="f112" fmla="val 384167"/>
                <a:gd name="f113" fmla="val 95576"/>
                <a:gd name="f114" fmla="val 361212"/>
                <a:gd name="f115" fmla="val 80812"/>
                <a:gd name="f116" fmla="val 361688"/>
                <a:gd name="f117" fmla="val 52999"/>
                <a:gd name="f118" fmla="val 361878"/>
                <a:gd name="f119" fmla="val 41950"/>
                <a:gd name="f120" fmla="val 364641"/>
                <a:gd name="f121" fmla="val 30139"/>
                <a:gd name="f122" fmla="val 369117"/>
                <a:gd name="f123" fmla="val 20043"/>
                <a:gd name="f124" fmla="val 378357"/>
                <a:gd name="f125" fmla="val -1008"/>
                <a:gd name="f126" fmla="val 401217"/>
                <a:gd name="f127" fmla="val -6056"/>
                <a:gd name="f128" fmla="val 419695"/>
                <a:gd name="f129" fmla="val 7660"/>
                <a:gd name="f130" fmla="val 424362"/>
                <a:gd name="f131" fmla="val 11089"/>
                <a:gd name="f132" fmla="val 427982"/>
                <a:gd name="f133" fmla="val 16042"/>
                <a:gd name="f134" fmla="val 432649"/>
                <a:gd name="f135" fmla="val 19566"/>
                <a:gd name="f136" fmla="val 437031"/>
                <a:gd name="f137" fmla="val 22900"/>
                <a:gd name="f138" fmla="val 442365"/>
                <a:gd name="f139" fmla="val 24996"/>
                <a:gd name="f140" fmla="val 447032"/>
                <a:gd name="f141" fmla="val 28044"/>
                <a:gd name="f142" fmla="val 450175"/>
                <a:gd name="f143" fmla="val 30044"/>
                <a:gd name="f144" fmla="val 455319"/>
                <a:gd name="f145" fmla="val 32616"/>
                <a:gd name="f146" fmla="val 35092"/>
                <a:gd name="f147" fmla="val 455604"/>
                <a:gd name="f148" fmla="val 43664"/>
                <a:gd name="f149" fmla="val 461986"/>
                <a:gd name="f150" fmla="val 44427"/>
                <a:gd name="f151" fmla="val 467415"/>
                <a:gd name="f152" fmla="val 46712"/>
                <a:gd name="f153" fmla="val 522565"/>
                <a:gd name="f154" fmla="val 69287"/>
                <a:gd name="f155" fmla="val 557617"/>
                <a:gd name="f156" fmla="val 108911"/>
                <a:gd name="f157" fmla="val 567523"/>
                <a:gd name="f158" fmla="val 168442"/>
                <a:gd name="f159" fmla="val 574286"/>
                <a:gd name="f160" fmla="val 209209"/>
                <a:gd name="f161" fmla="val 566475"/>
                <a:gd name="f162" fmla="val 248643"/>
                <a:gd name="f163" fmla="val 549426"/>
                <a:gd name="f164" fmla="val 285695"/>
                <a:gd name="f165" fmla="val 530471"/>
                <a:gd name="f166" fmla="val 326843"/>
                <a:gd name="f167" fmla="val 509707"/>
                <a:gd name="f168" fmla="val 367134"/>
                <a:gd name="f169" fmla="val 489418"/>
                <a:gd name="f170" fmla="val 407710"/>
                <a:gd name="f171" fmla="val 486275"/>
                <a:gd name="f172" fmla="val 413901"/>
                <a:gd name="f173" fmla="val 483036"/>
                <a:gd name="f174" fmla="val 419426"/>
                <a:gd name="f175" fmla="val 485799"/>
                <a:gd name="f176" fmla="val 426951"/>
                <a:gd name="f177" fmla="val 486846"/>
                <a:gd name="f178" fmla="val 429903"/>
                <a:gd name="f179" fmla="val 486180"/>
                <a:gd name="f180" fmla="val 434285"/>
                <a:gd name="f181" fmla="val 484751"/>
                <a:gd name="f182" fmla="val 437333"/>
                <a:gd name="f183" fmla="val 468082"/>
                <a:gd name="f184" fmla="val 474099"/>
                <a:gd name="f185" fmla="val 452175"/>
                <a:gd name="f186" fmla="val 511437"/>
                <a:gd name="f187" fmla="val 425220"/>
                <a:gd name="f188" fmla="val 542298"/>
                <a:gd name="f189" fmla="val 393025"/>
                <a:gd name="f190" fmla="val 579255"/>
                <a:gd name="f191" fmla="val 353401"/>
                <a:gd name="f192" fmla="val 603258"/>
                <a:gd name="f193" fmla="val 304062"/>
                <a:gd name="f194" fmla="val 609354"/>
                <a:gd name="f195" fmla="val 302728"/>
                <a:gd name="f196" fmla="val 609545"/>
                <a:gd name="f197" fmla="val 301490"/>
                <a:gd name="f198" fmla="val 609831"/>
                <a:gd name="f199" fmla="val 300252"/>
                <a:gd name="f200" fmla="val 610116"/>
                <a:gd name="f201" fmla="val 299680"/>
                <a:gd name="f202" fmla="val 610307"/>
                <a:gd name="f203" fmla="val 299109"/>
                <a:gd name="f204" fmla="val 610783"/>
                <a:gd name="f205" fmla="val 297585"/>
                <a:gd name="f206" fmla="val 611736"/>
                <a:gd name="f207" fmla="val 620499"/>
                <a:gd name="f208" fmla="val 297394"/>
                <a:gd name="f209" fmla="val 629928"/>
                <a:gd name="f210" fmla="val 639358"/>
                <a:gd name="f211" fmla="val 298251"/>
                <a:gd name="f212" fmla="val 672600"/>
                <a:gd name="f213" fmla="val 296156"/>
                <a:gd name="f214" fmla="val 706224"/>
                <a:gd name="f215" fmla="val 300442"/>
                <a:gd name="f216" fmla="val 738990"/>
                <a:gd name="f217" fmla="val 309682"/>
                <a:gd name="f218" fmla="val 808903"/>
                <a:gd name="f219" fmla="val 366736"/>
                <a:gd name="f220" fmla="val 864719"/>
                <a:gd name="f221" fmla="val 877007"/>
                <a:gd name="f222" fmla="val 505515"/>
                <a:gd name="f223" fmla="val 889008"/>
                <a:gd name="f224" fmla="val 576477"/>
                <a:gd name="f225" fmla="val 855576"/>
                <a:gd name="f226" fmla="val 610862"/>
                <a:gd name="f227" fmla="val 795187"/>
                <a:gd name="f228" fmla="val 624864"/>
                <a:gd name="f229" fmla="val 770613"/>
                <a:gd name="f230" fmla="val 632960"/>
                <a:gd name="f231" fmla="val 744228"/>
                <a:gd name="f232" fmla="val 633150"/>
                <a:gd name="f233" fmla="val 716034"/>
                <a:gd name="f234" fmla="val 633532"/>
                <a:gd name="f235" fmla="val 656979"/>
                <a:gd name="f236" fmla="val 633341"/>
                <a:gd name="f237" fmla="val 597924"/>
                <a:gd name="f238" fmla="val 538869"/>
                <a:gd name="f239" fmla="val 536964"/>
                <a:gd name="f240" fmla="val 633055"/>
                <a:gd name="f241" fmla="val 535059"/>
                <a:gd name="f242" fmla="val 632865"/>
                <a:gd name="f243" fmla="val 532488"/>
                <a:gd name="f244" fmla="val 602004"/>
                <a:gd name="f245" fmla="val 526582"/>
                <a:gd name="f246" fmla="val 578096"/>
                <a:gd name="f247" fmla="val 510390"/>
                <a:gd name="f248" fmla="val 562570"/>
                <a:gd name="f249" fmla="val 482958"/>
                <a:gd name="f250" fmla="val 551616"/>
                <a:gd name="f251" fmla="val 463622"/>
                <a:gd name="f252" fmla="val 548092"/>
                <a:gd name="f253" fmla="val 442381"/>
                <a:gd name="f254" fmla="val 551807"/>
                <a:gd name="f255" fmla="val 420569"/>
                <a:gd name="f256" fmla="val 559903"/>
                <a:gd name="f257" fmla="val 372944"/>
                <a:gd name="f258" fmla="val 599241"/>
                <a:gd name="f259" fmla="val 339321"/>
                <a:gd name="f260" fmla="val 646390"/>
                <a:gd name="f261" fmla="val 338844"/>
                <a:gd name="f262" fmla="val 694682"/>
                <a:gd name="f263" fmla="val 338368"/>
                <a:gd name="f264" fmla="val 734116"/>
                <a:gd name="f265" fmla="val 370467"/>
                <a:gd name="f266" fmla="val 743450"/>
                <a:gd name="f267" fmla="val 418759"/>
                <a:gd name="f268" fmla="val 748689"/>
                <a:gd name="f269" fmla="val 445715"/>
                <a:gd name="f270" fmla="val 742783"/>
                <a:gd name="f271" fmla="val 470670"/>
                <a:gd name="f272" fmla="val 726781"/>
                <a:gd name="f273" fmla="val 492959"/>
                <a:gd name="f274" fmla="val 711065"/>
                <a:gd name="f275" fmla="val 514866"/>
                <a:gd name="f276" fmla="val 689158"/>
                <a:gd name="f277" fmla="val 527535"/>
                <a:gd name="f278" fmla="val 662392"/>
                <a:gd name="f279" fmla="val 532678"/>
                <a:gd name="f280" fmla="val 545727"/>
                <a:gd name="f281" fmla="val 558110"/>
                <a:gd name="f282" fmla="val 570397"/>
                <a:gd name="f283" fmla="val 617069"/>
                <a:gd name="f284" fmla="val 662487"/>
                <a:gd name="f285" fmla="val 663742"/>
                <a:gd name="f286" fmla="val 710415"/>
                <a:gd name="f287" fmla="val 662107"/>
                <a:gd name="f288" fmla="val 822714"/>
                <a:gd name="f289" fmla="val 572095"/>
                <a:gd name="f290" fmla="val 910630"/>
                <a:gd name="f291" fmla="val 459891"/>
                <a:gd name="f292" fmla="val 908439"/>
                <a:gd name="f293" fmla="val 356259"/>
                <a:gd name="f294" fmla="val 906439"/>
                <a:gd name="f295" fmla="val 269962"/>
                <a:gd name="f296" fmla="val 819666"/>
                <a:gd name="f297" fmla="val 268819"/>
                <a:gd name="f298" fmla="val 715939"/>
                <a:gd name="f299" fmla="val 268438"/>
                <a:gd name="f300" fmla="val 683649"/>
                <a:gd name="f301" fmla="val 268724"/>
                <a:gd name="f302" fmla="val 651360"/>
                <a:gd name="f303" fmla="val 618975"/>
                <a:gd name="f304" fmla="val 613831"/>
                <a:gd name="f305" fmla="val 268915"/>
                <a:gd name="f306" fmla="val 609926"/>
                <a:gd name="f307" fmla="val 261771"/>
                <a:gd name="f308" fmla="val 608783"/>
                <a:gd name="f309" fmla="val 199573"/>
                <a:gd name="f310" fmla="val 598877"/>
                <a:gd name="f311" fmla="val 154233"/>
                <a:gd name="f312" fmla="val 564206"/>
                <a:gd name="f313" fmla="val 122515"/>
                <a:gd name="f314" fmla="val 511152"/>
                <a:gd name="f315" fmla="val 109180"/>
                <a:gd name="f316" fmla="val 488863"/>
                <a:gd name="f317" fmla="val 98322"/>
                <a:gd name="f318" fmla="val 465051"/>
                <a:gd name="f319" fmla="val 86606"/>
                <a:gd name="f320" fmla="val 441810"/>
                <a:gd name="f321" fmla="val 84606"/>
                <a:gd name="f322" fmla="val 437904"/>
                <a:gd name="f323" fmla="val 82415"/>
                <a:gd name="f324" fmla="val 432380"/>
                <a:gd name="f325" fmla="val 83748"/>
                <a:gd name="f326" fmla="val 428856"/>
                <a:gd name="f327" fmla="val 87273"/>
                <a:gd name="f328" fmla="val 419331"/>
                <a:gd name="f329" fmla="val 82510"/>
                <a:gd name="f330" fmla="val 412473"/>
                <a:gd name="f331" fmla="val 78795"/>
                <a:gd name="f332" fmla="val 404948"/>
                <a:gd name="f333" fmla="val 59650"/>
                <a:gd name="f334" fmla="val 366086"/>
                <a:gd name="f335" fmla="val 39457"/>
                <a:gd name="f336" fmla="val 327700"/>
                <a:gd name="f337" fmla="val 21455"/>
                <a:gd name="f338" fmla="val 288267"/>
                <a:gd name="f339" fmla="val 2786"/>
                <a:gd name="f340" fmla="val 247404"/>
                <a:gd name="f341" fmla="val -5691"/>
                <a:gd name="f342" fmla="val 204447"/>
                <a:gd name="f343" fmla="val 4119"/>
                <a:gd name="f344" fmla="val 159584"/>
                <a:gd name="f345" fmla="val 17073"/>
                <a:gd name="f346" fmla="val 100338"/>
                <a:gd name="f347" fmla="val 55364"/>
                <a:gd name="f348" fmla="val 63858"/>
                <a:gd name="f349" fmla="val 110895"/>
                <a:gd name="f350" fmla="val 43569"/>
                <a:gd name="f351" fmla="val 115181"/>
                <a:gd name="f352" fmla="val 42045"/>
                <a:gd name="f353" fmla="val 119848"/>
                <a:gd name="f354" fmla="val 41379"/>
                <a:gd name="f355" fmla="val 123849"/>
                <a:gd name="f356" fmla="val 39283"/>
                <a:gd name="f357" fmla="val 126992"/>
                <a:gd name="f358" fmla="val 37569"/>
                <a:gd name="f359" fmla="val 130231"/>
                <a:gd name="f360" fmla="val 34806"/>
                <a:gd name="f361" fmla="val 131659"/>
                <a:gd name="f362" fmla="val 31663"/>
                <a:gd name="f363" fmla="val 134612"/>
                <a:gd name="f364" fmla="val 25091"/>
                <a:gd name="f365" fmla="val 139946"/>
                <a:gd name="f366" fmla="val 22138"/>
                <a:gd name="f367" fmla="val 145661"/>
                <a:gd name="f368" fmla="val 24424"/>
                <a:gd name="f369" fmla="val 152043"/>
                <a:gd name="f370" fmla="val 26901"/>
                <a:gd name="f371" fmla="val 155376"/>
                <a:gd name="f372" fmla="val 24234"/>
                <a:gd name="f373" fmla="val 159377"/>
                <a:gd name="f374" fmla="val 20709"/>
                <a:gd name="f375" fmla="val 164806"/>
                <a:gd name="f376" fmla="val 170045"/>
                <a:gd name="f377" fmla="val 176046"/>
                <a:gd name="f378" fmla="val 7089"/>
                <a:gd name="f379" fmla="val 194619"/>
                <a:gd name="f380" fmla="val -5389"/>
                <a:gd name="f381" fmla="val 215860"/>
                <a:gd name="f382" fmla="val 802"/>
                <a:gd name="f383" fmla="val 224909"/>
                <a:gd name="f384" fmla="val 20995"/>
                <a:gd name="f385" fmla="val 231100"/>
                <a:gd name="f386" fmla="val 232339"/>
                <a:gd name="f387" fmla="val 49380"/>
                <a:gd name="f388" fmla="val 229100"/>
                <a:gd name="f389" fmla="val 64143"/>
                <a:gd name="f390" fmla="val 224528"/>
                <a:gd name="f391" fmla="val 84622"/>
                <a:gd name="f392" fmla="val 204621"/>
                <a:gd name="f393" fmla="val 94623"/>
                <a:gd name="f394" fmla="val 184047"/>
                <a:gd name="f395" fmla="val 87003"/>
                <a:gd name="f396" fmla="val 178903"/>
                <a:gd name="f397" fmla="val 85098"/>
                <a:gd name="f398" fmla="val 174045"/>
                <a:gd name="f399" fmla="val 82241"/>
                <a:gd name="f400" fmla="val 169283"/>
                <a:gd name="f401" fmla="val 79479"/>
                <a:gd name="f402" fmla="val 162711"/>
                <a:gd name="f403" fmla="val 75669"/>
                <a:gd name="f404" fmla="val 156996"/>
                <a:gd name="f405" fmla="val 71192"/>
                <a:gd name="f406" fmla="val 148328"/>
                <a:gd name="f407" fmla="val 76431"/>
                <a:gd name="f408" fmla="val 142232"/>
                <a:gd name="f409" fmla="val 79860"/>
                <a:gd name="f410" fmla="val 137755"/>
                <a:gd name="f411" fmla="val 76335"/>
                <a:gd name="f412" fmla="val 715827"/>
                <a:gd name="f413" fmla="val 436095"/>
                <a:gd name="f414" fmla="val 716208"/>
                <a:gd name="f415" fmla="val 398661"/>
                <a:gd name="f416" fmla="val 686205"/>
                <a:gd name="f417" fmla="val 367991"/>
                <a:gd name="f418" fmla="val 648867"/>
                <a:gd name="f419" fmla="val 367610"/>
                <a:gd name="f420" fmla="val 610386"/>
                <a:gd name="f421" fmla="val 579525"/>
                <a:gd name="f422" fmla="val 397328"/>
                <a:gd name="f423" fmla="val 579334"/>
                <a:gd name="f424" fmla="val 435618"/>
                <a:gd name="f425" fmla="val 579144"/>
                <a:gd name="f426" fmla="val 472861"/>
                <a:gd name="f427" fmla="val 609433"/>
                <a:gd name="f428" fmla="val 503913"/>
                <a:gd name="f429" fmla="val 646295"/>
                <a:gd name="f430" fmla="val 504294"/>
                <a:gd name="f431" fmla="val 684681"/>
                <a:gd name="f432" fmla="val 504675"/>
                <a:gd name="f433" fmla="val 715542"/>
                <a:gd name="f434" fmla="val 474480"/>
                <a:gd name="f435" fmla="+- 0 0 -90"/>
                <a:gd name="f436" fmla="*/ f3 1 745310"/>
                <a:gd name="f437" fmla="*/ f4 1 908479"/>
                <a:gd name="f438" fmla="val f5"/>
                <a:gd name="f439" fmla="val f6"/>
                <a:gd name="f440" fmla="val f7"/>
                <a:gd name="f441" fmla="*/ f435 f0 1"/>
                <a:gd name="f442" fmla="+- f440 0 f438"/>
                <a:gd name="f443" fmla="+- f439 0 f438"/>
                <a:gd name="f444" fmla="*/ f441 1 f2"/>
                <a:gd name="f445" fmla="*/ f443 1 745310"/>
                <a:gd name="f446" fmla="*/ f442 1 908479"/>
                <a:gd name="f447" fmla="*/ 132516 f443 1"/>
                <a:gd name="f448" fmla="*/ 67382 f442 1"/>
                <a:gd name="f449" fmla="*/ 32885 f443 1"/>
                <a:gd name="f450" fmla="*/ 228926 f442 1"/>
                <a:gd name="f451" fmla="*/ 55840 f443 1"/>
                <a:gd name="f452" fmla="*/ 293124 f442 1"/>
                <a:gd name="f453" fmla="*/ 108228 f443 1"/>
                <a:gd name="f454" fmla="*/ 398185 f442 1"/>
                <a:gd name="f455" fmla="*/ 117943 f443 1"/>
                <a:gd name="f456" fmla="*/ 407996 f442 1"/>
                <a:gd name="f457" fmla="*/ 131564 f443 1"/>
                <a:gd name="f458" fmla="*/ 423903 f442 1"/>
                <a:gd name="f459" fmla="*/ 167759 f443 1"/>
                <a:gd name="f460" fmla="*/ 492006 f442 1"/>
                <a:gd name="f461" fmla="*/ 290250 f443 1"/>
                <a:gd name="f462" fmla="*/ 561539 f442 1"/>
                <a:gd name="f463" fmla="*/ 399121 f443 1"/>
                <a:gd name="f464" fmla="*/ 495816 f442 1"/>
                <a:gd name="f465" fmla="*/ 436174 f443 1"/>
                <a:gd name="f466" fmla="*/ 427141 f442 1"/>
                <a:gd name="f467" fmla="*/ 455414 f443 1"/>
                <a:gd name="f468" fmla="*/ 406377 f442 1"/>
                <a:gd name="f469" fmla="*/ 460748 f443 1"/>
                <a:gd name="f470" fmla="*/ 399900 f442 1"/>
                <a:gd name="f471" fmla="*/ 519041 f443 1"/>
                <a:gd name="f472" fmla="*/ 282552 f442 1"/>
                <a:gd name="f473" fmla="*/ 537139 f443 1"/>
                <a:gd name="f474" fmla="*/ 164823 f442 1"/>
                <a:gd name="f475" fmla="*/ 451509 f443 1"/>
                <a:gd name="f476" fmla="*/ 71573 f442 1"/>
                <a:gd name="f477" fmla="*/ 430458 f443 1"/>
                <a:gd name="f478" fmla="*/ 77955 f442 1"/>
                <a:gd name="f479" fmla="*/ 423315 f443 1"/>
                <a:gd name="f480" fmla="*/ 79098 f442 1"/>
                <a:gd name="f481" fmla="*/ 409980 f443 1"/>
                <a:gd name="f482" fmla="*/ 85194 f442 1"/>
                <a:gd name="f483" fmla="*/ 361688 f443 1"/>
                <a:gd name="f484" fmla="*/ 52999 f442 1"/>
                <a:gd name="f485" fmla="*/ 369117 f443 1"/>
                <a:gd name="f486" fmla="*/ 20043 f442 1"/>
                <a:gd name="f487" fmla="*/ 419695 f443 1"/>
                <a:gd name="f488" fmla="*/ 7660 f442 1"/>
                <a:gd name="f489" fmla="*/ 432649 f443 1"/>
                <a:gd name="f490" fmla="*/ 19566 f442 1"/>
                <a:gd name="f491" fmla="*/ 447032 f443 1"/>
                <a:gd name="f492" fmla="*/ 28044 f442 1"/>
                <a:gd name="f493" fmla="*/ 35092 f442 1"/>
                <a:gd name="f494" fmla="*/ 467415 f443 1"/>
                <a:gd name="f495" fmla="*/ 46712 f442 1"/>
                <a:gd name="f496" fmla="*/ 567523 f443 1"/>
                <a:gd name="f497" fmla="*/ 168442 f442 1"/>
                <a:gd name="f498" fmla="*/ 549426 f443 1"/>
                <a:gd name="f499" fmla="*/ 285695 f442 1"/>
                <a:gd name="f500" fmla="*/ 489418 f443 1"/>
                <a:gd name="f501" fmla="*/ 407710 f442 1"/>
                <a:gd name="f502" fmla="*/ 485799 f443 1"/>
                <a:gd name="f503" fmla="*/ 426951 f442 1"/>
                <a:gd name="f504" fmla="*/ 484751 f443 1"/>
                <a:gd name="f505" fmla="*/ 437333 f442 1"/>
                <a:gd name="f506" fmla="*/ 425220 f443 1"/>
                <a:gd name="f507" fmla="*/ 542298 f442 1"/>
                <a:gd name="f508" fmla="*/ 304062 f443 1"/>
                <a:gd name="f509" fmla="*/ 609354 f442 1"/>
                <a:gd name="f510" fmla="*/ 300252 f443 1"/>
                <a:gd name="f511" fmla="*/ 610116 f442 1"/>
                <a:gd name="f512" fmla="*/ 297585 f443 1"/>
                <a:gd name="f513" fmla="*/ 611736 f442 1"/>
                <a:gd name="f514" fmla="*/ 639358 f442 1"/>
                <a:gd name="f515" fmla="*/ 300442 f443 1"/>
                <a:gd name="f516" fmla="*/ 738990 f442 1"/>
                <a:gd name="f517" fmla="*/ 437031 f443 1"/>
                <a:gd name="f518" fmla="*/ 877007 f442 1"/>
                <a:gd name="f519" fmla="*/ 610862 f443 1"/>
                <a:gd name="f520" fmla="*/ 795187 f442 1"/>
                <a:gd name="f521" fmla="*/ 633150 f443 1"/>
                <a:gd name="f522" fmla="*/ 716034 f442 1"/>
                <a:gd name="f523" fmla="*/ 633341 f443 1"/>
                <a:gd name="f524" fmla="*/ 538869 f442 1"/>
                <a:gd name="f525" fmla="*/ 632865 f443 1"/>
                <a:gd name="f526" fmla="*/ 532488 f442 1"/>
                <a:gd name="f527" fmla="*/ 562570 f443 1"/>
                <a:gd name="f528" fmla="*/ 482958 f442 1"/>
                <a:gd name="f529" fmla="*/ 551807 f443 1"/>
                <a:gd name="f530" fmla="*/ 420569 f442 1"/>
                <a:gd name="f531" fmla="*/ 646390 f443 1"/>
                <a:gd name="f532" fmla="*/ 338844 f442 1"/>
                <a:gd name="f533" fmla="*/ 743450 f443 1"/>
                <a:gd name="f534" fmla="*/ 418759 f442 1"/>
                <a:gd name="f535" fmla="*/ 726781 f443 1"/>
                <a:gd name="f536" fmla="*/ 492959 f442 1"/>
                <a:gd name="f537" fmla="*/ 662392 f443 1"/>
                <a:gd name="f538" fmla="*/ 532678 f442 1"/>
                <a:gd name="f539" fmla="*/ 570397 f442 1"/>
                <a:gd name="f540" fmla="*/ 710415 f442 1"/>
                <a:gd name="f541" fmla="*/ 459891 f443 1"/>
                <a:gd name="f542" fmla="*/ 908439 f442 1"/>
                <a:gd name="f543" fmla="*/ 268819 f443 1"/>
                <a:gd name="f544" fmla="*/ 715939 f442 1"/>
                <a:gd name="f545" fmla="*/ 268724 f443 1"/>
                <a:gd name="f546" fmla="*/ 618975 f442 1"/>
                <a:gd name="f547" fmla="*/ 261771 f443 1"/>
                <a:gd name="f548" fmla="*/ 608783 f442 1"/>
                <a:gd name="f549" fmla="*/ 122515 f443 1"/>
                <a:gd name="f550" fmla="*/ 511152 f442 1"/>
                <a:gd name="f551" fmla="*/ 86606 f443 1"/>
                <a:gd name="f552" fmla="*/ 441810 f442 1"/>
                <a:gd name="f553" fmla="*/ 83748 f443 1"/>
                <a:gd name="f554" fmla="*/ 428856 f442 1"/>
                <a:gd name="f555" fmla="*/ 78795 f443 1"/>
                <a:gd name="f556" fmla="*/ 404948 f442 1"/>
                <a:gd name="f557" fmla="*/ 21455 f443 1"/>
                <a:gd name="f558" fmla="*/ 288267 f442 1"/>
                <a:gd name="f559" fmla="*/ 4119 f443 1"/>
                <a:gd name="f560" fmla="*/ 159584 f442 1"/>
                <a:gd name="f561" fmla="*/ 110895 f443 1"/>
                <a:gd name="f562" fmla="*/ 43569 f442 1"/>
                <a:gd name="f563" fmla="*/ 123849 f443 1"/>
                <a:gd name="f564" fmla="*/ 39283 f442 1"/>
                <a:gd name="f565" fmla="*/ 131659 f443 1"/>
                <a:gd name="f566" fmla="*/ 31663 f442 1"/>
                <a:gd name="f567" fmla="*/ 145661 f443 1"/>
                <a:gd name="f568" fmla="*/ 24424 f442 1"/>
                <a:gd name="f569" fmla="*/ 159377 f443 1"/>
                <a:gd name="f570" fmla="*/ 20709 f442 1"/>
                <a:gd name="f571" fmla="*/ 176046 f443 1"/>
                <a:gd name="f572" fmla="*/ 7089 f442 1"/>
                <a:gd name="f573" fmla="*/ 224909 f443 1"/>
                <a:gd name="f574" fmla="*/ 20995 f442 1"/>
                <a:gd name="f575" fmla="*/ 229100 f443 1"/>
                <a:gd name="f576" fmla="*/ 64143 f442 1"/>
                <a:gd name="f577" fmla="*/ 184047 f443 1"/>
                <a:gd name="f578" fmla="*/ 87003 f442 1"/>
                <a:gd name="f579" fmla="*/ 169283 f443 1"/>
                <a:gd name="f580" fmla="*/ 79479 f442 1"/>
                <a:gd name="f581" fmla="*/ 148328 f443 1"/>
                <a:gd name="f582" fmla="*/ 76431 f442 1"/>
                <a:gd name="f583" fmla="*/ 715827 f443 1"/>
                <a:gd name="f584" fmla="*/ 436095 f442 1"/>
                <a:gd name="f585" fmla="*/ 648867 f443 1"/>
                <a:gd name="f586" fmla="*/ 367610 f442 1"/>
                <a:gd name="f587" fmla="*/ 579334 f443 1"/>
                <a:gd name="f588" fmla="*/ 435618 f442 1"/>
                <a:gd name="f589" fmla="*/ 646295 f443 1"/>
                <a:gd name="f590" fmla="*/ 504294 f442 1"/>
                <a:gd name="f591" fmla="+- f444 0 f1"/>
                <a:gd name="f592" fmla="*/ f447 1 745310"/>
                <a:gd name="f593" fmla="*/ f448 1 908479"/>
                <a:gd name="f594" fmla="*/ f449 1 745310"/>
                <a:gd name="f595" fmla="*/ f450 1 908479"/>
                <a:gd name="f596" fmla="*/ f451 1 745310"/>
                <a:gd name="f597" fmla="*/ f452 1 908479"/>
                <a:gd name="f598" fmla="*/ f453 1 745310"/>
                <a:gd name="f599" fmla="*/ f454 1 908479"/>
                <a:gd name="f600" fmla="*/ f455 1 745310"/>
                <a:gd name="f601" fmla="*/ f456 1 908479"/>
                <a:gd name="f602" fmla="*/ f457 1 745310"/>
                <a:gd name="f603" fmla="*/ f458 1 908479"/>
                <a:gd name="f604" fmla="*/ f459 1 745310"/>
                <a:gd name="f605" fmla="*/ f460 1 908479"/>
                <a:gd name="f606" fmla="*/ f461 1 745310"/>
                <a:gd name="f607" fmla="*/ f462 1 908479"/>
                <a:gd name="f608" fmla="*/ f463 1 745310"/>
                <a:gd name="f609" fmla="*/ f464 1 908479"/>
                <a:gd name="f610" fmla="*/ f465 1 745310"/>
                <a:gd name="f611" fmla="*/ f466 1 908479"/>
                <a:gd name="f612" fmla="*/ f467 1 745310"/>
                <a:gd name="f613" fmla="*/ f468 1 908479"/>
                <a:gd name="f614" fmla="*/ f469 1 745310"/>
                <a:gd name="f615" fmla="*/ f470 1 908479"/>
                <a:gd name="f616" fmla="*/ f471 1 745310"/>
                <a:gd name="f617" fmla="*/ f472 1 908479"/>
                <a:gd name="f618" fmla="*/ f473 1 745310"/>
                <a:gd name="f619" fmla="*/ f474 1 908479"/>
                <a:gd name="f620" fmla="*/ f475 1 745310"/>
                <a:gd name="f621" fmla="*/ f476 1 908479"/>
                <a:gd name="f622" fmla="*/ f477 1 745310"/>
                <a:gd name="f623" fmla="*/ f478 1 908479"/>
                <a:gd name="f624" fmla="*/ f479 1 745310"/>
                <a:gd name="f625" fmla="*/ f480 1 908479"/>
                <a:gd name="f626" fmla="*/ f481 1 745310"/>
                <a:gd name="f627" fmla="*/ f482 1 908479"/>
                <a:gd name="f628" fmla="*/ f483 1 745310"/>
                <a:gd name="f629" fmla="*/ f484 1 908479"/>
                <a:gd name="f630" fmla="*/ f485 1 745310"/>
                <a:gd name="f631" fmla="*/ f486 1 908479"/>
                <a:gd name="f632" fmla="*/ f487 1 745310"/>
                <a:gd name="f633" fmla="*/ f488 1 908479"/>
                <a:gd name="f634" fmla="*/ f489 1 745310"/>
                <a:gd name="f635" fmla="*/ f490 1 908479"/>
                <a:gd name="f636" fmla="*/ f491 1 745310"/>
                <a:gd name="f637" fmla="*/ f492 1 908479"/>
                <a:gd name="f638" fmla="*/ f493 1 908479"/>
                <a:gd name="f639" fmla="*/ f494 1 745310"/>
                <a:gd name="f640" fmla="*/ f495 1 908479"/>
                <a:gd name="f641" fmla="*/ f496 1 745310"/>
                <a:gd name="f642" fmla="*/ f497 1 908479"/>
                <a:gd name="f643" fmla="*/ f498 1 745310"/>
                <a:gd name="f644" fmla="*/ f499 1 908479"/>
                <a:gd name="f645" fmla="*/ f500 1 745310"/>
                <a:gd name="f646" fmla="*/ f501 1 908479"/>
                <a:gd name="f647" fmla="*/ f502 1 745310"/>
                <a:gd name="f648" fmla="*/ f503 1 908479"/>
                <a:gd name="f649" fmla="*/ f504 1 745310"/>
                <a:gd name="f650" fmla="*/ f505 1 908479"/>
                <a:gd name="f651" fmla="*/ f506 1 745310"/>
                <a:gd name="f652" fmla="*/ f507 1 908479"/>
                <a:gd name="f653" fmla="*/ f508 1 745310"/>
                <a:gd name="f654" fmla="*/ f509 1 908479"/>
                <a:gd name="f655" fmla="*/ f510 1 745310"/>
                <a:gd name="f656" fmla="*/ f511 1 908479"/>
                <a:gd name="f657" fmla="*/ f512 1 745310"/>
                <a:gd name="f658" fmla="*/ f513 1 908479"/>
                <a:gd name="f659" fmla="*/ f514 1 908479"/>
                <a:gd name="f660" fmla="*/ f515 1 745310"/>
                <a:gd name="f661" fmla="*/ f516 1 908479"/>
                <a:gd name="f662" fmla="*/ f517 1 745310"/>
                <a:gd name="f663" fmla="*/ f518 1 908479"/>
                <a:gd name="f664" fmla="*/ f519 1 745310"/>
                <a:gd name="f665" fmla="*/ f520 1 908479"/>
                <a:gd name="f666" fmla="*/ f521 1 745310"/>
                <a:gd name="f667" fmla="*/ f522 1 908479"/>
                <a:gd name="f668" fmla="*/ f523 1 745310"/>
                <a:gd name="f669" fmla="*/ f524 1 908479"/>
                <a:gd name="f670" fmla="*/ f525 1 745310"/>
                <a:gd name="f671" fmla="*/ f526 1 908479"/>
                <a:gd name="f672" fmla="*/ f527 1 745310"/>
                <a:gd name="f673" fmla="*/ f528 1 908479"/>
                <a:gd name="f674" fmla="*/ f529 1 745310"/>
                <a:gd name="f675" fmla="*/ f530 1 908479"/>
                <a:gd name="f676" fmla="*/ f531 1 745310"/>
                <a:gd name="f677" fmla="*/ f532 1 908479"/>
                <a:gd name="f678" fmla="*/ f533 1 745310"/>
                <a:gd name="f679" fmla="*/ f534 1 908479"/>
                <a:gd name="f680" fmla="*/ f535 1 745310"/>
                <a:gd name="f681" fmla="*/ f536 1 908479"/>
                <a:gd name="f682" fmla="*/ f537 1 745310"/>
                <a:gd name="f683" fmla="*/ f538 1 908479"/>
                <a:gd name="f684" fmla="*/ f539 1 908479"/>
                <a:gd name="f685" fmla="*/ f540 1 908479"/>
                <a:gd name="f686" fmla="*/ f541 1 745310"/>
                <a:gd name="f687" fmla="*/ f542 1 908479"/>
                <a:gd name="f688" fmla="*/ f543 1 745310"/>
                <a:gd name="f689" fmla="*/ f544 1 908479"/>
                <a:gd name="f690" fmla="*/ f545 1 745310"/>
                <a:gd name="f691" fmla="*/ f546 1 908479"/>
                <a:gd name="f692" fmla="*/ f547 1 745310"/>
                <a:gd name="f693" fmla="*/ f548 1 908479"/>
                <a:gd name="f694" fmla="*/ f549 1 745310"/>
                <a:gd name="f695" fmla="*/ f550 1 908479"/>
                <a:gd name="f696" fmla="*/ f551 1 745310"/>
                <a:gd name="f697" fmla="*/ f552 1 908479"/>
                <a:gd name="f698" fmla="*/ f553 1 745310"/>
                <a:gd name="f699" fmla="*/ f554 1 908479"/>
                <a:gd name="f700" fmla="*/ f555 1 745310"/>
                <a:gd name="f701" fmla="*/ f556 1 908479"/>
                <a:gd name="f702" fmla="*/ f557 1 745310"/>
                <a:gd name="f703" fmla="*/ f558 1 908479"/>
                <a:gd name="f704" fmla="*/ f559 1 745310"/>
                <a:gd name="f705" fmla="*/ f560 1 908479"/>
                <a:gd name="f706" fmla="*/ f561 1 745310"/>
                <a:gd name="f707" fmla="*/ f562 1 908479"/>
                <a:gd name="f708" fmla="*/ f563 1 745310"/>
                <a:gd name="f709" fmla="*/ f564 1 908479"/>
                <a:gd name="f710" fmla="*/ f565 1 745310"/>
                <a:gd name="f711" fmla="*/ f566 1 908479"/>
                <a:gd name="f712" fmla="*/ f567 1 745310"/>
                <a:gd name="f713" fmla="*/ f568 1 908479"/>
                <a:gd name="f714" fmla="*/ f569 1 745310"/>
                <a:gd name="f715" fmla="*/ f570 1 908479"/>
                <a:gd name="f716" fmla="*/ f571 1 745310"/>
                <a:gd name="f717" fmla="*/ f572 1 908479"/>
                <a:gd name="f718" fmla="*/ f573 1 745310"/>
                <a:gd name="f719" fmla="*/ f574 1 908479"/>
                <a:gd name="f720" fmla="*/ f575 1 745310"/>
                <a:gd name="f721" fmla="*/ f576 1 908479"/>
                <a:gd name="f722" fmla="*/ f577 1 745310"/>
                <a:gd name="f723" fmla="*/ f578 1 908479"/>
                <a:gd name="f724" fmla="*/ f579 1 745310"/>
                <a:gd name="f725" fmla="*/ f580 1 908479"/>
                <a:gd name="f726" fmla="*/ f581 1 745310"/>
                <a:gd name="f727" fmla="*/ f582 1 908479"/>
                <a:gd name="f728" fmla="*/ f583 1 745310"/>
                <a:gd name="f729" fmla="*/ f584 1 908479"/>
                <a:gd name="f730" fmla="*/ f585 1 745310"/>
                <a:gd name="f731" fmla="*/ f586 1 908479"/>
                <a:gd name="f732" fmla="*/ f587 1 745310"/>
                <a:gd name="f733" fmla="*/ f588 1 908479"/>
                <a:gd name="f734" fmla="*/ f589 1 745310"/>
                <a:gd name="f735" fmla="*/ f590 1 908479"/>
                <a:gd name="f736" fmla="*/ f438 1 f445"/>
                <a:gd name="f737" fmla="*/ f439 1 f445"/>
                <a:gd name="f738" fmla="*/ f438 1 f446"/>
                <a:gd name="f739" fmla="*/ f440 1 f446"/>
                <a:gd name="f740" fmla="*/ f592 1 f445"/>
                <a:gd name="f741" fmla="*/ f593 1 f446"/>
                <a:gd name="f742" fmla="*/ f594 1 f445"/>
                <a:gd name="f743" fmla="*/ f595 1 f446"/>
                <a:gd name="f744" fmla="*/ f596 1 f445"/>
                <a:gd name="f745" fmla="*/ f597 1 f446"/>
                <a:gd name="f746" fmla="*/ f598 1 f445"/>
                <a:gd name="f747" fmla="*/ f599 1 f446"/>
                <a:gd name="f748" fmla="*/ f600 1 f445"/>
                <a:gd name="f749" fmla="*/ f601 1 f446"/>
                <a:gd name="f750" fmla="*/ f602 1 f445"/>
                <a:gd name="f751" fmla="*/ f603 1 f446"/>
                <a:gd name="f752" fmla="*/ f604 1 f445"/>
                <a:gd name="f753" fmla="*/ f605 1 f446"/>
                <a:gd name="f754" fmla="*/ f606 1 f445"/>
                <a:gd name="f755" fmla="*/ f607 1 f446"/>
                <a:gd name="f756" fmla="*/ f608 1 f445"/>
                <a:gd name="f757" fmla="*/ f609 1 f446"/>
                <a:gd name="f758" fmla="*/ f610 1 f445"/>
                <a:gd name="f759" fmla="*/ f611 1 f446"/>
                <a:gd name="f760" fmla="*/ f612 1 f445"/>
                <a:gd name="f761" fmla="*/ f613 1 f446"/>
                <a:gd name="f762" fmla="*/ f614 1 f445"/>
                <a:gd name="f763" fmla="*/ f615 1 f446"/>
                <a:gd name="f764" fmla="*/ f616 1 f445"/>
                <a:gd name="f765" fmla="*/ f617 1 f446"/>
                <a:gd name="f766" fmla="*/ f618 1 f445"/>
                <a:gd name="f767" fmla="*/ f619 1 f446"/>
                <a:gd name="f768" fmla="*/ f620 1 f445"/>
                <a:gd name="f769" fmla="*/ f621 1 f446"/>
                <a:gd name="f770" fmla="*/ f622 1 f445"/>
                <a:gd name="f771" fmla="*/ f623 1 f446"/>
                <a:gd name="f772" fmla="*/ f624 1 f445"/>
                <a:gd name="f773" fmla="*/ f625 1 f446"/>
                <a:gd name="f774" fmla="*/ f626 1 f445"/>
                <a:gd name="f775" fmla="*/ f627 1 f446"/>
                <a:gd name="f776" fmla="*/ f628 1 f445"/>
                <a:gd name="f777" fmla="*/ f629 1 f446"/>
                <a:gd name="f778" fmla="*/ f630 1 f445"/>
                <a:gd name="f779" fmla="*/ f631 1 f446"/>
                <a:gd name="f780" fmla="*/ f632 1 f445"/>
                <a:gd name="f781" fmla="*/ f633 1 f446"/>
                <a:gd name="f782" fmla="*/ f634 1 f445"/>
                <a:gd name="f783" fmla="*/ f635 1 f446"/>
                <a:gd name="f784" fmla="*/ f636 1 f445"/>
                <a:gd name="f785" fmla="*/ f637 1 f446"/>
                <a:gd name="f786" fmla="*/ f638 1 f446"/>
                <a:gd name="f787" fmla="*/ f639 1 f445"/>
                <a:gd name="f788" fmla="*/ f640 1 f446"/>
                <a:gd name="f789" fmla="*/ f641 1 f445"/>
                <a:gd name="f790" fmla="*/ f642 1 f446"/>
                <a:gd name="f791" fmla="*/ f643 1 f445"/>
                <a:gd name="f792" fmla="*/ f644 1 f446"/>
                <a:gd name="f793" fmla="*/ f645 1 f445"/>
                <a:gd name="f794" fmla="*/ f646 1 f446"/>
                <a:gd name="f795" fmla="*/ f647 1 f445"/>
                <a:gd name="f796" fmla="*/ f648 1 f446"/>
                <a:gd name="f797" fmla="*/ f649 1 f445"/>
                <a:gd name="f798" fmla="*/ f650 1 f446"/>
                <a:gd name="f799" fmla="*/ f651 1 f445"/>
                <a:gd name="f800" fmla="*/ f652 1 f446"/>
                <a:gd name="f801" fmla="*/ f653 1 f445"/>
                <a:gd name="f802" fmla="*/ f654 1 f446"/>
                <a:gd name="f803" fmla="*/ f655 1 f445"/>
                <a:gd name="f804" fmla="*/ f656 1 f446"/>
                <a:gd name="f805" fmla="*/ f657 1 f445"/>
                <a:gd name="f806" fmla="*/ f658 1 f446"/>
                <a:gd name="f807" fmla="*/ f659 1 f446"/>
                <a:gd name="f808" fmla="*/ f660 1 f445"/>
                <a:gd name="f809" fmla="*/ f661 1 f446"/>
                <a:gd name="f810" fmla="*/ f662 1 f445"/>
                <a:gd name="f811" fmla="*/ f663 1 f446"/>
                <a:gd name="f812" fmla="*/ f664 1 f445"/>
                <a:gd name="f813" fmla="*/ f665 1 f446"/>
                <a:gd name="f814" fmla="*/ f666 1 f445"/>
                <a:gd name="f815" fmla="*/ f667 1 f446"/>
                <a:gd name="f816" fmla="*/ f668 1 f445"/>
                <a:gd name="f817" fmla="*/ f669 1 f446"/>
                <a:gd name="f818" fmla="*/ f670 1 f445"/>
                <a:gd name="f819" fmla="*/ f671 1 f446"/>
                <a:gd name="f820" fmla="*/ f672 1 f445"/>
                <a:gd name="f821" fmla="*/ f673 1 f446"/>
                <a:gd name="f822" fmla="*/ f674 1 f445"/>
                <a:gd name="f823" fmla="*/ f675 1 f446"/>
                <a:gd name="f824" fmla="*/ f676 1 f445"/>
                <a:gd name="f825" fmla="*/ f677 1 f446"/>
                <a:gd name="f826" fmla="*/ f678 1 f445"/>
                <a:gd name="f827" fmla="*/ f679 1 f446"/>
                <a:gd name="f828" fmla="*/ f680 1 f445"/>
                <a:gd name="f829" fmla="*/ f681 1 f446"/>
                <a:gd name="f830" fmla="*/ f682 1 f445"/>
                <a:gd name="f831" fmla="*/ f683 1 f446"/>
                <a:gd name="f832" fmla="*/ f684 1 f446"/>
                <a:gd name="f833" fmla="*/ f685 1 f446"/>
                <a:gd name="f834" fmla="*/ f686 1 f445"/>
                <a:gd name="f835" fmla="*/ f687 1 f446"/>
                <a:gd name="f836" fmla="*/ f688 1 f445"/>
                <a:gd name="f837" fmla="*/ f689 1 f446"/>
                <a:gd name="f838" fmla="*/ f690 1 f445"/>
                <a:gd name="f839" fmla="*/ f691 1 f446"/>
                <a:gd name="f840" fmla="*/ f692 1 f445"/>
                <a:gd name="f841" fmla="*/ f693 1 f446"/>
                <a:gd name="f842" fmla="*/ f694 1 f445"/>
                <a:gd name="f843" fmla="*/ f695 1 f446"/>
                <a:gd name="f844" fmla="*/ f696 1 f445"/>
                <a:gd name="f845" fmla="*/ f697 1 f446"/>
                <a:gd name="f846" fmla="*/ f698 1 f445"/>
                <a:gd name="f847" fmla="*/ f699 1 f446"/>
                <a:gd name="f848" fmla="*/ f700 1 f445"/>
                <a:gd name="f849" fmla="*/ f701 1 f446"/>
                <a:gd name="f850" fmla="*/ f702 1 f445"/>
                <a:gd name="f851" fmla="*/ f703 1 f446"/>
                <a:gd name="f852" fmla="*/ f704 1 f445"/>
                <a:gd name="f853" fmla="*/ f705 1 f446"/>
                <a:gd name="f854" fmla="*/ f706 1 f445"/>
                <a:gd name="f855" fmla="*/ f707 1 f446"/>
                <a:gd name="f856" fmla="*/ f708 1 f445"/>
                <a:gd name="f857" fmla="*/ f709 1 f446"/>
                <a:gd name="f858" fmla="*/ f710 1 f445"/>
                <a:gd name="f859" fmla="*/ f711 1 f446"/>
                <a:gd name="f860" fmla="*/ f712 1 f445"/>
                <a:gd name="f861" fmla="*/ f713 1 f446"/>
                <a:gd name="f862" fmla="*/ f714 1 f445"/>
                <a:gd name="f863" fmla="*/ f715 1 f446"/>
                <a:gd name="f864" fmla="*/ f716 1 f445"/>
                <a:gd name="f865" fmla="*/ f717 1 f446"/>
                <a:gd name="f866" fmla="*/ f718 1 f445"/>
                <a:gd name="f867" fmla="*/ f719 1 f446"/>
                <a:gd name="f868" fmla="*/ f720 1 f445"/>
                <a:gd name="f869" fmla="*/ f721 1 f446"/>
                <a:gd name="f870" fmla="*/ f722 1 f445"/>
                <a:gd name="f871" fmla="*/ f723 1 f446"/>
                <a:gd name="f872" fmla="*/ f724 1 f445"/>
                <a:gd name="f873" fmla="*/ f725 1 f446"/>
                <a:gd name="f874" fmla="*/ f726 1 f445"/>
                <a:gd name="f875" fmla="*/ f727 1 f446"/>
                <a:gd name="f876" fmla="*/ f728 1 f445"/>
                <a:gd name="f877" fmla="*/ f729 1 f446"/>
                <a:gd name="f878" fmla="*/ f730 1 f445"/>
                <a:gd name="f879" fmla="*/ f731 1 f446"/>
                <a:gd name="f880" fmla="*/ f732 1 f445"/>
                <a:gd name="f881" fmla="*/ f733 1 f446"/>
                <a:gd name="f882" fmla="*/ f734 1 f445"/>
                <a:gd name="f883" fmla="*/ f735 1 f446"/>
                <a:gd name="f884" fmla="*/ f736 f436 1"/>
                <a:gd name="f885" fmla="*/ f737 f436 1"/>
                <a:gd name="f886" fmla="*/ f739 f437 1"/>
                <a:gd name="f887" fmla="*/ f738 f437 1"/>
                <a:gd name="f888" fmla="*/ f740 f436 1"/>
                <a:gd name="f889" fmla="*/ f741 f437 1"/>
                <a:gd name="f890" fmla="*/ f742 f436 1"/>
                <a:gd name="f891" fmla="*/ f743 f437 1"/>
                <a:gd name="f892" fmla="*/ f744 f436 1"/>
                <a:gd name="f893" fmla="*/ f745 f437 1"/>
                <a:gd name="f894" fmla="*/ f746 f436 1"/>
                <a:gd name="f895" fmla="*/ f747 f437 1"/>
                <a:gd name="f896" fmla="*/ f748 f436 1"/>
                <a:gd name="f897" fmla="*/ f749 f437 1"/>
                <a:gd name="f898" fmla="*/ f750 f436 1"/>
                <a:gd name="f899" fmla="*/ f751 f437 1"/>
                <a:gd name="f900" fmla="*/ f752 f436 1"/>
                <a:gd name="f901" fmla="*/ f753 f437 1"/>
                <a:gd name="f902" fmla="*/ f754 f436 1"/>
                <a:gd name="f903" fmla="*/ f755 f437 1"/>
                <a:gd name="f904" fmla="*/ f756 f436 1"/>
                <a:gd name="f905" fmla="*/ f757 f437 1"/>
                <a:gd name="f906" fmla="*/ f758 f436 1"/>
                <a:gd name="f907" fmla="*/ f759 f437 1"/>
                <a:gd name="f908" fmla="*/ f760 f436 1"/>
                <a:gd name="f909" fmla="*/ f761 f437 1"/>
                <a:gd name="f910" fmla="*/ f762 f436 1"/>
                <a:gd name="f911" fmla="*/ f763 f437 1"/>
                <a:gd name="f912" fmla="*/ f764 f436 1"/>
                <a:gd name="f913" fmla="*/ f765 f437 1"/>
                <a:gd name="f914" fmla="*/ f766 f436 1"/>
                <a:gd name="f915" fmla="*/ f767 f437 1"/>
                <a:gd name="f916" fmla="*/ f768 f436 1"/>
                <a:gd name="f917" fmla="*/ f769 f437 1"/>
                <a:gd name="f918" fmla="*/ f770 f436 1"/>
                <a:gd name="f919" fmla="*/ f771 f437 1"/>
                <a:gd name="f920" fmla="*/ f772 f436 1"/>
                <a:gd name="f921" fmla="*/ f773 f437 1"/>
                <a:gd name="f922" fmla="*/ f774 f436 1"/>
                <a:gd name="f923" fmla="*/ f775 f437 1"/>
                <a:gd name="f924" fmla="*/ f776 f436 1"/>
                <a:gd name="f925" fmla="*/ f777 f437 1"/>
                <a:gd name="f926" fmla="*/ f778 f436 1"/>
                <a:gd name="f927" fmla="*/ f779 f437 1"/>
                <a:gd name="f928" fmla="*/ f780 f436 1"/>
                <a:gd name="f929" fmla="*/ f781 f437 1"/>
                <a:gd name="f930" fmla="*/ f782 f436 1"/>
                <a:gd name="f931" fmla="*/ f783 f437 1"/>
                <a:gd name="f932" fmla="*/ f784 f436 1"/>
                <a:gd name="f933" fmla="*/ f785 f437 1"/>
                <a:gd name="f934" fmla="*/ f786 f437 1"/>
                <a:gd name="f935" fmla="*/ f787 f436 1"/>
                <a:gd name="f936" fmla="*/ f788 f437 1"/>
                <a:gd name="f937" fmla="*/ f789 f436 1"/>
                <a:gd name="f938" fmla="*/ f790 f437 1"/>
                <a:gd name="f939" fmla="*/ f791 f436 1"/>
                <a:gd name="f940" fmla="*/ f792 f437 1"/>
                <a:gd name="f941" fmla="*/ f793 f436 1"/>
                <a:gd name="f942" fmla="*/ f794 f437 1"/>
                <a:gd name="f943" fmla="*/ f795 f436 1"/>
                <a:gd name="f944" fmla="*/ f796 f437 1"/>
                <a:gd name="f945" fmla="*/ f797 f436 1"/>
                <a:gd name="f946" fmla="*/ f798 f437 1"/>
                <a:gd name="f947" fmla="*/ f799 f436 1"/>
                <a:gd name="f948" fmla="*/ f800 f437 1"/>
                <a:gd name="f949" fmla="*/ f801 f436 1"/>
                <a:gd name="f950" fmla="*/ f802 f437 1"/>
                <a:gd name="f951" fmla="*/ f803 f436 1"/>
                <a:gd name="f952" fmla="*/ f804 f437 1"/>
                <a:gd name="f953" fmla="*/ f805 f436 1"/>
                <a:gd name="f954" fmla="*/ f806 f437 1"/>
                <a:gd name="f955" fmla="*/ f807 f437 1"/>
                <a:gd name="f956" fmla="*/ f808 f436 1"/>
                <a:gd name="f957" fmla="*/ f809 f437 1"/>
                <a:gd name="f958" fmla="*/ f810 f436 1"/>
                <a:gd name="f959" fmla="*/ f811 f437 1"/>
                <a:gd name="f960" fmla="*/ f812 f436 1"/>
                <a:gd name="f961" fmla="*/ f813 f437 1"/>
                <a:gd name="f962" fmla="*/ f814 f436 1"/>
                <a:gd name="f963" fmla="*/ f815 f437 1"/>
                <a:gd name="f964" fmla="*/ f816 f436 1"/>
                <a:gd name="f965" fmla="*/ f817 f437 1"/>
                <a:gd name="f966" fmla="*/ f818 f436 1"/>
                <a:gd name="f967" fmla="*/ f819 f437 1"/>
                <a:gd name="f968" fmla="*/ f820 f436 1"/>
                <a:gd name="f969" fmla="*/ f821 f437 1"/>
                <a:gd name="f970" fmla="*/ f822 f436 1"/>
                <a:gd name="f971" fmla="*/ f823 f437 1"/>
                <a:gd name="f972" fmla="*/ f824 f436 1"/>
                <a:gd name="f973" fmla="*/ f825 f437 1"/>
                <a:gd name="f974" fmla="*/ f826 f436 1"/>
                <a:gd name="f975" fmla="*/ f827 f437 1"/>
                <a:gd name="f976" fmla="*/ f828 f436 1"/>
                <a:gd name="f977" fmla="*/ f829 f437 1"/>
                <a:gd name="f978" fmla="*/ f830 f436 1"/>
                <a:gd name="f979" fmla="*/ f831 f437 1"/>
                <a:gd name="f980" fmla="*/ f832 f437 1"/>
                <a:gd name="f981" fmla="*/ f833 f437 1"/>
                <a:gd name="f982" fmla="*/ f834 f436 1"/>
                <a:gd name="f983" fmla="*/ f835 f437 1"/>
                <a:gd name="f984" fmla="*/ f836 f436 1"/>
                <a:gd name="f985" fmla="*/ f837 f437 1"/>
                <a:gd name="f986" fmla="*/ f838 f436 1"/>
                <a:gd name="f987" fmla="*/ f839 f437 1"/>
                <a:gd name="f988" fmla="*/ f840 f436 1"/>
                <a:gd name="f989" fmla="*/ f841 f437 1"/>
                <a:gd name="f990" fmla="*/ f842 f436 1"/>
                <a:gd name="f991" fmla="*/ f843 f437 1"/>
                <a:gd name="f992" fmla="*/ f844 f436 1"/>
                <a:gd name="f993" fmla="*/ f845 f437 1"/>
                <a:gd name="f994" fmla="*/ f846 f436 1"/>
                <a:gd name="f995" fmla="*/ f847 f437 1"/>
                <a:gd name="f996" fmla="*/ f848 f436 1"/>
                <a:gd name="f997" fmla="*/ f849 f437 1"/>
                <a:gd name="f998" fmla="*/ f850 f436 1"/>
                <a:gd name="f999" fmla="*/ f851 f437 1"/>
                <a:gd name="f1000" fmla="*/ f852 f436 1"/>
                <a:gd name="f1001" fmla="*/ f853 f437 1"/>
                <a:gd name="f1002" fmla="*/ f854 f436 1"/>
                <a:gd name="f1003" fmla="*/ f855 f437 1"/>
                <a:gd name="f1004" fmla="*/ f856 f436 1"/>
                <a:gd name="f1005" fmla="*/ f857 f437 1"/>
                <a:gd name="f1006" fmla="*/ f858 f436 1"/>
                <a:gd name="f1007" fmla="*/ f859 f437 1"/>
                <a:gd name="f1008" fmla="*/ f860 f436 1"/>
                <a:gd name="f1009" fmla="*/ f861 f437 1"/>
                <a:gd name="f1010" fmla="*/ f862 f436 1"/>
                <a:gd name="f1011" fmla="*/ f863 f437 1"/>
                <a:gd name="f1012" fmla="*/ f864 f436 1"/>
                <a:gd name="f1013" fmla="*/ f865 f437 1"/>
                <a:gd name="f1014" fmla="*/ f866 f436 1"/>
                <a:gd name="f1015" fmla="*/ f867 f437 1"/>
                <a:gd name="f1016" fmla="*/ f868 f436 1"/>
                <a:gd name="f1017" fmla="*/ f869 f437 1"/>
                <a:gd name="f1018" fmla="*/ f870 f436 1"/>
                <a:gd name="f1019" fmla="*/ f871 f437 1"/>
                <a:gd name="f1020" fmla="*/ f872 f436 1"/>
                <a:gd name="f1021" fmla="*/ f873 f437 1"/>
                <a:gd name="f1022" fmla="*/ f874 f436 1"/>
                <a:gd name="f1023" fmla="*/ f875 f437 1"/>
                <a:gd name="f1024" fmla="*/ f876 f436 1"/>
                <a:gd name="f1025" fmla="*/ f877 f437 1"/>
                <a:gd name="f1026" fmla="*/ f878 f436 1"/>
                <a:gd name="f1027" fmla="*/ f879 f437 1"/>
                <a:gd name="f1028" fmla="*/ f880 f436 1"/>
                <a:gd name="f1029" fmla="*/ f881 f437 1"/>
                <a:gd name="f1030" fmla="*/ f882 f436 1"/>
                <a:gd name="f1031" fmla="*/ f883 f4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1">
                  <a:pos x="f888" y="f889"/>
                </a:cxn>
                <a:cxn ang="f591">
                  <a:pos x="f890" y="f891"/>
                </a:cxn>
                <a:cxn ang="f591">
                  <a:pos x="f892" y="f893"/>
                </a:cxn>
                <a:cxn ang="f591">
                  <a:pos x="f894" y="f895"/>
                </a:cxn>
                <a:cxn ang="f591">
                  <a:pos x="f896" y="f897"/>
                </a:cxn>
                <a:cxn ang="f591">
                  <a:pos x="f898" y="f899"/>
                </a:cxn>
                <a:cxn ang="f591">
                  <a:pos x="f900" y="f901"/>
                </a:cxn>
                <a:cxn ang="f591">
                  <a:pos x="f902" y="f903"/>
                </a:cxn>
                <a:cxn ang="f591">
                  <a:pos x="f904" y="f905"/>
                </a:cxn>
                <a:cxn ang="f591">
                  <a:pos x="f906" y="f907"/>
                </a:cxn>
                <a:cxn ang="f591">
                  <a:pos x="f908" y="f909"/>
                </a:cxn>
                <a:cxn ang="f591">
                  <a:pos x="f910" y="f911"/>
                </a:cxn>
                <a:cxn ang="f591">
                  <a:pos x="f912" y="f913"/>
                </a:cxn>
                <a:cxn ang="f591">
                  <a:pos x="f914" y="f915"/>
                </a:cxn>
                <a:cxn ang="f591">
                  <a:pos x="f916" y="f917"/>
                </a:cxn>
                <a:cxn ang="f591">
                  <a:pos x="f918" y="f919"/>
                </a:cxn>
                <a:cxn ang="f591">
                  <a:pos x="f920" y="f921"/>
                </a:cxn>
                <a:cxn ang="f591">
                  <a:pos x="f922" y="f923"/>
                </a:cxn>
                <a:cxn ang="f591">
                  <a:pos x="f924" y="f925"/>
                </a:cxn>
                <a:cxn ang="f591">
                  <a:pos x="f926" y="f927"/>
                </a:cxn>
                <a:cxn ang="f591">
                  <a:pos x="f928" y="f929"/>
                </a:cxn>
                <a:cxn ang="f591">
                  <a:pos x="f930" y="f931"/>
                </a:cxn>
                <a:cxn ang="f591">
                  <a:pos x="f932" y="f933"/>
                </a:cxn>
                <a:cxn ang="f591">
                  <a:pos x="f908" y="f934"/>
                </a:cxn>
                <a:cxn ang="f591">
                  <a:pos x="f935" y="f936"/>
                </a:cxn>
                <a:cxn ang="f591">
                  <a:pos x="f937" y="f938"/>
                </a:cxn>
                <a:cxn ang="f591">
                  <a:pos x="f939" y="f940"/>
                </a:cxn>
                <a:cxn ang="f591">
                  <a:pos x="f941" y="f942"/>
                </a:cxn>
                <a:cxn ang="f591">
                  <a:pos x="f943" y="f944"/>
                </a:cxn>
                <a:cxn ang="f591">
                  <a:pos x="f945" y="f946"/>
                </a:cxn>
                <a:cxn ang="f591">
                  <a:pos x="f947" y="f948"/>
                </a:cxn>
                <a:cxn ang="f591">
                  <a:pos x="f949" y="f950"/>
                </a:cxn>
                <a:cxn ang="f591">
                  <a:pos x="f951" y="f952"/>
                </a:cxn>
                <a:cxn ang="f591">
                  <a:pos x="f953" y="f954"/>
                </a:cxn>
                <a:cxn ang="f591">
                  <a:pos x="f953" y="f955"/>
                </a:cxn>
                <a:cxn ang="f591">
                  <a:pos x="f956" y="f957"/>
                </a:cxn>
                <a:cxn ang="f591">
                  <a:pos x="f958" y="f959"/>
                </a:cxn>
                <a:cxn ang="f591">
                  <a:pos x="f960" y="f961"/>
                </a:cxn>
                <a:cxn ang="f591">
                  <a:pos x="f962" y="f963"/>
                </a:cxn>
                <a:cxn ang="f591">
                  <a:pos x="f964" y="f965"/>
                </a:cxn>
                <a:cxn ang="f591">
                  <a:pos x="f966" y="f967"/>
                </a:cxn>
                <a:cxn ang="f591">
                  <a:pos x="f968" y="f969"/>
                </a:cxn>
                <a:cxn ang="f591">
                  <a:pos x="f970" y="f971"/>
                </a:cxn>
                <a:cxn ang="f591">
                  <a:pos x="f972" y="f973"/>
                </a:cxn>
                <a:cxn ang="f591">
                  <a:pos x="f974" y="f975"/>
                </a:cxn>
                <a:cxn ang="f591">
                  <a:pos x="f976" y="f977"/>
                </a:cxn>
                <a:cxn ang="f591">
                  <a:pos x="f978" y="f979"/>
                </a:cxn>
                <a:cxn ang="f591">
                  <a:pos x="f978" y="f980"/>
                </a:cxn>
                <a:cxn ang="f591">
                  <a:pos x="f978" y="f981"/>
                </a:cxn>
                <a:cxn ang="f591">
                  <a:pos x="f982" y="f983"/>
                </a:cxn>
                <a:cxn ang="f591">
                  <a:pos x="f984" y="f985"/>
                </a:cxn>
                <a:cxn ang="f591">
                  <a:pos x="f986" y="f987"/>
                </a:cxn>
                <a:cxn ang="f591">
                  <a:pos x="f988" y="f989"/>
                </a:cxn>
                <a:cxn ang="f591">
                  <a:pos x="f990" y="f991"/>
                </a:cxn>
                <a:cxn ang="f591">
                  <a:pos x="f992" y="f993"/>
                </a:cxn>
                <a:cxn ang="f591">
                  <a:pos x="f994" y="f995"/>
                </a:cxn>
                <a:cxn ang="f591">
                  <a:pos x="f996" y="f997"/>
                </a:cxn>
                <a:cxn ang="f591">
                  <a:pos x="f998" y="f999"/>
                </a:cxn>
                <a:cxn ang="f591">
                  <a:pos x="f1000" y="f1001"/>
                </a:cxn>
                <a:cxn ang="f591">
                  <a:pos x="f1002" y="f1003"/>
                </a:cxn>
                <a:cxn ang="f591">
                  <a:pos x="f1004" y="f1005"/>
                </a:cxn>
                <a:cxn ang="f591">
                  <a:pos x="f1006" y="f1007"/>
                </a:cxn>
                <a:cxn ang="f591">
                  <a:pos x="f1008" y="f1009"/>
                </a:cxn>
                <a:cxn ang="f591">
                  <a:pos x="f1010" y="f1011"/>
                </a:cxn>
                <a:cxn ang="f591">
                  <a:pos x="f1012" y="f1013"/>
                </a:cxn>
                <a:cxn ang="f591">
                  <a:pos x="f1014" y="f1015"/>
                </a:cxn>
                <a:cxn ang="f591">
                  <a:pos x="f1016" y="f1017"/>
                </a:cxn>
                <a:cxn ang="f591">
                  <a:pos x="f1018" y="f1019"/>
                </a:cxn>
                <a:cxn ang="f591">
                  <a:pos x="f1020" y="f1021"/>
                </a:cxn>
                <a:cxn ang="f591">
                  <a:pos x="f1022" y="f1023"/>
                </a:cxn>
                <a:cxn ang="f591">
                  <a:pos x="f888" y="f889"/>
                </a:cxn>
                <a:cxn ang="f591">
                  <a:pos x="f1024" y="f1025"/>
                </a:cxn>
                <a:cxn ang="f591">
                  <a:pos x="f1026" y="f1027"/>
                </a:cxn>
                <a:cxn ang="f591">
                  <a:pos x="f1028" y="f1029"/>
                </a:cxn>
                <a:cxn ang="f591">
                  <a:pos x="f1030" y="f1031"/>
                </a:cxn>
                <a:cxn ang="f591">
                  <a:pos x="f1024" y="f1025"/>
                </a:cxn>
              </a:cxnLst>
              <a:rect l="f884" t="f887" r="f885" b="f886"/>
              <a:pathLst>
                <a:path w="745310" h="90847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68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5" y="f207"/>
                    <a:pt x="f208" y="f209"/>
                    <a:pt x="f205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136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6" y="f238"/>
                  </a:cubicBezTo>
                  <a:cubicBezTo>
                    <a:pt x="f236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78" y="f280"/>
                    <a:pt x="f278" y="f281"/>
                    <a:pt x="f278" y="f282"/>
                  </a:cubicBezTo>
                  <a:cubicBezTo>
                    <a:pt x="f278" y="f283"/>
                    <a:pt x="f284" y="f285"/>
                    <a:pt x="f278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1" y="f303"/>
                  </a:cubicBezTo>
                  <a:cubicBezTo>
                    <a:pt x="f301" y="f304"/>
                    <a:pt x="f305" y="f306"/>
                    <a:pt x="f307" y="f308"/>
                  </a:cubicBez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333" y="f334"/>
                    <a:pt x="f335" y="f336"/>
                    <a:pt x="f337" y="f338"/>
                  </a:cubicBezTo>
                  <a:cubicBezTo>
                    <a:pt x="f339" y="f340"/>
                    <a:pt x="f341" y="f342"/>
                    <a:pt x="f343" y="f344"/>
                  </a:cubicBezTo>
                  <a:cubicBezTo>
                    <a:pt x="f345" y="f346"/>
                    <a:pt x="f347" y="f348"/>
                    <a:pt x="f349" y="f350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7" y="f368"/>
                  </a:cubicBezTo>
                  <a:cubicBezTo>
                    <a:pt x="f369" y="f370"/>
                    <a:pt x="f371" y="f372"/>
                    <a:pt x="f373" y="f374"/>
                  </a:cubicBezTo>
                  <a:cubicBezTo>
                    <a:pt x="f375" y="f133"/>
                    <a:pt x="f376" y="f131"/>
                    <a:pt x="f377" y="f378"/>
                  </a:cubicBezTo>
                  <a:cubicBezTo>
                    <a:pt x="f379" y="f380"/>
                    <a:pt x="f381" y="f382"/>
                    <a:pt x="f383" y="f384"/>
                  </a:cubicBezTo>
                  <a:cubicBezTo>
                    <a:pt x="f385" y="f360"/>
                    <a:pt x="f386" y="f387"/>
                    <a:pt x="f388" y="f389"/>
                  </a:cubicBezTo>
                  <a:cubicBezTo>
                    <a:pt x="f390" y="f391"/>
                    <a:pt x="f392" y="f393"/>
                    <a:pt x="f394" y="f395"/>
                  </a:cubicBezTo>
                  <a:cubicBezTo>
                    <a:pt x="f396" y="f397"/>
                    <a:pt x="f398" y="f399"/>
                    <a:pt x="f400" y="f401"/>
                  </a:cubicBezTo>
                  <a:cubicBezTo>
                    <a:pt x="f402" y="f403"/>
                    <a:pt x="f404" y="f405"/>
                    <a:pt x="f406" y="f407"/>
                  </a:cubicBezTo>
                  <a:cubicBezTo>
                    <a:pt x="f408" y="f409"/>
                    <a:pt x="f410" y="f411"/>
                    <a:pt x="f8" y="f9"/>
                  </a:cubicBezTo>
                  <a:close/>
                  <a:moveTo>
                    <a:pt x="f412" y="f413"/>
                  </a:moveTo>
                  <a:cubicBezTo>
                    <a:pt x="f414" y="f415"/>
                    <a:pt x="f416" y="f417"/>
                    <a:pt x="f418" y="f419"/>
                  </a:cubicBezTo>
                  <a:cubicBezTo>
                    <a:pt x="f420" y="f168"/>
                    <a:pt x="f421" y="f422"/>
                    <a:pt x="f423" y="f424"/>
                  </a:cubicBezTo>
                  <a:cubicBezTo>
                    <a:pt x="f425" y="f426"/>
                    <a:pt x="f427" y="f428"/>
                    <a:pt x="f429" y="f430"/>
                  </a:cubicBezTo>
                  <a:cubicBezTo>
                    <a:pt x="f431" y="f432"/>
                    <a:pt x="f433" y="f434"/>
                    <a:pt x="f412" y="f413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orma libre: forma 51">
              <a:extLst>
                <a:ext uri="{FF2B5EF4-FFF2-40B4-BE49-F238E27FC236}">
                  <a16:creationId xmlns:a16="http://schemas.microsoft.com/office/drawing/2014/main" id="{A2C8907B-E0BB-4C3A-B32F-774840A41790}"/>
                </a:ext>
              </a:extLst>
            </p:cNvPr>
            <p:cNvSpPr/>
            <p:nvPr/>
          </p:nvSpPr>
          <p:spPr>
            <a:xfrm>
              <a:off x="4588166" y="1507543"/>
              <a:ext cx="138403" cy="138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060"/>
                <a:gd name="f7" fmla="val 89262"/>
                <a:gd name="f8" fmla="val 44768"/>
                <a:gd name="f9" fmla="val 1"/>
                <a:gd name="f10" fmla="val 69914"/>
                <a:gd name="f11" fmla="val 287"/>
                <a:gd name="f12" fmla="val 89250"/>
                <a:gd name="f13" fmla="val 19813"/>
                <a:gd name="f14" fmla="val 89059"/>
                <a:gd name="f15" fmla="val 44864"/>
                <a:gd name="f16" fmla="val 88868"/>
                <a:gd name="f17" fmla="val 70391"/>
                <a:gd name="f18" fmla="val 68771"/>
                <a:gd name="f19" fmla="val 89822"/>
                <a:gd name="f20" fmla="val 43339"/>
                <a:gd name="f21" fmla="val 89251"/>
                <a:gd name="f22" fmla="val 18955"/>
                <a:gd name="f23" fmla="val 88774"/>
                <a:gd name="f24" fmla="val -95"/>
                <a:gd name="f25" fmla="val 69058"/>
                <a:gd name="f26" fmla="val 44388"/>
                <a:gd name="f27" fmla="val 95"/>
                <a:gd name="f28" fmla="val 19432"/>
                <a:gd name="f29" fmla="val 19812"/>
                <a:gd name="f30" fmla="val -189"/>
                <a:gd name="f31" fmla="+- 0 0 -90"/>
                <a:gd name="f32" fmla="*/ f3 1 89060"/>
                <a:gd name="f33" fmla="*/ f4 1 89262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89060"/>
                <a:gd name="f42" fmla="*/ f38 1 89262"/>
                <a:gd name="f43" fmla="*/ 44768 f39 1"/>
                <a:gd name="f44" fmla="*/ 1 f38 1"/>
                <a:gd name="f45" fmla="*/ 89059 f39 1"/>
                <a:gd name="f46" fmla="*/ 44864 f38 1"/>
                <a:gd name="f47" fmla="*/ 43339 f39 1"/>
                <a:gd name="f48" fmla="*/ 89251 f38 1"/>
                <a:gd name="f49" fmla="*/ 0 f39 1"/>
                <a:gd name="f50" fmla="*/ 44388 f38 1"/>
                <a:gd name="f51" fmla="+- f40 0 f1"/>
                <a:gd name="f52" fmla="*/ f43 1 89060"/>
                <a:gd name="f53" fmla="*/ f44 1 89262"/>
                <a:gd name="f54" fmla="*/ f45 1 89060"/>
                <a:gd name="f55" fmla="*/ f46 1 89262"/>
                <a:gd name="f56" fmla="*/ f47 1 89060"/>
                <a:gd name="f57" fmla="*/ f48 1 89262"/>
                <a:gd name="f58" fmla="*/ f49 1 89060"/>
                <a:gd name="f59" fmla="*/ f50 1 89262"/>
                <a:gd name="f60" fmla="*/ f34 1 f41"/>
                <a:gd name="f61" fmla="*/ f35 1 f41"/>
                <a:gd name="f62" fmla="*/ f34 1 f42"/>
                <a:gd name="f63" fmla="*/ f36 1 f42"/>
                <a:gd name="f64" fmla="*/ f52 1 f41"/>
                <a:gd name="f65" fmla="*/ f53 1 f42"/>
                <a:gd name="f66" fmla="*/ f54 1 f41"/>
                <a:gd name="f67" fmla="*/ f55 1 f42"/>
                <a:gd name="f68" fmla="*/ f56 1 f41"/>
                <a:gd name="f69" fmla="*/ f57 1 f42"/>
                <a:gd name="f70" fmla="*/ f58 1 f41"/>
                <a:gd name="f71" fmla="*/ f59 1 f42"/>
                <a:gd name="f72" fmla="*/ f60 f32 1"/>
                <a:gd name="f73" fmla="*/ f61 f32 1"/>
                <a:gd name="f74" fmla="*/ f63 f33 1"/>
                <a:gd name="f75" fmla="*/ f62 f33 1"/>
                <a:gd name="f76" fmla="*/ f64 f32 1"/>
                <a:gd name="f77" fmla="*/ f65 f33 1"/>
                <a:gd name="f78" fmla="*/ f66 f32 1"/>
                <a:gd name="f79" fmla="*/ f67 f33 1"/>
                <a:gd name="f80" fmla="*/ f68 f32 1"/>
                <a:gd name="f81" fmla="*/ f69 f33 1"/>
                <a:gd name="f82" fmla="*/ f70 f32 1"/>
                <a:gd name="f83" fmla="*/ f7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76" y="f77"/>
                </a:cxn>
                <a:cxn ang="f51">
                  <a:pos x="f78" y="f79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76" y="f77"/>
                </a:cxn>
              </a:cxnLst>
              <a:rect l="f72" t="f75" r="f73" b="f74"/>
              <a:pathLst>
                <a:path w="89060" h="8926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26"/>
                  </a:cubicBezTo>
                  <a:cubicBezTo>
                    <a:pt x="f27" y="f28"/>
                    <a:pt x="f29" y="f30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upo 103">
            <a:extLst>
              <a:ext uri="{FF2B5EF4-FFF2-40B4-BE49-F238E27FC236}">
                <a16:creationId xmlns:a16="http://schemas.microsoft.com/office/drawing/2014/main" id="{D2ED1EC6-EC78-4A94-97A2-D0827034E16E}"/>
              </a:ext>
            </a:extLst>
          </p:cNvPr>
          <p:cNvGrpSpPr/>
          <p:nvPr/>
        </p:nvGrpSpPr>
        <p:grpSpPr>
          <a:xfrm>
            <a:off x="3732553" y="2679438"/>
            <a:ext cx="1553994" cy="1354994"/>
            <a:chOff x="3732553" y="2679438"/>
            <a:chExt cx="1553994" cy="1354994"/>
          </a:xfrm>
        </p:grpSpPr>
        <p:sp>
          <p:nvSpPr>
            <p:cNvPr id="32" name="Forma libre: forma 33">
              <a:extLst>
                <a:ext uri="{FF2B5EF4-FFF2-40B4-BE49-F238E27FC236}">
                  <a16:creationId xmlns:a16="http://schemas.microsoft.com/office/drawing/2014/main" id="{9B52B5F4-9310-4F80-ADC1-17B00B5A45CF}"/>
                </a:ext>
              </a:extLst>
            </p:cNvPr>
            <p:cNvSpPr/>
            <p:nvPr/>
          </p:nvSpPr>
          <p:spPr>
            <a:xfrm>
              <a:off x="4367576" y="3240761"/>
              <a:ext cx="918971" cy="7149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8976"/>
                <a:gd name="f7" fmla="val 714904"/>
                <a:gd name="f8" fmla="val 918881"/>
                <a:gd name="f9" fmla="val 383944"/>
                <a:gd name="f10" fmla="val 911356"/>
                <a:gd name="f11" fmla="val 399755"/>
                <a:gd name="f12" fmla="val 905641"/>
                <a:gd name="f13" fmla="val 416805"/>
                <a:gd name="f14" fmla="val 895831"/>
                <a:gd name="f15" fmla="val 430997"/>
                <a:gd name="f16" fmla="val 875161"/>
                <a:gd name="f17" fmla="val 460810"/>
                <a:gd name="f18" fmla="val 845158"/>
                <a:gd name="f19" fmla="val 477193"/>
                <a:gd name="f20" fmla="val 809057"/>
                <a:gd name="f21" fmla="val 481194"/>
                <a:gd name="f22" fmla="val 800961"/>
                <a:gd name="f23" fmla="val 482051"/>
                <a:gd name="f24" fmla="val 797913"/>
                <a:gd name="f25" fmla="val 485671"/>
                <a:gd name="f26" fmla="val 794865"/>
                <a:gd name="f27" fmla="val 492529"/>
                <a:gd name="f28" fmla="val 739906"/>
                <a:gd name="f29" fmla="val 617878"/>
                <a:gd name="f30" fmla="val 644751"/>
                <a:gd name="f31" fmla="val 692077"/>
                <a:gd name="f32" fmla="val 509211"/>
                <a:gd name="f33" fmla="val 711032"/>
                <a:gd name="f34" fmla="val 409770"/>
                <a:gd name="f35" fmla="val 724843"/>
                <a:gd name="f36" fmla="val 318234"/>
                <a:gd name="f37" fmla="val 701793"/>
                <a:gd name="f38" fmla="val 237653"/>
                <a:gd name="f39" fmla="val 640547"/>
                <a:gd name="f40" fmla="val 186790"/>
                <a:gd name="f41" fmla="val 601876"/>
                <a:gd name="f42" fmla="val 149261"/>
                <a:gd name="f43" fmla="val 552536"/>
                <a:gd name="f44" fmla="val 125258"/>
                <a:gd name="f45" fmla="val 493386"/>
                <a:gd name="f46" fmla="val 121924"/>
                <a:gd name="f47" fmla="val 485099"/>
                <a:gd name="f48" fmla="val 117733"/>
                <a:gd name="f49" fmla="val 481956"/>
                <a:gd name="f50" fmla="val 108970"/>
                <a:gd name="f51" fmla="val 481099"/>
                <a:gd name="f52" fmla="val 54487"/>
                <a:gd name="f53" fmla="val 475860"/>
                <a:gd name="f54" fmla="val 6005"/>
                <a:gd name="f55" fmla="val 428140"/>
                <a:gd name="f56" fmla="val 671"/>
                <a:gd name="f57" fmla="val 374609"/>
                <a:gd name="f58" fmla="val -6473"/>
                <a:gd name="f59" fmla="val 303362"/>
                <a:gd name="f60" fmla="val 44581"/>
                <a:gd name="f61" fmla="val 253642"/>
                <a:gd name="f62" fmla="val 98969"/>
                <a:gd name="f63" fmla="val 244879"/>
                <a:gd name="f64" fmla="val 113733"/>
                <a:gd name="f65" fmla="val 242497"/>
                <a:gd name="f66" fmla="val 119352"/>
                <a:gd name="f67" fmla="val 236401"/>
                <a:gd name="f68" fmla="val 124782"/>
                <a:gd name="f69" fmla="val 223543"/>
                <a:gd name="f70" fmla="val 171264"/>
                <a:gd name="f71" fmla="val 114386"/>
                <a:gd name="f72" fmla="val 251273"/>
                <a:gd name="f73" fmla="val 41615"/>
                <a:gd name="f74" fmla="val 366336"/>
                <a:gd name="f75" fmla="val 12278"/>
                <a:gd name="f76" fmla="val 513782"/>
                <a:gd name="f77" fmla="val -25250"/>
                <a:gd name="f78" fmla="val 663801"/>
                <a:gd name="f79" fmla="val 23994"/>
                <a:gd name="f80" fmla="val 755051"/>
                <a:gd name="f81" fmla="val 149819"/>
                <a:gd name="f82" fmla="val 774005"/>
                <a:gd name="f83" fmla="val 175918"/>
                <a:gd name="f84" fmla="val 788960"/>
                <a:gd name="f85" fmla="val 204302"/>
                <a:gd name="f86" fmla="val 799914"/>
                <a:gd name="f87" fmla="val 234687"/>
                <a:gd name="f88" fmla="val 801724"/>
                <a:gd name="f89" fmla="val 239735"/>
                <a:gd name="f90" fmla="val 803819"/>
                <a:gd name="f91" fmla="val 242116"/>
                <a:gd name="f92" fmla="val 809629"/>
                <a:gd name="f93" fmla="val 242593"/>
                <a:gd name="f94" fmla="val 862493"/>
                <a:gd name="f95" fmla="val 247355"/>
                <a:gd name="f96" fmla="val 904689"/>
                <a:gd name="f97" fmla="val 284217"/>
                <a:gd name="f98" fmla="val 917452"/>
                <a:gd name="f99" fmla="val 336414"/>
                <a:gd name="f100" fmla="val 917738"/>
                <a:gd name="f101" fmla="val 337557"/>
                <a:gd name="f102" fmla="val 918405"/>
                <a:gd name="f103" fmla="val 338509"/>
                <a:gd name="f104" fmla="val 339557"/>
                <a:gd name="f105" fmla="val 354416"/>
                <a:gd name="f106" fmla="val 369180"/>
                <a:gd name="f107" fmla="val 409960"/>
                <a:gd name="f108" fmla="val 39043"/>
                <a:gd name="f109" fmla="val 406721"/>
                <a:gd name="f110" fmla="val 405007"/>
                <a:gd name="f111" fmla="val 38758"/>
                <a:gd name="f112" fmla="val 403388"/>
                <a:gd name="f113" fmla="val 311471"/>
                <a:gd name="f114" fmla="val 56188"/>
                <a:gd name="f115" fmla="val 238415"/>
                <a:gd name="f116" fmla="val 102385"/>
                <a:gd name="f117" fmla="val 185932"/>
                <a:gd name="f118" fmla="val 180109"/>
                <a:gd name="f119" fmla="val 168978"/>
                <a:gd name="f120" fmla="val 205159"/>
                <a:gd name="f121" fmla="val 156309"/>
                <a:gd name="f122" fmla="val 232305"/>
                <a:gd name="f123" fmla="val 147165"/>
                <a:gd name="f124" fmla="val 261166"/>
                <a:gd name="f125" fmla="val 143165"/>
                <a:gd name="f126" fmla="val 273739"/>
                <a:gd name="f127" fmla="val 138307"/>
                <a:gd name="f128" fmla="val 276787"/>
                <a:gd name="f129" fmla="val 125925"/>
                <a:gd name="f130" fmla="val 276406"/>
                <a:gd name="f131" fmla="val 119828"/>
                <a:gd name="f132" fmla="val 276216"/>
                <a:gd name="f133" fmla="val 113542"/>
                <a:gd name="f134" fmla="val 276692"/>
                <a:gd name="f135" fmla="val 107446"/>
                <a:gd name="f136" fmla="val 277645"/>
                <a:gd name="f137" fmla="val 60869"/>
                <a:gd name="f138" fmla="val 284693"/>
                <a:gd name="f139" fmla="val 27912"/>
                <a:gd name="f140" fmla="val 328699"/>
                <a:gd name="f141" fmla="val 35246"/>
                <a:gd name="f142" fmla="val 373752"/>
                <a:gd name="f143" fmla="val 42200"/>
                <a:gd name="f144" fmla="val 416900"/>
                <a:gd name="f145" fmla="val 79538"/>
                <a:gd name="f146" fmla="val 446999"/>
                <a:gd name="f147" fmla="val 127449"/>
                <a:gd name="f148" fmla="val 448047"/>
                <a:gd name="f149" fmla="val 142403"/>
                <a:gd name="f150" fmla="val 448333"/>
                <a:gd name="f151" fmla="val 145832"/>
                <a:gd name="f152" fmla="val 450809"/>
                <a:gd name="f153" fmla="val 150785"/>
                <a:gd name="f154" fmla="val 464620"/>
                <a:gd name="f155" fmla="val 169835"/>
                <a:gd name="f156" fmla="val 517484"/>
                <a:gd name="f157" fmla="val 199457"/>
                <a:gd name="f158" fmla="val 563490"/>
                <a:gd name="f159" fmla="val 242415"/>
                <a:gd name="f160" fmla="val 599875"/>
                <a:gd name="f161" fmla="val 335570"/>
                <a:gd name="f162" fmla="val 678742"/>
                <a:gd name="f163" fmla="val 442536"/>
                <a:gd name="f164" fmla="val 699126"/>
                <a:gd name="f165" fmla="val 557979"/>
                <a:gd name="f166" fmla="val 665598"/>
                <a:gd name="f167" fmla="val 661325"/>
                <a:gd name="f168" fmla="val 635594"/>
                <a:gd name="f169" fmla="val 731048"/>
                <a:gd name="f170" fmla="val 566062"/>
                <a:gd name="f171" fmla="val 768767"/>
                <a:gd name="f172" fmla="val 465001"/>
                <a:gd name="f173" fmla="val 451000"/>
                <a:gd name="f174" fmla="val 777434"/>
                <a:gd name="f175" fmla="val 448142"/>
                <a:gd name="f176" fmla="val 792865"/>
                <a:gd name="f177" fmla="val 811344"/>
                <a:gd name="f178" fmla="val 828298"/>
                <a:gd name="f179" fmla="val 443379"/>
                <a:gd name="f180" fmla="val 844109"/>
                <a:gd name="f181" fmla="val 433759"/>
                <a:gd name="f182" fmla="val 877924"/>
                <a:gd name="f183" fmla="val 412995"/>
                <a:gd name="f184" fmla="val 893354"/>
                <a:gd name="f185" fmla="val 372990"/>
                <a:gd name="f186" fmla="val 881638"/>
                <a:gd name="f187" fmla="val 335747"/>
                <a:gd name="f188" fmla="val 870494"/>
                <a:gd name="f189" fmla="val 300219"/>
                <a:gd name="f190" fmla="val 831822"/>
                <a:gd name="f191" fmla="val 273930"/>
                <a:gd name="f192" fmla="val 794294"/>
                <a:gd name="f193" fmla="val 782197"/>
                <a:gd name="f194" fmla="val 277168"/>
                <a:gd name="f195" fmla="val 777149"/>
                <a:gd name="f196" fmla="val 772958"/>
                <a:gd name="f197" fmla="val 262404"/>
                <a:gd name="f198" fmla="val 768386"/>
                <a:gd name="f199" fmla="val 249927"/>
                <a:gd name="f200" fmla="val 764290"/>
                <a:gd name="f201" fmla="val 237354"/>
                <a:gd name="f202" fmla="val 758766"/>
                <a:gd name="f203" fmla="val 225257"/>
                <a:gd name="f204" fmla="val 703425"/>
                <a:gd name="f205" fmla="val 103432"/>
                <a:gd name="f206" fmla="val 577886"/>
                <a:gd name="f207" fmla="val 27709"/>
                <a:gd name="f208" fmla="val 443965"/>
                <a:gd name="f209" fmla="val 35424"/>
                <a:gd name="f210" fmla="val 440630"/>
                <a:gd name="f211" fmla="val 35614"/>
                <a:gd name="f212" fmla="val 436725"/>
                <a:gd name="f213" fmla="val 37615"/>
                <a:gd name="f214" fmla="val 434249"/>
                <a:gd name="f215" fmla="val 39996"/>
                <a:gd name="f216" fmla="val 412913"/>
                <a:gd name="f217" fmla="val 60570"/>
                <a:gd name="f218" fmla="val 411008"/>
                <a:gd name="f219" fmla="val 85144"/>
                <a:gd name="f220" fmla="val 420724"/>
                <a:gd name="f221" fmla="val 111624"/>
                <a:gd name="f222" fmla="val 425581"/>
                <a:gd name="f223" fmla="val 124959"/>
                <a:gd name="f224" fmla="val 435011"/>
                <a:gd name="f225" fmla="val 133531"/>
                <a:gd name="f226" fmla="val 448727"/>
                <a:gd name="f227" fmla="val 137722"/>
                <a:gd name="f228" fmla="val 475397"/>
                <a:gd name="f229" fmla="val 145819"/>
                <a:gd name="f230" fmla="val 507687"/>
                <a:gd name="f231" fmla="val 128674"/>
                <a:gd name="f232" fmla="val 513211"/>
                <a:gd name="f233" fmla="val 103242"/>
                <a:gd name="f234" fmla="val 516450"/>
                <a:gd name="f235" fmla="val 88383"/>
                <a:gd name="f236" fmla="val 510925"/>
                <a:gd name="f237" fmla="val 79429"/>
                <a:gd name="f238" fmla="val 495875"/>
                <a:gd name="f239" fmla="val 77524"/>
                <a:gd name="f240" fmla="val 486827"/>
                <a:gd name="f241" fmla="val 76381"/>
                <a:gd name="f242" fmla="val 477492"/>
                <a:gd name="f243" fmla="val 77334"/>
                <a:gd name="f244" fmla="val 466063"/>
                <a:gd name="f245" fmla="val 474159"/>
                <a:gd name="f246" fmla="val 73143"/>
                <a:gd name="f247" fmla="val 480922"/>
                <a:gd name="f248" fmla="val 68476"/>
                <a:gd name="f249" fmla="val 488351"/>
                <a:gd name="f250" fmla="val 66190"/>
                <a:gd name="f251" fmla="val 515878"/>
                <a:gd name="f252" fmla="val 57617"/>
                <a:gd name="f253" fmla="val 538072"/>
                <a:gd name="f254" fmla="val 73714"/>
                <a:gd name="f255" fmla="val 538262"/>
                <a:gd name="f256" fmla="val 538357"/>
                <a:gd name="f257" fmla="val 110957"/>
                <a:gd name="f258" fmla="val 536643"/>
                <a:gd name="f259" fmla="val 120196"/>
                <a:gd name="f260" fmla="val 533404"/>
                <a:gd name="f261" fmla="val 128102"/>
                <a:gd name="f262" fmla="val 518831"/>
                <a:gd name="f263" fmla="val 164202"/>
                <a:gd name="f264" fmla="val 473682"/>
                <a:gd name="f265" fmla="val 182585"/>
                <a:gd name="f266" fmla="val 435678"/>
                <a:gd name="f267" fmla="val 169726"/>
                <a:gd name="f268" fmla="val 380052"/>
                <a:gd name="f269" fmla="val 150867"/>
                <a:gd name="f270" fmla="val 377766"/>
                <a:gd name="f271" fmla="val 78001"/>
                <a:gd name="f272" fmla="val 401959"/>
                <a:gd name="f273" fmla="val 48473"/>
                <a:gd name="f274" fmla="val 404150"/>
                <a:gd name="f275" fmla="val 45520"/>
                <a:gd name="f276" fmla="val 42853"/>
                <a:gd name="f277" fmla="+- 0 0 -90"/>
                <a:gd name="f278" fmla="*/ f3 1 918976"/>
                <a:gd name="f279" fmla="*/ f4 1 714904"/>
                <a:gd name="f280" fmla="val f5"/>
                <a:gd name="f281" fmla="val f6"/>
                <a:gd name="f282" fmla="val f7"/>
                <a:gd name="f283" fmla="*/ f277 f0 1"/>
                <a:gd name="f284" fmla="+- f282 0 f280"/>
                <a:gd name="f285" fmla="+- f281 0 f280"/>
                <a:gd name="f286" fmla="*/ f283 1 f2"/>
                <a:gd name="f287" fmla="*/ f285 1 918976"/>
                <a:gd name="f288" fmla="*/ f284 1 714904"/>
                <a:gd name="f289" fmla="*/ 918881 f285 1"/>
                <a:gd name="f290" fmla="*/ 383944 f284 1"/>
                <a:gd name="f291" fmla="*/ 895831 f285 1"/>
                <a:gd name="f292" fmla="*/ 430997 f284 1"/>
                <a:gd name="f293" fmla="*/ 809057 f285 1"/>
                <a:gd name="f294" fmla="*/ 481194 f284 1"/>
                <a:gd name="f295" fmla="*/ 794865 f285 1"/>
                <a:gd name="f296" fmla="*/ 492529 f284 1"/>
                <a:gd name="f297" fmla="*/ 509211 f285 1"/>
                <a:gd name="f298" fmla="*/ 711032 f284 1"/>
                <a:gd name="f299" fmla="*/ 237653 f285 1"/>
                <a:gd name="f300" fmla="*/ 640547 f284 1"/>
                <a:gd name="f301" fmla="*/ 125258 f285 1"/>
                <a:gd name="f302" fmla="*/ 493386 f284 1"/>
                <a:gd name="f303" fmla="*/ 108970 f285 1"/>
                <a:gd name="f304" fmla="*/ 481099 f284 1"/>
                <a:gd name="f305" fmla="*/ 671 f285 1"/>
                <a:gd name="f306" fmla="*/ 374609 f284 1"/>
                <a:gd name="f307" fmla="*/ 98969 f285 1"/>
                <a:gd name="f308" fmla="*/ 244879 f284 1"/>
                <a:gd name="f309" fmla="*/ 124782 f285 1"/>
                <a:gd name="f310" fmla="*/ 223543 f284 1"/>
                <a:gd name="f311" fmla="*/ 366336 f285 1"/>
                <a:gd name="f312" fmla="*/ 12278 f284 1"/>
                <a:gd name="f313" fmla="*/ 755051 f285 1"/>
                <a:gd name="f314" fmla="*/ 149819 f284 1"/>
                <a:gd name="f315" fmla="*/ 799914 f285 1"/>
                <a:gd name="f316" fmla="*/ 234687 f284 1"/>
                <a:gd name="f317" fmla="*/ 809629 f285 1"/>
                <a:gd name="f318" fmla="*/ 242593 f284 1"/>
                <a:gd name="f319" fmla="*/ 917452 f285 1"/>
                <a:gd name="f320" fmla="*/ 336414 f284 1"/>
                <a:gd name="f321" fmla="*/ 918976 f285 1"/>
                <a:gd name="f322" fmla="*/ 339557 f284 1"/>
                <a:gd name="f323" fmla="*/ 409960 f285 1"/>
                <a:gd name="f324" fmla="*/ 39043 f284 1"/>
                <a:gd name="f325" fmla="*/ 403388 f285 1"/>
                <a:gd name="f326" fmla="*/ 185932 f285 1"/>
                <a:gd name="f327" fmla="*/ 180109 f284 1"/>
                <a:gd name="f328" fmla="*/ 147165 f285 1"/>
                <a:gd name="f329" fmla="*/ 261166 f284 1"/>
                <a:gd name="f330" fmla="*/ 125925 f285 1"/>
                <a:gd name="f331" fmla="*/ 276406 f284 1"/>
                <a:gd name="f332" fmla="*/ 107446 f285 1"/>
                <a:gd name="f333" fmla="*/ 277645 f284 1"/>
                <a:gd name="f334" fmla="*/ 35246 f285 1"/>
                <a:gd name="f335" fmla="*/ 373752 f284 1"/>
                <a:gd name="f336" fmla="*/ 127449 f285 1"/>
                <a:gd name="f337" fmla="*/ 448047 f284 1"/>
                <a:gd name="f338" fmla="*/ 150785 f285 1"/>
                <a:gd name="f339" fmla="*/ 464620 f284 1"/>
                <a:gd name="f340" fmla="*/ 242415 f285 1"/>
                <a:gd name="f341" fmla="*/ 599875 f284 1"/>
                <a:gd name="f342" fmla="*/ 557979 f285 1"/>
                <a:gd name="f343" fmla="*/ 665598 f284 1"/>
                <a:gd name="f344" fmla="*/ 768767 f285 1"/>
                <a:gd name="f345" fmla="*/ 465001 f284 1"/>
                <a:gd name="f346" fmla="*/ 792865 f285 1"/>
                <a:gd name="f347" fmla="*/ 844109 f285 1"/>
                <a:gd name="f348" fmla="*/ 433759 f284 1"/>
                <a:gd name="f349" fmla="*/ 881638 f285 1"/>
                <a:gd name="f350" fmla="*/ 335747 f284 1"/>
                <a:gd name="f351" fmla="*/ 794294 f285 1"/>
                <a:gd name="f352" fmla="*/ 772958 f285 1"/>
                <a:gd name="f353" fmla="*/ 262404 f284 1"/>
                <a:gd name="f354" fmla="*/ 758766 f285 1"/>
                <a:gd name="f355" fmla="*/ 225257 f284 1"/>
                <a:gd name="f356" fmla="*/ 443965 f285 1"/>
                <a:gd name="f357" fmla="*/ 35424 f284 1"/>
                <a:gd name="f358" fmla="*/ 434249 f285 1"/>
                <a:gd name="f359" fmla="*/ 39996 f284 1"/>
                <a:gd name="f360" fmla="*/ 420724 f285 1"/>
                <a:gd name="f361" fmla="*/ 111624 f284 1"/>
                <a:gd name="f362" fmla="*/ 448727 f285 1"/>
                <a:gd name="f363" fmla="*/ 137722 f284 1"/>
                <a:gd name="f364" fmla="*/ 513211 f285 1"/>
                <a:gd name="f365" fmla="*/ 103242 f284 1"/>
                <a:gd name="f366" fmla="*/ 495875 f285 1"/>
                <a:gd name="f367" fmla="*/ 77524 f284 1"/>
                <a:gd name="f368" fmla="*/ 466063 f285 1"/>
                <a:gd name="f369" fmla="*/ 77334 f284 1"/>
                <a:gd name="f370" fmla="*/ 488351 f285 1"/>
                <a:gd name="f371" fmla="*/ 66190 f284 1"/>
                <a:gd name="f372" fmla="*/ 538262 f285 1"/>
                <a:gd name="f373" fmla="*/ 102385 f284 1"/>
                <a:gd name="f374" fmla="*/ 533404 f285 1"/>
                <a:gd name="f375" fmla="*/ 128102 f284 1"/>
                <a:gd name="f376" fmla="*/ 435678 f285 1"/>
                <a:gd name="f377" fmla="*/ 169726 f284 1"/>
                <a:gd name="f378" fmla="*/ 401959 f285 1"/>
                <a:gd name="f379" fmla="*/ 48473 f284 1"/>
                <a:gd name="f380" fmla="+- f286 0 f1"/>
                <a:gd name="f381" fmla="*/ f289 1 918976"/>
                <a:gd name="f382" fmla="*/ f290 1 714904"/>
                <a:gd name="f383" fmla="*/ f291 1 918976"/>
                <a:gd name="f384" fmla="*/ f292 1 714904"/>
                <a:gd name="f385" fmla="*/ f293 1 918976"/>
                <a:gd name="f386" fmla="*/ f294 1 714904"/>
                <a:gd name="f387" fmla="*/ f295 1 918976"/>
                <a:gd name="f388" fmla="*/ f296 1 714904"/>
                <a:gd name="f389" fmla="*/ f297 1 918976"/>
                <a:gd name="f390" fmla="*/ f298 1 714904"/>
                <a:gd name="f391" fmla="*/ f299 1 918976"/>
                <a:gd name="f392" fmla="*/ f300 1 714904"/>
                <a:gd name="f393" fmla="*/ f301 1 918976"/>
                <a:gd name="f394" fmla="*/ f302 1 714904"/>
                <a:gd name="f395" fmla="*/ f303 1 918976"/>
                <a:gd name="f396" fmla="*/ f304 1 714904"/>
                <a:gd name="f397" fmla="*/ f305 1 918976"/>
                <a:gd name="f398" fmla="*/ f306 1 714904"/>
                <a:gd name="f399" fmla="*/ f307 1 918976"/>
                <a:gd name="f400" fmla="*/ f308 1 714904"/>
                <a:gd name="f401" fmla="*/ f309 1 918976"/>
                <a:gd name="f402" fmla="*/ f310 1 714904"/>
                <a:gd name="f403" fmla="*/ f311 1 918976"/>
                <a:gd name="f404" fmla="*/ f312 1 714904"/>
                <a:gd name="f405" fmla="*/ f313 1 918976"/>
                <a:gd name="f406" fmla="*/ f314 1 714904"/>
                <a:gd name="f407" fmla="*/ f315 1 918976"/>
                <a:gd name="f408" fmla="*/ f316 1 714904"/>
                <a:gd name="f409" fmla="*/ f317 1 918976"/>
                <a:gd name="f410" fmla="*/ f318 1 714904"/>
                <a:gd name="f411" fmla="*/ f319 1 918976"/>
                <a:gd name="f412" fmla="*/ f320 1 714904"/>
                <a:gd name="f413" fmla="*/ f321 1 918976"/>
                <a:gd name="f414" fmla="*/ f322 1 714904"/>
                <a:gd name="f415" fmla="*/ f323 1 918976"/>
                <a:gd name="f416" fmla="*/ f324 1 714904"/>
                <a:gd name="f417" fmla="*/ f325 1 918976"/>
                <a:gd name="f418" fmla="*/ f326 1 918976"/>
                <a:gd name="f419" fmla="*/ f327 1 714904"/>
                <a:gd name="f420" fmla="*/ f328 1 918976"/>
                <a:gd name="f421" fmla="*/ f329 1 714904"/>
                <a:gd name="f422" fmla="*/ f330 1 918976"/>
                <a:gd name="f423" fmla="*/ f331 1 714904"/>
                <a:gd name="f424" fmla="*/ f332 1 918976"/>
                <a:gd name="f425" fmla="*/ f333 1 714904"/>
                <a:gd name="f426" fmla="*/ f334 1 918976"/>
                <a:gd name="f427" fmla="*/ f335 1 714904"/>
                <a:gd name="f428" fmla="*/ f336 1 918976"/>
                <a:gd name="f429" fmla="*/ f337 1 714904"/>
                <a:gd name="f430" fmla="*/ f338 1 918976"/>
                <a:gd name="f431" fmla="*/ f339 1 714904"/>
                <a:gd name="f432" fmla="*/ f340 1 918976"/>
                <a:gd name="f433" fmla="*/ f341 1 714904"/>
                <a:gd name="f434" fmla="*/ f342 1 918976"/>
                <a:gd name="f435" fmla="*/ f343 1 714904"/>
                <a:gd name="f436" fmla="*/ f344 1 918976"/>
                <a:gd name="f437" fmla="*/ f345 1 714904"/>
                <a:gd name="f438" fmla="*/ f346 1 918976"/>
                <a:gd name="f439" fmla="*/ f347 1 918976"/>
                <a:gd name="f440" fmla="*/ f348 1 714904"/>
                <a:gd name="f441" fmla="*/ f349 1 918976"/>
                <a:gd name="f442" fmla="*/ f350 1 714904"/>
                <a:gd name="f443" fmla="*/ f351 1 918976"/>
                <a:gd name="f444" fmla="*/ f352 1 918976"/>
                <a:gd name="f445" fmla="*/ f353 1 714904"/>
                <a:gd name="f446" fmla="*/ f354 1 918976"/>
                <a:gd name="f447" fmla="*/ f355 1 714904"/>
                <a:gd name="f448" fmla="*/ f356 1 918976"/>
                <a:gd name="f449" fmla="*/ f357 1 714904"/>
                <a:gd name="f450" fmla="*/ f358 1 918976"/>
                <a:gd name="f451" fmla="*/ f359 1 714904"/>
                <a:gd name="f452" fmla="*/ f360 1 918976"/>
                <a:gd name="f453" fmla="*/ f361 1 714904"/>
                <a:gd name="f454" fmla="*/ f362 1 918976"/>
                <a:gd name="f455" fmla="*/ f363 1 714904"/>
                <a:gd name="f456" fmla="*/ f364 1 918976"/>
                <a:gd name="f457" fmla="*/ f365 1 714904"/>
                <a:gd name="f458" fmla="*/ f366 1 918976"/>
                <a:gd name="f459" fmla="*/ f367 1 714904"/>
                <a:gd name="f460" fmla="*/ f368 1 918976"/>
                <a:gd name="f461" fmla="*/ f369 1 714904"/>
                <a:gd name="f462" fmla="*/ f370 1 918976"/>
                <a:gd name="f463" fmla="*/ f371 1 714904"/>
                <a:gd name="f464" fmla="*/ f372 1 918976"/>
                <a:gd name="f465" fmla="*/ f373 1 714904"/>
                <a:gd name="f466" fmla="*/ f374 1 918976"/>
                <a:gd name="f467" fmla="*/ f375 1 714904"/>
                <a:gd name="f468" fmla="*/ f376 1 918976"/>
                <a:gd name="f469" fmla="*/ f377 1 714904"/>
                <a:gd name="f470" fmla="*/ f378 1 918976"/>
                <a:gd name="f471" fmla="*/ f379 1 714904"/>
                <a:gd name="f472" fmla="*/ f280 1 f287"/>
                <a:gd name="f473" fmla="*/ f281 1 f287"/>
                <a:gd name="f474" fmla="*/ f280 1 f288"/>
                <a:gd name="f475" fmla="*/ f282 1 f288"/>
                <a:gd name="f476" fmla="*/ f381 1 f287"/>
                <a:gd name="f477" fmla="*/ f382 1 f288"/>
                <a:gd name="f478" fmla="*/ f383 1 f287"/>
                <a:gd name="f479" fmla="*/ f384 1 f288"/>
                <a:gd name="f480" fmla="*/ f385 1 f287"/>
                <a:gd name="f481" fmla="*/ f386 1 f288"/>
                <a:gd name="f482" fmla="*/ f387 1 f287"/>
                <a:gd name="f483" fmla="*/ f388 1 f288"/>
                <a:gd name="f484" fmla="*/ f389 1 f287"/>
                <a:gd name="f485" fmla="*/ f390 1 f288"/>
                <a:gd name="f486" fmla="*/ f391 1 f287"/>
                <a:gd name="f487" fmla="*/ f392 1 f288"/>
                <a:gd name="f488" fmla="*/ f393 1 f287"/>
                <a:gd name="f489" fmla="*/ f394 1 f288"/>
                <a:gd name="f490" fmla="*/ f395 1 f287"/>
                <a:gd name="f491" fmla="*/ f396 1 f288"/>
                <a:gd name="f492" fmla="*/ f397 1 f287"/>
                <a:gd name="f493" fmla="*/ f398 1 f288"/>
                <a:gd name="f494" fmla="*/ f399 1 f287"/>
                <a:gd name="f495" fmla="*/ f400 1 f288"/>
                <a:gd name="f496" fmla="*/ f401 1 f287"/>
                <a:gd name="f497" fmla="*/ f402 1 f288"/>
                <a:gd name="f498" fmla="*/ f403 1 f287"/>
                <a:gd name="f499" fmla="*/ f404 1 f288"/>
                <a:gd name="f500" fmla="*/ f405 1 f287"/>
                <a:gd name="f501" fmla="*/ f406 1 f288"/>
                <a:gd name="f502" fmla="*/ f407 1 f287"/>
                <a:gd name="f503" fmla="*/ f408 1 f288"/>
                <a:gd name="f504" fmla="*/ f409 1 f287"/>
                <a:gd name="f505" fmla="*/ f410 1 f288"/>
                <a:gd name="f506" fmla="*/ f411 1 f287"/>
                <a:gd name="f507" fmla="*/ f412 1 f288"/>
                <a:gd name="f508" fmla="*/ f413 1 f287"/>
                <a:gd name="f509" fmla="*/ f414 1 f288"/>
                <a:gd name="f510" fmla="*/ f415 1 f287"/>
                <a:gd name="f511" fmla="*/ f416 1 f288"/>
                <a:gd name="f512" fmla="*/ f417 1 f287"/>
                <a:gd name="f513" fmla="*/ f418 1 f287"/>
                <a:gd name="f514" fmla="*/ f419 1 f288"/>
                <a:gd name="f515" fmla="*/ f420 1 f287"/>
                <a:gd name="f516" fmla="*/ f421 1 f288"/>
                <a:gd name="f517" fmla="*/ f422 1 f287"/>
                <a:gd name="f518" fmla="*/ f423 1 f288"/>
                <a:gd name="f519" fmla="*/ f424 1 f287"/>
                <a:gd name="f520" fmla="*/ f425 1 f288"/>
                <a:gd name="f521" fmla="*/ f426 1 f287"/>
                <a:gd name="f522" fmla="*/ f427 1 f288"/>
                <a:gd name="f523" fmla="*/ f428 1 f287"/>
                <a:gd name="f524" fmla="*/ f429 1 f288"/>
                <a:gd name="f525" fmla="*/ f430 1 f287"/>
                <a:gd name="f526" fmla="*/ f431 1 f288"/>
                <a:gd name="f527" fmla="*/ f432 1 f287"/>
                <a:gd name="f528" fmla="*/ f433 1 f288"/>
                <a:gd name="f529" fmla="*/ f434 1 f287"/>
                <a:gd name="f530" fmla="*/ f435 1 f288"/>
                <a:gd name="f531" fmla="*/ f436 1 f287"/>
                <a:gd name="f532" fmla="*/ f437 1 f288"/>
                <a:gd name="f533" fmla="*/ f438 1 f287"/>
                <a:gd name="f534" fmla="*/ f439 1 f287"/>
                <a:gd name="f535" fmla="*/ f440 1 f288"/>
                <a:gd name="f536" fmla="*/ f441 1 f287"/>
                <a:gd name="f537" fmla="*/ f442 1 f288"/>
                <a:gd name="f538" fmla="*/ f443 1 f287"/>
                <a:gd name="f539" fmla="*/ f444 1 f287"/>
                <a:gd name="f540" fmla="*/ f445 1 f288"/>
                <a:gd name="f541" fmla="*/ f446 1 f287"/>
                <a:gd name="f542" fmla="*/ f447 1 f288"/>
                <a:gd name="f543" fmla="*/ f448 1 f287"/>
                <a:gd name="f544" fmla="*/ f449 1 f288"/>
                <a:gd name="f545" fmla="*/ f450 1 f287"/>
                <a:gd name="f546" fmla="*/ f451 1 f288"/>
                <a:gd name="f547" fmla="*/ f452 1 f287"/>
                <a:gd name="f548" fmla="*/ f453 1 f288"/>
                <a:gd name="f549" fmla="*/ f454 1 f287"/>
                <a:gd name="f550" fmla="*/ f455 1 f288"/>
                <a:gd name="f551" fmla="*/ f456 1 f287"/>
                <a:gd name="f552" fmla="*/ f457 1 f288"/>
                <a:gd name="f553" fmla="*/ f458 1 f287"/>
                <a:gd name="f554" fmla="*/ f459 1 f288"/>
                <a:gd name="f555" fmla="*/ f460 1 f287"/>
                <a:gd name="f556" fmla="*/ f461 1 f288"/>
                <a:gd name="f557" fmla="*/ f462 1 f287"/>
                <a:gd name="f558" fmla="*/ f463 1 f288"/>
                <a:gd name="f559" fmla="*/ f464 1 f287"/>
                <a:gd name="f560" fmla="*/ f465 1 f288"/>
                <a:gd name="f561" fmla="*/ f466 1 f287"/>
                <a:gd name="f562" fmla="*/ f467 1 f288"/>
                <a:gd name="f563" fmla="*/ f468 1 f287"/>
                <a:gd name="f564" fmla="*/ f469 1 f288"/>
                <a:gd name="f565" fmla="*/ f470 1 f287"/>
                <a:gd name="f566" fmla="*/ f471 1 f288"/>
                <a:gd name="f567" fmla="*/ f472 f278 1"/>
                <a:gd name="f568" fmla="*/ f473 f278 1"/>
                <a:gd name="f569" fmla="*/ f475 f279 1"/>
                <a:gd name="f570" fmla="*/ f474 f279 1"/>
                <a:gd name="f571" fmla="*/ f476 f278 1"/>
                <a:gd name="f572" fmla="*/ f477 f279 1"/>
                <a:gd name="f573" fmla="*/ f478 f278 1"/>
                <a:gd name="f574" fmla="*/ f479 f279 1"/>
                <a:gd name="f575" fmla="*/ f480 f278 1"/>
                <a:gd name="f576" fmla="*/ f481 f279 1"/>
                <a:gd name="f577" fmla="*/ f482 f278 1"/>
                <a:gd name="f578" fmla="*/ f483 f279 1"/>
                <a:gd name="f579" fmla="*/ f484 f278 1"/>
                <a:gd name="f580" fmla="*/ f485 f279 1"/>
                <a:gd name="f581" fmla="*/ f486 f278 1"/>
                <a:gd name="f582" fmla="*/ f487 f279 1"/>
                <a:gd name="f583" fmla="*/ f488 f278 1"/>
                <a:gd name="f584" fmla="*/ f489 f279 1"/>
                <a:gd name="f585" fmla="*/ f490 f278 1"/>
                <a:gd name="f586" fmla="*/ f491 f279 1"/>
                <a:gd name="f587" fmla="*/ f492 f278 1"/>
                <a:gd name="f588" fmla="*/ f493 f279 1"/>
                <a:gd name="f589" fmla="*/ f494 f278 1"/>
                <a:gd name="f590" fmla="*/ f495 f279 1"/>
                <a:gd name="f591" fmla="*/ f496 f278 1"/>
                <a:gd name="f592" fmla="*/ f497 f279 1"/>
                <a:gd name="f593" fmla="*/ f498 f278 1"/>
                <a:gd name="f594" fmla="*/ f499 f279 1"/>
                <a:gd name="f595" fmla="*/ f500 f278 1"/>
                <a:gd name="f596" fmla="*/ f501 f279 1"/>
                <a:gd name="f597" fmla="*/ f502 f278 1"/>
                <a:gd name="f598" fmla="*/ f503 f279 1"/>
                <a:gd name="f599" fmla="*/ f504 f278 1"/>
                <a:gd name="f600" fmla="*/ f505 f279 1"/>
                <a:gd name="f601" fmla="*/ f506 f278 1"/>
                <a:gd name="f602" fmla="*/ f507 f279 1"/>
                <a:gd name="f603" fmla="*/ f508 f278 1"/>
                <a:gd name="f604" fmla="*/ f509 f279 1"/>
                <a:gd name="f605" fmla="*/ f510 f278 1"/>
                <a:gd name="f606" fmla="*/ f511 f279 1"/>
                <a:gd name="f607" fmla="*/ f512 f278 1"/>
                <a:gd name="f608" fmla="*/ f513 f278 1"/>
                <a:gd name="f609" fmla="*/ f514 f279 1"/>
                <a:gd name="f610" fmla="*/ f515 f278 1"/>
                <a:gd name="f611" fmla="*/ f516 f279 1"/>
                <a:gd name="f612" fmla="*/ f517 f278 1"/>
                <a:gd name="f613" fmla="*/ f518 f279 1"/>
                <a:gd name="f614" fmla="*/ f519 f278 1"/>
                <a:gd name="f615" fmla="*/ f520 f279 1"/>
                <a:gd name="f616" fmla="*/ f521 f278 1"/>
                <a:gd name="f617" fmla="*/ f522 f279 1"/>
                <a:gd name="f618" fmla="*/ f523 f278 1"/>
                <a:gd name="f619" fmla="*/ f524 f279 1"/>
                <a:gd name="f620" fmla="*/ f525 f278 1"/>
                <a:gd name="f621" fmla="*/ f526 f279 1"/>
                <a:gd name="f622" fmla="*/ f527 f278 1"/>
                <a:gd name="f623" fmla="*/ f528 f279 1"/>
                <a:gd name="f624" fmla="*/ f529 f278 1"/>
                <a:gd name="f625" fmla="*/ f530 f279 1"/>
                <a:gd name="f626" fmla="*/ f531 f278 1"/>
                <a:gd name="f627" fmla="*/ f532 f279 1"/>
                <a:gd name="f628" fmla="*/ f533 f278 1"/>
                <a:gd name="f629" fmla="*/ f534 f278 1"/>
                <a:gd name="f630" fmla="*/ f535 f279 1"/>
                <a:gd name="f631" fmla="*/ f536 f278 1"/>
                <a:gd name="f632" fmla="*/ f537 f279 1"/>
                <a:gd name="f633" fmla="*/ f538 f278 1"/>
                <a:gd name="f634" fmla="*/ f539 f278 1"/>
                <a:gd name="f635" fmla="*/ f540 f279 1"/>
                <a:gd name="f636" fmla="*/ f541 f278 1"/>
                <a:gd name="f637" fmla="*/ f542 f279 1"/>
                <a:gd name="f638" fmla="*/ f543 f278 1"/>
                <a:gd name="f639" fmla="*/ f544 f279 1"/>
                <a:gd name="f640" fmla="*/ f545 f278 1"/>
                <a:gd name="f641" fmla="*/ f546 f279 1"/>
                <a:gd name="f642" fmla="*/ f547 f278 1"/>
                <a:gd name="f643" fmla="*/ f548 f279 1"/>
                <a:gd name="f644" fmla="*/ f549 f278 1"/>
                <a:gd name="f645" fmla="*/ f550 f279 1"/>
                <a:gd name="f646" fmla="*/ f551 f278 1"/>
                <a:gd name="f647" fmla="*/ f552 f279 1"/>
                <a:gd name="f648" fmla="*/ f553 f278 1"/>
                <a:gd name="f649" fmla="*/ f554 f279 1"/>
                <a:gd name="f650" fmla="*/ f555 f278 1"/>
                <a:gd name="f651" fmla="*/ f556 f279 1"/>
                <a:gd name="f652" fmla="*/ f557 f278 1"/>
                <a:gd name="f653" fmla="*/ f558 f279 1"/>
                <a:gd name="f654" fmla="*/ f559 f278 1"/>
                <a:gd name="f655" fmla="*/ f560 f279 1"/>
                <a:gd name="f656" fmla="*/ f561 f278 1"/>
                <a:gd name="f657" fmla="*/ f562 f279 1"/>
                <a:gd name="f658" fmla="*/ f563 f278 1"/>
                <a:gd name="f659" fmla="*/ f564 f279 1"/>
                <a:gd name="f660" fmla="*/ f565 f278 1"/>
                <a:gd name="f661" fmla="*/ f566 f2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0">
                  <a:pos x="f571" y="f572"/>
                </a:cxn>
                <a:cxn ang="f380">
                  <a:pos x="f573" y="f574"/>
                </a:cxn>
                <a:cxn ang="f380">
                  <a:pos x="f575" y="f576"/>
                </a:cxn>
                <a:cxn ang="f380">
                  <a:pos x="f577" y="f578"/>
                </a:cxn>
                <a:cxn ang="f380">
                  <a:pos x="f579" y="f580"/>
                </a:cxn>
                <a:cxn ang="f380">
                  <a:pos x="f581" y="f582"/>
                </a:cxn>
                <a:cxn ang="f380">
                  <a:pos x="f583" y="f584"/>
                </a:cxn>
                <a:cxn ang="f380">
                  <a:pos x="f585" y="f586"/>
                </a:cxn>
                <a:cxn ang="f380">
                  <a:pos x="f587" y="f588"/>
                </a:cxn>
                <a:cxn ang="f380">
                  <a:pos x="f589" y="f590"/>
                </a:cxn>
                <a:cxn ang="f380">
                  <a:pos x="f591" y="f592"/>
                </a:cxn>
                <a:cxn ang="f380">
                  <a:pos x="f593" y="f594"/>
                </a:cxn>
                <a:cxn ang="f380">
                  <a:pos x="f595" y="f596"/>
                </a:cxn>
                <a:cxn ang="f380">
                  <a:pos x="f597" y="f598"/>
                </a:cxn>
                <a:cxn ang="f380">
                  <a:pos x="f599" y="f600"/>
                </a:cxn>
                <a:cxn ang="f380">
                  <a:pos x="f601" y="f602"/>
                </a:cxn>
                <a:cxn ang="f380">
                  <a:pos x="f603" y="f604"/>
                </a:cxn>
                <a:cxn ang="f380">
                  <a:pos x="f571" y="f572"/>
                </a:cxn>
                <a:cxn ang="f380">
                  <a:pos x="f605" y="f606"/>
                </a:cxn>
                <a:cxn ang="f380">
                  <a:pos x="f607" y="f606"/>
                </a:cxn>
                <a:cxn ang="f380">
                  <a:pos x="f608" y="f609"/>
                </a:cxn>
                <a:cxn ang="f380">
                  <a:pos x="f610" y="f611"/>
                </a:cxn>
                <a:cxn ang="f380">
                  <a:pos x="f612" y="f613"/>
                </a:cxn>
                <a:cxn ang="f380">
                  <a:pos x="f614" y="f615"/>
                </a:cxn>
                <a:cxn ang="f380">
                  <a:pos x="f616" y="f617"/>
                </a:cxn>
                <a:cxn ang="f380">
                  <a:pos x="f618" y="f619"/>
                </a:cxn>
                <a:cxn ang="f380">
                  <a:pos x="f620" y="f621"/>
                </a:cxn>
                <a:cxn ang="f380">
                  <a:pos x="f622" y="f623"/>
                </a:cxn>
                <a:cxn ang="f380">
                  <a:pos x="f624" y="f625"/>
                </a:cxn>
                <a:cxn ang="f380">
                  <a:pos x="f626" y="f627"/>
                </a:cxn>
                <a:cxn ang="f380">
                  <a:pos x="f628" y="f619"/>
                </a:cxn>
                <a:cxn ang="f380">
                  <a:pos x="f629" y="f630"/>
                </a:cxn>
                <a:cxn ang="f380">
                  <a:pos x="f631" y="f632"/>
                </a:cxn>
                <a:cxn ang="f380">
                  <a:pos x="f633" y="f613"/>
                </a:cxn>
                <a:cxn ang="f380">
                  <a:pos x="f634" y="f635"/>
                </a:cxn>
                <a:cxn ang="f380">
                  <a:pos x="f636" y="f637"/>
                </a:cxn>
                <a:cxn ang="f380">
                  <a:pos x="f638" y="f639"/>
                </a:cxn>
                <a:cxn ang="f380">
                  <a:pos x="f640" y="f641"/>
                </a:cxn>
                <a:cxn ang="f380">
                  <a:pos x="f642" y="f643"/>
                </a:cxn>
                <a:cxn ang="f380">
                  <a:pos x="f644" y="f645"/>
                </a:cxn>
                <a:cxn ang="f380">
                  <a:pos x="f646" y="f647"/>
                </a:cxn>
                <a:cxn ang="f380">
                  <a:pos x="f648" y="f649"/>
                </a:cxn>
                <a:cxn ang="f380">
                  <a:pos x="f650" y="f651"/>
                </a:cxn>
                <a:cxn ang="f380">
                  <a:pos x="f652" y="f653"/>
                </a:cxn>
                <a:cxn ang="f380">
                  <a:pos x="f654" y="f655"/>
                </a:cxn>
                <a:cxn ang="f380">
                  <a:pos x="f656" y="f657"/>
                </a:cxn>
                <a:cxn ang="f380">
                  <a:pos x="f658" y="f659"/>
                </a:cxn>
                <a:cxn ang="f380">
                  <a:pos x="f660" y="f661"/>
                </a:cxn>
                <a:cxn ang="f380">
                  <a:pos x="f605" y="f606"/>
                </a:cxn>
              </a:cxnLst>
              <a:rect l="f567" t="f570" r="f568" b="f569"/>
              <a:pathLst>
                <a:path w="918976" h="71490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6" y="f104"/>
                  </a:cubicBezTo>
                  <a:cubicBezTo>
                    <a:pt x="f8" y="f105"/>
                    <a:pt x="f8" y="f106"/>
                    <a:pt x="f8" y="f9"/>
                  </a:cubicBezTo>
                  <a:close/>
                  <a:moveTo>
                    <a:pt x="f107" y="f108"/>
                  </a:moveTo>
                  <a:cubicBezTo>
                    <a:pt x="f109" y="f108"/>
                    <a:pt x="f110" y="f111"/>
                    <a:pt x="f112" y="f108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82" y="f173"/>
                    <a:pt x="f174" y="f175"/>
                    <a:pt x="f176" y="f148"/>
                  </a:cubicBezTo>
                  <a:cubicBezTo>
                    <a:pt x="f177" y="f148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30"/>
                  </a:cubicBezTo>
                  <a:cubicBezTo>
                    <a:pt x="f193" y="f194"/>
                    <a:pt x="f195" y="f126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3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116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109" y="f276"/>
                    <a:pt x="f107" y="f108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Forma libre: forma 34">
              <a:extLst>
                <a:ext uri="{FF2B5EF4-FFF2-40B4-BE49-F238E27FC236}">
                  <a16:creationId xmlns:a16="http://schemas.microsoft.com/office/drawing/2014/main" id="{EBC9F80B-BCEC-4D84-923A-09684E720E3E}"/>
                </a:ext>
              </a:extLst>
            </p:cNvPr>
            <p:cNvSpPr/>
            <p:nvPr/>
          </p:nvSpPr>
          <p:spPr>
            <a:xfrm>
              <a:off x="3732553" y="2679438"/>
              <a:ext cx="646270" cy="13549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6271"/>
                <a:gd name="f7" fmla="val 1354990"/>
                <a:gd name="f8" fmla="val 548836"/>
                <a:gd name="f9" fmla="val 4667"/>
                <a:gd name="f10" fmla="val 533406"/>
                <a:gd name="f11" fmla="val 7334"/>
                <a:gd name="f12" fmla="val 517023"/>
                <a:gd name="f13" fmla="val 14383"/>
                <a:gd name="f14" fmla="val 502830"/>
                <a:gd name="f15" fmla="val 40196"/>
                <a:gd name="f16" fmla="val 450728"/>
                <a:gd name="f17" fmla="val 83058"/>
                <a:gd name="f18" fmla="val 422820"/>
                <a:gd name="f19" fmla="val 141256"/>
                <a:gd name="f20" fmla="val 421677"/>
                <a:gd name="f21" fmla="val 227647"/>
                <a:gd name="f22" fmla="val 420058"/>
                <a:gd name="f23" fmla="val 314039"/>
                <a:gd name="f24" fmla="val 420249"/>
                <a:gd name="f25" fmla="val 400431"/>
                <a:gd name="f26" fmla="val 419677"/>
                <a:gd name="f27" fmla="val 403574"/>
                <a:gd name="f28" fmla="val 406813"/>
                <a:gd name="f29" fmla="val 412052"/>
                <a:gd name="f30" fmla="val 406818"/>
                <a:gd name="f31" fmla="val 411861"/>
                <a:gd name="f32" fmla="val 394817"/>
                <a:gd name="f33" fmla="val 382815"/>
                <a:gd name="f34" fmla="val 413480"/>
                <a:gd name="f35" fmla="val 304139"/>
                <a:gd name="f36" fmla="val 415004"/>
                <a:gd name="f37" fmla="val 225367"/>
                <a:gd name="f38" fmla="val 416528"/>
                <a:gd name="f39" fmla="val 146691"/>
                <a:gd name="f40" fmla="val 417576"/>
                <a:gd name="f41" fmla="val 90588"/>
                <a:gd name="f42" fmla="val 441198"/>
                <a:gd name="f43" fmla="val 47059"/>
                <a:gd name="f44" fmla="val 490252"/>
                <a:gd name="f45" fmla="val 19437"/>
                <a:gd name="f46" fmla="val 504539"/>
                <a:gd name="f47" fmla="val 11340"/>
                <a:gd name="f48" fmla="val 521589"/>
                <a:gd name="f49" fmla="val 8102"/>
                <a:gd name="f50" fmla="val 537496"/>
                <a:gd name="f51" fmla="val 2958"/>
                <a:gd name="f52" fmla="val 539687"/>
                <a:gd name="f53" fmla="val 2292"/>
                <a:gd name="f54" fmla="val 557689"/>
                <a:gd name="f55" fmla="val -1137"/>
                <a:gd name="f56" fmla="val 558927"/>
                <a:gd name="f57" fmla="val 387"/>
                <a:gd name="f58" fmla="val 567023"/>
                <a:gd name="f59" fmla="val 9912"/>
                <a:gd name="f60" fmla="val 560451"/>
                <a:gd name="f61" fmla="val 23723"/>
                <a:gd name="f62" fmla="val 568262"/>
                <a:gd name="f63" fmla="val 33534"/>
                <a:gd name="f64" fmla="val 567785"/>
                <a:gd name="f65" fmla="val 34391"/>
                <a:gd name="f66" fmla="val 567309"/>
                <a:gd name="f67" fmla="val 35343"/>
                <a:gd name="f68" fmla="val 562070"/>
                <a:gd name="f69" fmla="val 556451"/>
                <a:gd name="f70" fmla="val 34200"/>
                <a:gd name="f71" fmla="val 551212"/>
                <a:gd name="f72" fmla="val 33438"/>
                <a:gd name="f73" fmla="val 547878"/>
                <a:gd name="f74" fmla="val 32962"/>
                <a:gd name="f75" fmla="val 543878"/>
                <a:gd name="f76" fmla="val 31533"/>
                <a:gd name="f77" fmla="val 541211"/>
                <a:gd name="f78" fmla="val 32772"/>
                <a:gd name="f79" fmla="val 527399"/>
                <a:gd name="f80" fmla="val 39249"/>
                <a:gd name="f81" fmla="val 513207"/>
                <a:gd name="f82" fmla="val 45249"/>
                <a:gd name="f83" fmla="val 500444"/>
                <a:gd name="f84" fmla="val 53536"/>
                <a:gd name="f85" fmla="val 468535"/>
                <a:gd name="f86" fmla="val 74301"/>
                <a:gd name="f87" fmla="val 452057"/>
                <a:gd name="f88" fmla="val 104495"/>
                <a:gd name="f89" fmla="val 451199"/>
                <a:gd name="f90" fmla="val 142500"/>
                <a:gd name="f91" fmla="val 449009"/>
                <a:gd name="f92" fmla="val 239750"/>
                <a:gd name="f93" fmla="val 447294"/>
                <a:gd name="f94" fmla="val 337095"/>
                <a:gd name="f95" fmla="val 445294"/>
                <a:gd name="f96" fmla="val 434346"/>
                <a:gd name="f97" fmla="val 445008"/>
                <a:gd name="f98" fmla="val 448252"/>
                <a:gd name="f99" fmla="val 438817"/>
                <a:gd name="f100" fmla="val 453872"/>
                <a:gd name="f101" fmla="val 423863"/>
                <a:gd name="f102" fmla="val 453967"/>
                <a:gd name="f103" fmla="val 330708"/>
                <a:gd name="f104" fmla="val 454634"/>
                <a:gd name="f105" fmla="val 237458"/>
                <a:gd name="f106" fmla="val 455682"/>
                <a:gd name="f107" fmla="val 144304"/>
                <a:gd name="f108" fmla="val 87535"/>
                <a:gd name="f109" fmla="val 43434"/>
                <a:gd name="f110" fmla="val 497401"/>
                <a:gd name="f111" fmla="val 35814"/>
                <a:gd name="f112" fmla="val 547122"/>
                <a:gd name="f113" fmla="val 34862"/>
                <a:gd name="f114" fmla="val 553218"/>
                <a:gd name="f115" fmla="val 34480"/>
                <a:gd name="f116" fmla="val 559409"/>
                <a:gd name="f117" fmla="val 565600"/>
                <a:gd name="f118" fmla="val 34385"/>
                <a:gd name="f119" fmla="val 641133"/>
                <a:gd name="f120" fmla="val 34290"/>
                <a:gd name="f121" fmla="val 716571"/>
                <a:gd name="f122" fmla="val 792105"/>
                <a:gd name="f123" fmla="val 34576"/>
                <a:gd name="f124" fmla="val 837825"/>
                <a:gd name="f125" fmla="val 56483"/>
                <a:gd name="f126" fmla="val 870781"/>
                <a:gd name="f127" fmla="val 96012"/>
                <a:gd name="f128" fmla="val 891926"/>
                <a:gd name="f129" fmla="val 111919"/>
                <a:gd name="f130" fmla="val 900404"/>
                <a:gd name="f131" fmla="val 130016"/>
                <a:gd name="f132" fmla="val 902214"/>
                <a:gd name="f133" fmla="val 148304"/>
                <a:gd name="f134" fmla="val 241745"/>
                <a:gd name="f135" fmla="val 901928"/>
                <a:gd name="f136" fmla="val 335280"/>
                <a:gd name="f137" fmla="val 902118"/>
                <a:gd name="f138" fmla="val 428720"/>
                <a:gd name="f139" fmla="val 445103"/>
                <a:gd name="f140" fmla="val 451009"/>
                <a:gd name="f141" fmla="val 908024"/>
                <a:gd name="f142" fmla="val 924502"/>
                <a:gd name="f143" fmla="val 1019752"/>
                <a:gd name="f144" fmla="val 1115002"/>
                <a:gd name="f145" fmla="val 1210252"/>
                <a:gd name="f146" fmla="val 1272450"/>
                <a:gd name="f147" fmla="val 498443"/>
                <a:gd name="f148" fmla="val 1320171"/>
                <a:gd name="f149" fmla="val 560546"/>
                <a:gd name="f150" fmla="val 1320552"/>
                <a:gd name="f151" fmla="val 585883"/>
                <a:gd name="f152" fmla="val 1320647"/>
                <a:gd name="f153" fmla="val 611314"/>
                <a:gd name="f154" fmla="val 636651"/>
                <a:gd name="f155" fmla="val 639794"/>
                <a:gd name="f156" fmla="val 643033"/>
                <a:gd name="f157" fmla="val 642652"/>
                <a:gd name="f158" fmla="val 1326171"/>
                <a:gd name="f159" fmla="val 639413"/>
                <a:gd name="f160" fmla="val 1331219"/>
                <a:gd name="f161" fmla="val 635794"/>
                <a:gd name="f162" fmla="val 1336839"/>
                <a:gd name="f163" fmla="val 621887"/>
                <a:gd name="f164" fmla="val 1339411"/>
                <a:gd name="f165" fmla="val 620649"/>
                <a:gd name="f166" fmla="val 1340364"/>
                <a:gd name="f167" fmla="val 616077"/>
                <a:gd name="f168" fmla="val 1353413"/>
                <a:gd name="f169" fmla="val 573691"/>
                <a:gd name="f170" fmla="val 1354937"/>
                <a:gd name="f171" fmla="val 530543"/>
                <a:gd name="f172" fmla="val 1360080"/>
                <a:gd name="f173" fmla="val 490919"/>
                <a:gd name="f174" fmla="val 1337220"/>
                <a:gd name="f175" fmla="val 443198"/>
                <a:gd name="f176" fmla="val 1309598"/>
                <a:gd name="f177" fmla="val 417386"/>
                <a:gd name="f178" fmla="val 1267974"/>
                <a:gd name="f179" fmla="val 416909"/>
                <a:gd name="f180" fmla="val 1212824"/>
                <a:gd name="f181" fmla="val 416052"/>
                <a:gd name="f182" fmla="val 1124051"/>
                <a:gd name="f183" fmla="val 416719"/>
                <a:gd name="f184" fmla="val 1035278"/>
                <a:gd name="f185" fmla="val 416814"/>
                <a:gd name="f186" fmla="val 946505"/>
                <a:gd name="f187" fmla="val 943552"/>
                <a:gd name="f188" fmla="val 940694"/>
                <a:gd name="f189" fmla="val 936503"/>
                <a:gd name="f190" fmla="val 412813"/>
                <a:gd name="f191" fmla="val 409480"/>
                <a:gd name="f192" fmla="val 406051"/>
                <a:gd name="f193" fmla="val 318802"/>
                <a:gd name="f194" fmla="val 231458"/>
                <a:gd name="f195" fmla="val 936599"/>
                <a:gd name="f196" fmla="val 144209"/>
                <a:gd name="f197" fmla="val 77629"/>
                <a:gd name="f198" fmla="val 936408"/>
                <a:gd name="f199" fmla="val 21336"/>
                <a:gd name="f200" fmla="val 893165"/>
                <a:gd name="f201" fmla="val 4763"/>
                <a:gd name="f202" fmla="val 829728"/>
                <a:gd name="f203" fmla="val 2953"/>
                <a:gd name="f204" fmla="val 822966"/>
                <a:gd name="f205" fmla="val 1619"/>
                <a:gd name="f206" fmla="val 816108"/>
                <a:gd name="f207" fmla="val 809250"/>
                <a:gd name="f208" fmla="val 722286"/>
                <a:gd name="f209" fmla="val 635514"/>
                <a:gd name="f210" fmla="+- 0 0 -90"/>
                <a:gd name="f211" fmla="*/ f3 1 646271"/>
                <a:gd name="f212" fmla="*/ f4 1 1354990"/>
                <a:gd name="f213" fmla="val f5"/>
                <a:gd name="f214" fmla="val f6"/>
                <a:gd name="f215" fmla="val f7"/>
                <a:gd name="f216" fmla="*/ f210 f0 1"/>
                <a:gd name="f217" fmla="+- f215 0 f213"/>
                <a:gd name="f218" fmla="+- f214 0 f213"/>
                <a:gd name="f219" fmla="*/ f216 1 f2"/>
                <a:gd name="f220" fmla="*/ f218 1 646271"/>
                <a:gd name="f221" fmla="*/ f217 1 1354990"/>
                <a:gd name="f222" fmla="*/ 0 f218 1"/>
                <a:gd name="f223" fmla="*/ 548836 f217 1"/>
                <a:gd name="f224" fmla="*/ 14383 f218 1"/>
                <a:gd name="f225" fmla="*/ 502830 f217 1"/>
                <a:gd name="f226" fmla="*/ 141256 f218 1"/>
                <a:gd name="f227" fmla="*/ 421677 f217 1"/>
                <a:gd name="f228" fmla="*/ 400431 f218 1"/>
                <a:gd name="f229" fmla="*/ 419677 f217 1"/>
                <a:gd name="f230" fmla="*/ 412052 f218 1"/>
                <a:gd name="f231" fmla="*/ 382815 f217 1"/>
                <a:gd name="f232" fmla="*/ 416528 f218 1"/>
                <a:gd name="f233" fmla="*/ 146691 f217 1"/>
                <a:gd name="f234" fmla="*/ 490252 f218 1"/>
                <a:gd name="f235" fmla="*/ 19437 f217 1"/>
                <a:gd name="f236" fmla="*/ 537496 f218 1"/>
                <a:gd name="f237" fmla="*/ 2958 f217 1"/>
                <a:gd name="f238" fmla="*/ 558927 f218 1"/>
                <a:gd name="f239" fmla="*/ 387 f217 1"/>
                <a:gd name="f240" fmla="*/ 568262 f218 1"/>
                <a:gd name="f241" fmla="*/ 33534 f217 1"/>
                <a:gd name="f242" fmla="*/ 567309 f218 1"/>
                <a:gd name="f243" fmla="*/ 35343 f217 1"/>
                <a:gd name="f244" fmla="*/ 551212 f218 1"/>
                <a:gd name="f245" fmla="*/ 33438 f217 1"/>
                <a:gd name="f246" fmla="*/ 541211 f218 1"/>
                <a:gd name="f247" fmla="*/ 32772 f217 1"/>
                <a:gd name="f248" fmla="*/ 500444 f218 1"/>
                <a:gd name="f249" fmla="*/ 53536 f217 1"/>
                <a:gd name="f250" fmla="*/ 451199 f218 1"/>
                <a:gd name="f251" fmla="*/ 142500 f217 1"/>
                <a:gd name="f252" fmla="*/ 445294 f218 1"/>
                <a:gd name="f253" fmla="*/ 434346 f217 1"/>
                <a:gd name="f254" fmla="*/ 423863 f218 1"/>
                <a:gd name="f255" fmla="*/ 453967 f217 1"/>
                <a:gd name="f256" fmla="*/ 144304 f218 1"/>
                <a:gd name="f257" fmla="*/ 455682 f217 1"/>
                <a:gd name="f258" fmla="*/ 35814 f218 1"/>
                <a:gd name="f259" fmla="*/ 547122 f217 1"/>
                <a:gd name="f260" fmla="*/ 34480 f218 1"/>
                <a:gd name="f261" fmla="*/ 565600 f217 1"/>
                <a:gd name="f262" fmla="*/ 792105 f217 1"/>
                <a:gd name="f263" fmla="*/ 96012 f218 1"/>
                <a:gd name="f264" fmla="*/ 891926 f217 1"/>
                <a:gd name="f265" fmla="*/ 148304 f218 1"/>
                <a:gd name="f266" fmla="*/ 902214 f217 1"/>
                <a:gd name="f267" fmla="*/ 428720 f218 1"/>
                <a:gd name="f268" fmla="*/ 902118 f217 1"/>
                <a:gd name="f269" fmla="*/ 451009 f218 1"/>
                <a:gd name="f270" fmla="*/ 924502 f217 1"/>
                <a:gd name="f271" fmla="*/ 1210252 f217 1"/>
                <a:gd name="f272" fmla="*/ 560546 f218 1"/>
                <a:gd name="f273" fmla="*/ 1320552 f217 1"/>
                <a:gd name="f274" fmla="*/ 636651 f218 1"/>
                <a:gd name="f275" fmla="*/ 646271 f218 1"/>
                <a:gd name="f276" fmla="*/ 635794 f218 1"/>
                <a:gd name="f277" fmla="*/ 1336839 f217 1"/>
                <a:gd name="f278" fmla="*/ 616077 f218 1"/>
                <a:gd name="f279" fmla="*/ 1353413 f217 1"/>
                <a:gd name="f280" fmla="*/ 490919 f218 1"/>
                <a:gd name="f281" fmla="*/ 1337220 f217 1"/>
                <a:gd name="f282" fmla="*/ 416909 f218 1"/>
                <a:gd name="f283" fmla="*/ 1212824 f217 1"/>
                <a:gd name="f284" fmla="*/ 416814 f218 1"/>
                <a:gd name="f285" fmla="*/ 946505 f217 1"/>
                <a:gd name="f286" fmla="*/ 936503 f217 1"/>
                <a:gd name="f287" fmla="*/ 406051 f218 1"/>
                <a:gd name="f288" fmla="*/ 144209 f218 1"/>
                <a:gd name="f289" fmla="*/ 4763 f218 1"/>
                <a:gd name="f290" fmla="*/ 829728 f217 1"/>
                <a:gd name="f291" fmla="*/ 809250 f217 1"/>
                <a:gd name="f292" fmla="+- f219 0 f1"/>
                <a:gd name="f293" fmla="*/ f222 1 646271"/>
                <a:gd name="f294" fmla="*/ f223 1 1354990"/>
                <a:gd name="f295" fmla="*/ f224 1 646271"/>
                <a:gd name="f296" fmla="*/ f225 1 1354990"/>
                <a:gd name="f297" fmla="*/ f226 1 646271"/>
                <a:gd name="f298" fmla="*/ f227 1 1354990"/>
                <a:gd name="f299" fmla="*/ f228 1 646271"/>
                <a:gd name="f300" fmla="*/ f229 1 1354990"/>
                <a:gd name="f301" fmla="*/ f230 1 646271"/>
                <a:gd name="f302" fmla="*/ f231 1 1354990"/>
                <a:gd name="f303" fmla="*/ f232 1 646271"/>
                <a:gd name="f304" fmla="*/ f233 1 1354990"/>
                <a:gd name="f305" fmla="*/ f234 1 646271"/>
                <a:gd name="f306" fmla="*/ f235 1 1354990"/>
                <a:gd name="f307" fmla="*/ f236 1 646271"/>
                <a:gd name="f308" fmla="*/ f237 1 1354990"/>
                <a:gd name="f309" fmla="*/ f238 1 646271"/>
                <a:gd name="f310" fmla="*/ f239 1 1354990"/>
                <a:gd name="f311" fmla="*/ f240 1 646271"/>
                <a:gd name="f312" fmla="*/ f241 1 1354990"/>
                <a:gd name="f313" fmla="*/ f242 1 646271"/>
                <a:gd name="f314" fmla="*/ f243 1 1354990"/>
                <a:gd name="f315" fmla="*/ f244 1 646271"/>
                <a:gd name="f316" fmla="*/ f245 1 1354990"/>
                <a:gd name="f317" fmla="*/ f246 1 646271"/>
                <a:gd name="f318" fmla="*/ f247 1 1354990"/>
                <a:gd name="f319" fmla="*/ f248 1 646271"/>
                <a:gd name="f320" fmla="*/ f249 1 1354990"/>
                <a:gd name="f321" fmla="*/ f250 1 646271"/>
                <a:gd name="f322" fmla="*/ f251 1 1354990"/>
                <a:gd name="f323" fmla="*/ f252 1 646271"/>
                <a:gd name="f324" fmla="*/ f253 1 1354990"/>
                <a:gd name="f325" fmla="*/ f254 1 646271"/>
                <a:gd name="f326" fmla="*/ f255 1 1354990"/>
                <a:gd name="f327" fmla="*/ f256 1 646271"/>
                <a:gd name="f328" fmla="*/ f257 1 1354990"/>
                <a:gd name="f329" fmla="*/ f258 1 646271"/>
                <a:gd name="f330" fmla="*/ f259 1 1354990"/>
                <a:gd name="f331" fmla="*/ f260 1 646271"/>
                <a:gd name="f332" fmla="*/ f261 1 1354990"/>
                <a:gd name="f333" fmla="*/ f262 1 1354990"/>
                <a:gd name="f334" fmla="*/ f263 1 646271"/>
                <a:gd name="f335" fmla="*/ f264 1 1354990"/>
                <a:gd name="f336" fmla="*/ f265 1 646271"/>
                <a:gd name="f337" fmla="*/ f266 1 1354990"/>
                <a:gd name="f338" fmla="*/ f267 1 646271"/>
                <a:gd name="f339" fmla="*/ f268 1 1354990"/>
                <a:gd name="f340" fmla="*/ f269 1 646271"/>
                <a:gd name="f341" fmla="*/ f270 1 1354990"/>
                <a:gd name="f342" fmla="*/ f271 1 1354990"/>
                <a:gd name="f343" fmla="*/ f272 1 646271"/>
                <a:gd name="f344" fmla="*/ f273 1 1354990"/>
                <a:gd name="f345" fmla="*/ f274 1 646271"/>
                <a:gd name="f346" fmla="*/ f275 1 646271"/>
                <a:gd name="f347" fmla="*/ f276 1 646271"/>
                <a:gd name="f348" fmla="*/ f277 1 1354990"/>
                <a:gd name="f349" fmla="*/ f278 1 646271"/>
                <a:gd name="f350" fmla="*/ f279 1 1354990"/>
                <a:gd name="f351" fmla="*/ f280 1 646271"/>
                <a:gd name="f352" fmla="*/ f281 1 1354990"/>
                <a:gd name="f353" fmla="*/ f282 1 646271"/>
                <a:gd name="f354" fmla="*/ f283 1 1354990"/>
                <a:gd name="f355" fmla="*/ f284 1 646271"/>
                <a:gd name="f356" fmla="*/ f285 1 1354990"/>
                <a:gd name="f357" fmla="*/ f286 1 1354990"/>
                <a:gd name="f358" fmla="*/ f287 1 646271"/>
                <a:gd name="f359" fmla="*/ f288 1 646271"/>
                <a:gd name="f360" fmla="*/ f289 1 646271"/>
                <a:gd name="f361" fmla="*/ f290 1 1354990"/>
                <a:gd name="f362" fmla="*/ f291 1 1354990"/>
                <a:gd name="f363" fmla="*/ f213 1 f220"/>
                <a:gd name="f364" fmla="*/ f214 1 f220"/>
                <a:gd name="f365" fmla="*/ f213 1 f221"/>
                <a:gd name="f366" fmla="*/ f215 1 f221"/>
                <a:gd name="f367" fmla="*/ f293 1 f220"/>
                <a:gd name="f368" fmla="*/ f294 1 f221"/>
                <a:gd name="f369" fmla="*/ f295 1 f220"/>
                <a:gd name="f370" fmla="*/ f296 1 f221"/>
                <a:gd name="f371" fmla="*/ f297 1 f220"/>
                <a:gd name="f372" fmla="*/ f298 1 f221"/>
                <a:gd name="f373" fmla="*/ f299 1 f220"/>
                <a:gd name="f374" fmla="*/ f300 1 f221"/>
                <a:gd name="f375" fmla="*/ f301 1 f220"/>
                <a:gd name="f376" fmla="*/ f302 1 f221"/>
                <a:gd name="f377" fmla="*/ f303 1 f220"/>
                <a:gd name="f378" fmla="*/ f304 1 f221"/>
                <a:gd name="f379" fmla="*/ f305 1 f220"/>
                <a:gd name="f380" fmla="*/ f306 1 f221"/>
                <a:gd name="f381" fmla="*/ f307 1 f220"/>
                <a:gd name="f382" fmla="*/ f308 1 f221"/>
                <a:gd name="f383" fmla="*/ f309 1 f220"/>
                <a:gd name="f384" fmla="*/ f310 1 f221"/>
                <a:gd name="f385" fmla="*/ f311 1 f220"/>
                <a:gd name="f386" fmla="*/ f312 1 f221"/>
                <a:gd name="f387" fmla="*/ f313 1 f220"/>
                <a:gd name="f388" fmla="*/ f314 1 f221"/>
                <a:gd name="f389" fmla="*/ f315 1 f220"/>
                <a:gd name="f390" fmla="*/ f316 1 f221"/>
                <a:gd name="f391" fmla="*/ f317 1 f220"/>
                <a:gd name="f392" fmla="*/ f318 1 f221"/>
                <a:gd name="f393" fmla="*/ f319 1 f220"/>
                <a:gd name="f394" fmla="*/ f320 1 f221"/>
                <a:gd name="f395" fmla="*/ f321 1 f220"/>
                <a:gd name="f396" fmla="*/ f322 1 f221"/>
                <a:gd name="f397" fmla="*/ f323 1 f220"/>
                <a:gd name="f398" fmla="*/ f324 1 f221"/>
                <a:gd name="f399" fmla="*/ f325 1 f220"/>
                <a:gd name="f400" fmla="*/ f326 1 f221"/>
                <a:gd name="f401" fmla="*/ f327 1 f220"/>
                <a:gd name="f402" fmla="*/ f328 1 f221"/>
                <a:gd name="f403" fmla="*/ f329 1 f220"/>
                <a:gd name="f404" fmla="*/ f330 1 f221"/>
                <a:gd name="f405" fmla="*/ f331 1 f220"/>
                <a:gd name="f406" fmla="*/ f332 1 f221"/>
                <a:gd name="f407" fmla="*/ f333 1 f221"/>
                <a:gd name="f408" fmla="*/ f334 1 f220"/>
                <a:gd name="f409" fmla="*/ f335 1 f221"/>
                <a:gd name="f410" fmla="*/ f336 1 f220"/>
                <a:gd name="f411" fmla="*/ f337 1 f221"/>
                <a:gd name="f412" fmla="*/ f338 1 f220"/>
                <a:gd name="f413" fmla="*/ f339 1 f221"/>
                <a:gd name="f414" fmla="*/ f340 1 f220"/>
                <a:gd name="f415" fmla="*/ f341 1 f221"/>
                <a:gd name="f416" fmla="*/ f342 1 f221"/>
                <a:gd name="f417" fmla="*/ f343 1 f220"/>
                <a:gd name="f418" fmla="*/ f344 1 f221"/>
                <a:gd name="f419" fmla="*/ f345 1 f220"/>
                <a:gd name="f420" fmla="*/ f346 1 f220"/>
                <a:gd name="f421" fmla="*/ f347 1 f220"/>
                <a:gd name="f422" fmla="*/ f348 1 f221"/>
                <a:gd name="f423" fmla="*/ f349 1 f220"/>
                <a:gd name="f424" fmla="*/ f350 1 f221"/>
                <a:gd name="f425" fmla="*/ f351 1 f220"/>
                <a:gd name="f426" fmla="*/ f352 1 f221"/>
                <a:gd name="f427" fmla="*/ f353 1 f220"/>
                <a:gd name="f428" fmla="*/ f354 1 f221"/>
                <a:gd name="f429" fmla="*/ f355 1 f220"/>
                <a:gd name="f430" fmla="*/ f356 1 f221"/>
                <a:gd name="f431" fmla="*/ f357 1 f221"/>
                <a:gd name="f432" fmla="*/ f358 1 f220"/>
                <a:gd name="f433" fmla="*/ f359 1 f220"/>
                <a:gd name="f434" fmla="*/ f360 1 f220"/>
                <a:gd name="f435" fmla="*/ f361 1 f221"/>
                <a:gd name="f436" fmla="*/ f362 1 f221"/>
                <a:gd name="f437" fmla="*/ f363 f211 1"/>
                <a:gd name="f438" fmla="*/ f364 f211 1"/>
                <a:gd name="f439" fmla="*/ f366 f212 1"/>
                <a:gd name="f440" fmla="*/ f365 f212 1"/>
                <a:gd name="f441" fmla="*/ f367 f211 1"/>
                <a:gd name="f442" fmla="*/ f368 f212 1"/>
                <a:gd name="f443" fmla="*/ f369 f211 1"/>
                <a:gd name="f444" fmla="*/ f370 f212 1"/>
                <a:gd name="f445" fmla="*/ f371 f211 1"/>
                <a:gd name="f446" fmla="*/ f372 f212 1"/>
                <a:gd name="f447" fmla="*/ f373 f211 1"/>
                <a:gd name="f448" fmla="*/ f374 f212 1"/>
                <a:gd name="f449" fmla="*/ f375 f211 1"/>
                <a:gd name="f450" fmla="*/ f376 f212 1"/>
                <a:gd name="f451" fmla="*/ f377 f211 1"/>
                <a:gd name="f452" fmla="*/ f378 f212 1"/>
                <a:gd name="f453" fmla="*/ f379 f211 1"/>
                <a:gd name="f454" fmla="*/ f380 f212 1"/>
                <a:gd name="f455" fmla="*/ f381 f211 1"/>
                <a:gd name="f456" fmla="*/ f382 f212 1"/>
                <a:gd name="f457" fmla="*/ f383 f211 1"/>
                <a:gd name="f458" fmla="*/ f384 f212 1"/>
                <a:gd name="f459" fmla="*/ f385 f211 1"/>
                <a:gd name="f460" fmla="*/ f386 f212 1"/>
                <a:gd name="f461" fmla="*/ f387 f211 1"/>
                <a:gd name="f462" fmla="*/ f388 f212 1"/>
                <a:gd name="f463" fmla="*/ f389 f211 1"/>
                <a:gd name="f464" fmla="*/ f390 f212 1"/>
                <a:gd name="f465" fmla="*/ f391 f211 1"/>
                <a:gd name="f466" fmla="*/ f392 f212 1"/>
                <a:gd name="f467" fmla="*/ f393 f211 1"/>
                <a:gd name="f468" fmla="*/ f394 f212 1"/>
                <a:gd name="f469" fmla="*/ f395 f211 1"/>
                <a:gd name="f470" fmla="*/ f396 f212 1"/>
                <a:gd name="f471" fmla="*/ f397 f211 1"/>
                <a:gd name="f472" fmla="*/ f398 f212 1"/>
                <a:gd name="f473" fmla="*/ f399 f211 1"/>
                <a:gd name="f474" fmla="*/ f400 f212 1"/>
                <a:gd name="f475" fmla="*/ f401 f211 1"/>
                <a:gd name="f476" fmla="*/ f402 f212 1"/>
                <a:gd name="f477" fmla="*/ f403 f211 1"/>
                <a:gd name="f478" fmla="*/ f404 f212 1"/>
                <a:gd name="f479" fmla="*/ f405 f211 1"/>
                <a:gd name="f480" fmla="*/ f406 f212 1"/>
                <a:gd name="f481" fmla="*/ f407 f212 1"/>
                <a:gd name="f482" fmla="*/ f408 f211 1"/>
                <a:gd name="f483" fmla="*/ f409 f212 1"/>
                <a:gd name="f484" fmla="*/ f410 f211 1"/>
                <a:gd name="f485" fmla="*/ f411 f212 1"/>
                <a:gd name="f486" fmla="*/ f412 f211 1"/>
                <a:gd name="f487" fmla="*/ f413 f212 1"/>
                <a:gd name="f488" fmla="*/ f414 f211 1"/>
                <a:gd name="f489" fmla="*/ f415 f212 1"/>
                <a:gd name="f490" fmla="*/ f416 f212 1"/>
                <a:gd name="f491" fmla="*/ f417 f211 1"/>
                <a:gd name="f492" fmla="*/ f418 f212 1"/>
                <a:gd name="f493" fmla="*/ f419 f211 1"/>
                <a:gd name="f494" fmla="*/ f420 f211 1"/>
                <a:gd name="f495" fmla="*/ f421 f211 1"/>
                <a:gd name="f496" fmla="*/ f422 f212 1"/>
                <a:gd name="f497" fmla="*/ f423 f211 1"/>
                <a:gd name="f498" fmla="*/ f424 f212 1"/>
                <a:gd name="f499" fmla="*/ f425 f211 1"/>
                <a:gd name="f500" fmla="*/ f426 f212 1"/>
                <a:gd name="f501" fmla="*/ f427 f211 1"/>
                <a:gd name="f502" fmla="*/ f428 f212 1"/>
                <a:gd name="f503" fmla="*/ f429 f211 1"/>
                <a:gd name="f504" fmla="*/ f430 f212 1"/>
                <a:gd name="f505" fmla="*/ f431 f212 1"/>
                <a:gd name="f506" fmla="*/ f432 f211 1"/>
                <a:gd name="f507" fmla="*/ f433 f211 1"/>
                <a:gd name="f508" fmla="*/ f434 f211 1"/>
                <a:gd name="f509" fmla="*/ f435 f212 1"/>
                <a:gd name="f510" fmla="*/ f436 f2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2">
                  <a:pos x="f441" y="f442"/>
                </a:cxn>
                <a:cxn ang="f292">
                  <a:pos x="f443" y="f444"/>
                </a:cxn>
                <a:cxn ang="f292">
                  <a:pos x="f445" y="f446"/>
                </a:cxn>
                <a:cxn ang="f292">
                  <a:pos x="f447" y="f448"/>
                </a:cxn>
                <a:cxn ang="f292">
                  <a:pos x="f449" y="f448"/>
                </a:cxn>
                <a:cxn ang="f292">
                  <a:pos x="f449" y="f450"/>
                </a:cxn>
                <a:cxn ang="f292">
                  <a:pos x="f451" y="f452"/>
                </a:cxn>
                <a:cxn ang="f292">
                  <a:pos x="f453" y="f454"/>
                </a:cxn>
                <a:cxn ang="f292">
                  <a:pos x="f455" y="f456"/>
                </a:cxn>
                <a:cxn ang="f292">
                  <a:pos x="f457" y="f458"/>
                </a:cxn>
                <a:cxn ang="f292">
                  <a:pos x="f459" y="f460"/>
                </a:cxn>
                <a:cxn ang="f292">
                  <a:pos x="f461" y="f462"/>
                </a:cxn>
                <a:cxn ang="f292">
                  <a:pos x="f463" y="f464"/>
                </a:cxn>
                <a:cxn ang="f292">
                  <a:pos x="f465" y="f466"/>
                </a:cxn>
                <a:cxn ang="f292">
                  <a:pos x="f467" y="f468"/>
                </a:cxn>
                <a:cxn ang="f292">
                  <a:pos x="f469" y="f470"/>
                </a:cxn>
                <a:cxn ang="f292">
                  <a:pos x="f471" y="f472"/>
                </a:cxn>
                <a:cxn ang="f292">
                  <a:pos x="f473" y="f474"/>
                </a:cxn>
                <a:cxn ang="f292">
                  <a:pos x="f475" y="f476"/>
                </a:cxn>
                <a:cxn ang="f292">
                  <a:pos x="f477" y="f478"/>
                </a:cxn>
                <a:cxn ang="f292">
                  <a:pos x="f479" y="f480"/>
                </a:cxn>
                <a:cxn ang="f292">
                  <a:pos x="f479" y="f481"/>
                </a:cxn>
                <a:cxn ang="f292">
                  <a:pos x="f482" y="f483"/>
                </a:cxn>
                <a:cxn ang="f292">
                  <a:pos x="f484" y="f485"/>
                </a:cxn>
                <a:cxn ang="f292">
                  <a:pos x="f486" y="f487"/>
                </a:cxn>
                <a:cxn ang="f292">
                  <a:pos x="f488" y="f489"/>
                </a:cxn>
                <a:cxn ang="f292">
                  <a:pos x="f488" y="f490"/>
                </a:cxn>
                <a:cxn ang="f292">
                  <a:pos x="f491" y="f492"/>
                </a:cxn>
                <a:cxn ang="f292">
                  <a:pos x="f493" y="f492"/>
                </a:cxn>
                <a:cxn ang="f292">
                  <a:pos x="f494" y="f492"/>
                </a:cxn>
                <a:cxn ang="f292">
                  <a:pos x="f495" y="f496"/>
                </a:cxn>
                <a:cxn ang="f292">
                  <a:pos x="f497" y="f498"/>
                </a:cxn>
                <a:cxn ang="f292">
                  <a:pos x="f499" y="f500"/>
                </a:cxn>
                <a:cxn ang="f292">
                  <a:pos x="f501" y="f502"/>
                </a:cxn>
                <a:cxn ang="f292">
                  <a:pos x="f503" y="f504"/>
                </a:cxn>
                <a:cxn ang="f292">
                  <a:pos x="f503" y="f505"/>
                </a:cxn>
                <a:cxn ang="f292">
                  <a:pos x="f506" y="f505"/>
                </a:cxn>
                <a:cxn ang="f292">
                  <a:pos x="f507" y="f505"/>
                </a:cxn>
                <a:cxn ang="f292">
                  <a:pos x="f508" y="f509"/>
                </a:cxn>
                <a:cxn ang="f292">
                  <a:pos x="f441" y="f510"/>
                </a:cxn>
                <a:cxn ang="f292">
                  <a:pos x="f441" y="f442"/>
                </a:cxn>
              </a:cxnLst>
              <a:rect l="f437" t="f440" r="f438" b="f439"/>
              <a:pathLst>
                <a:path w="646271" h="1354990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6"/>
                    <a:pt x="f28" y="f26"/>
                    <a:pt x="f29" y="f26"/>
                  </a:cubicBezTo>
                  <a:cubicBezTo>
                    <a:pt x="f29" y="f30"/>
                    <a:pt x="f31" y="f32"/>
                    <a:pt x="f29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4" y="f65"/>
                    <a:pt x="f66" y="f67"/>
                  </a:cubicBezTo>
                  <a:cubicBezTo>
                    <a:pt x="f68" y="f65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5" y="f117"/>
                  </a:cubicBezTo>
                  <a:cubicBezTo>
                    <a:pt x="f118" y="f119"/>
                    <a:pt x="f120" y="f121"/>
                    <a:pt x="f115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5"/>
                    <a:pt x="f136" y="f137"/>
                    <a:pt x="f138" y="f137"/>
                  </a:cubicBezTo>
                  <a:cubicBezTo>
                    <a:pt x="f139" y="f137"/>
                    <a:pt x="f140" y="f141"/>
                    <a:pt x="f140" y="f142"/>
                  </a:cubicBezTo>
                  <a:cubicBezTo>
                    <a:pt x="f140" y="f143"/>
                    <a:pt x="f140" y="f144"/>
                    <a:pt x="f140" y="f145"/>
                  </a:cubicBezTo>
                  <a:cubicBezTo>
                    <a:pt x="f140" y="f146"/>
                    <a:pt x="f147" y="f148"/>
                    <a:pt x="f149" y="f150"/>
                  </a:cubicBezTo>
                  <a:cubicBezTo>
                    <a:pt x="f151" y="f152"/>
                    <a:pt x="f153" y="f150"/>
                    <a:pt x="f154" y="f150"/>
                  </a:cubicBezTo>
                  <a:cubicBezTo>
                    <a:pt x="f155" y="f150"/>
                    <a:pt x="f156" y="f150"/>
                    <a:pt x="f6" y="f150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5" y="f187"/>
                    <a:pt x="f185" y="f188"/>
                    <a:pt x="f185" y="f189"/>
                  </a:cubicBezTo>
                  <a:cubicBezTo>
                    <a:pt x="f190" y="f189"/>
                    <a:pt x="f191" y="f189"/>
                    <a:pt x="f192" y="f189"/>
                  </a:cubicBezTo>
                  <a:cubicBezTo>
                    <a:pt x="f193" y="f189"/>
                    <a:pt x="f194" y="f195"/>
                    <a:pt x="f196" y="f189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5" y="f207"/>
                  </a:cubicBezTo>
                  <a:cubicBezTo>
                    <a:pt x="f5" y="f208"/>
                    <a:pt x="f5" y="f209"/>
                    <a:pt x="f5" y="f8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Forma libre: forma 35">
              <a:extLst>
                <a:ext uri="{FF2B5EF4-FFF2-40B4-BE49-F238E27FC236}">
                  <a16:creationId xmlns:a16="http://schemas.microsoft.com/office/drawing/2014/main" id="{A92C9B0D-4ED2-439C-8F32-EF0B4795E4F8}"/>
                </a:ext>
              </a:extLst>
            </p:cNvPr>
            <p:cNvSpPr/>
            <p:nvPr/>
          </p:nvSpPr>
          <p:spPr>
            <a:xfrm>
              <a:off x="4342915" y="2679438"/>
              <a:ext cx="738012" cy="6057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8014"/>
                <a:gd name="f7" fmla="val 605780"/>
                <a:gd name="f8" fmla="val 286417"/>
                <a:gd name="f9" fmla="val 131540"/>
                <a:gd name="f10" fmla="val 279940"/>
                <a:gd name="f11" fmla="val 76200"/>
                <a:gd name="f12" fmla="val 234505"/>
                <a:gd name="f13" fmla="val 35624"/>
                <a:gd name="f14" fmla="val 178594"/>
                <a:gd name="f15" fmla="val 35338"/>
                <a:gd name="f16" fmla="val 122587"/>
                <a:gd name="f17" fmla="val 35147"/>
                <a:gd name="f18" fmla="val 66484"/>
                <a:gd name="f19" fmla="val 10477"/>
                <a:gd name="f20" fmla="val 7239"/>
                <a:gd name="f21" fmla="val 4000"/>
                <a:gd name="f22" fmla="val 2476"/>
                <a:gd name="f23" fmla="val 30290"/>
                <a:gd name="f24" fmla="val 4667"/>
                <a:gd name="f25" fmla="val 26003"/>
                <a:gd name="f26" fmla="val 7048"/>
                <a:gd name="f27" fmla="val 21241"/>
                <a:gd name="f28" fmla="val 8954"/>
                <a:gd name="f29" fmla="val 21336"/>
                <a:gd name="f30" fmla="val 11144"/>
                <a:gd name="f31" fmla="val 21527"/>
                <a:gd name="f32" fmla="val 13525"/>
                <a:gd name="f33" fmla="val 21622"/>
                <a:gd name="f34" fmla="val 13621"/>
                <a:gd name="f35" fmla="val 20288"/>
                <a:gd name="f36" fmla="val 14097"/>
                <a:gd name="f37" fmla="val 19145"/>
                <a:gd name="f38" fmla="val 13716"/>
                <a:gd name="f39" fmla="val 18669"/>
                <a:gd name="f40" fmla="val 10573"/>
                <a:gd name="f41" fmla="val 14764"/>
                <a:gd name="f42" fmla="val 7144"/>
                <a:gd name="f43" fmla="val 4286"/>
                <a:gd name="f44" fmla="val 7049"/>
                <a:gd name="f45" fmla="val 2953"/>
                <a:gd name="f46" fmla="val 5144"/>
                <a:gd name="f47" fmla="val 2667"/>
                <a:gd name="f48" fmla="val 2477"/>
                <a:gd name="f49" fmla="val 2000"/>
                <a:gd name="f50" fmla="val 95"/>
                <a:gd name="f51" fmla="val 6096"/>
                <a:gd name="f52" fmla="val 10287"/>
                <a:gd name="f53" fmla="val 14383"/>
                <a:gd name="f54" fmla="val 15430"/>
                <a:gd name="f55" fmla="val 1048"/>
                <a:gd name="f56" fmla="val 16478"/>
                <a:gd name="f57" fmla="val 2096"/>
                <a:gd name="f58" fmla="val 17526"/>
                <a:gd name="f59" fmla="val 20669"/>
                <a:gd name="f60" fmla="val 5525"/>
                <a:gd name="f61" fmla="val 23717"/>
                <a:gd name="f62" fmla="val 8096"/>
                <a:gd name="f63" fmla="val 26860"/>
                <a:gd name="f64" fmla="val 26194"/>
                <a:gd name="f65" fmla="val 25622"/>
                <a:gd name="f66" fmla="val 3524"/>
                <a:gd name="f67" fmla="val 24955"/>
                <a:gd name="f68" fmla="val 78676"/>
                <a:gd name="f69" fmla="val 132302"/>
                <a:gd name="f70" fmla="val 186023"/>
                <a:gd name="f71" fmla="val 197548"/>
                <a:gd name="f72" fmla="val 2381"/>
                <a:gd name="f73" fmla="val 209264"/>
                <a:gd name="f74" fmla="val 3905"/>
                <a:gd name="f75" fmla="val 220503"/>
                <a:gd name="f76" fmla="val 280511"/>
                <a:gd name="f77" fmla="val 24956"/>
                <a:gd name="f78" fmla="val 321850"/>
                <a:gd name="f79" fmla="val 81248"/>
                <a:gd name="f80" fmla="val 321469"/>
                <a:gd name="f81" fmla="val 143828"/>
                <a:gd name="f82" fmla="val 320993"/>
                <a:gd name="f83" fmla="val 233172"/>
                <a:gd name="f84" fmla="val 320707"/>
                <a:gd name="f85" fmla="val 322612"/>
                <a:gd name="f86" fmla="val 320421"/>
                <a:gd name="f87" fmla="val 411956"/>
                <a:gd name="f88" fmla="val 413957"/>
                <a:gd name="f89" fmla="val 320611"/>
                <a:gd name="f90" fmla="val 415957"/>
                <a:gd name="f91" fmla="val 320897"/>
                <a:gd name="f92" fmla="val 419386"/>
                <a:gd name="f93" fmla="val 324802"/>
                <a:gd name="f94" fmla="val 328517"/>
                <a:gd name="f95" fmla="val 332232"/>
                <a:gd name="f96" fmla="val 415671"/>
                <a:gd name="f97" fmla="val 499205"/>
                <a:gd name="f98" fmla="val 420434"/>
                <a:gd name="f99" fmla="val 582644"/>
                <a:gd name="f100" fmla="val 419005"/>
                <a:gd name="f101" fmla="val 632841"/>
                <a:gd name="f102" fmla="val 418148"/>
                <a:gd name="f103" fmla="val 669988"/>
                <a:gd name="f104" fmla="val 439293"/>
                <a:gd name="f105" fmla="val 698945"/>
                <a:gd name="f106" fmla="val 477869"/>
                <a:gd name="f107" fmla="val 722947"/>
                <a:gd name="f108" fmla="val 509778"/>
                <a:gd name="f109" fmla="val 736663"/>
                <a:gd name="f110" fmla="val 545687"/>
                <a:gd name="f111" fmla="val 737997"/>
                <a:gd name="f112" fmla="val 585883"/>
                <a:gd name="f113" fmla="val 738473"/>
                <a:gd name="f114" fmla="val 599599"/>
                <a:gd name="f115" fmla="val 729043"/>
                <a:gd name="f116" fmla="val 607885"/>
                <a:gd name="f117" fmla="val 717137"/>
                <a:gd name="f118" fmla="val 605314"/>
                <a:gd name="f119" fmla="val 708850"/>
                <a:gd name="f120" fmla="val 603504"/>
                <a:gd name="f121" fmla="val 704279"/>
                <a:gd name="f122" fmla="val 597884"/>
                <a:gd name="f123" fmla="val 703802"/>
                <a:gd name="f124" fmla="val 586931"/>
                <a:gd name="f125" fmla="val 703040"/>
                <a:gd name="f126" fmla="val 566928"/>
                <a:gd name="f127" fmla="val 698468"/>
                <a:gd name="f128" fmla="val 547783"/>
                <a:gd name="f129" fmla="val 690086"/>
                <a:gd name="f130" fmla="val 529685"/>
                <a:gd name="f131" fmla="val 677227"/>
                <a:gd name="f132" fmla="val 502158"/>
                <a:gd name="f133" fmla="val 659606"/>
                <a:gd name="f134" fmla="val 478631"/>
                <a:gd name="f135" fmla="val 632365"/>
                <a:gd name="f136" fmla="val 463487"/>
                <a:gd name="f137" fmla="val 619697"/>
                <a:gd name="f138" fmla="val 456438"/>
                <a:gd name="f139" fmla="val 606076"/>
                <a:gd name="f140" fmla="val 453295"/>
                <a:gd name="f141" fmla="val 591693"/>
                <a:gd name="f142" fmla="val 561022"/>
                <a:gd name="f143" fmla="val 530447"/>
                <a:gd name="f144" fmla="val 499776"/>
                <a:gd name="f145" fmla="val 434911"/>
                <a:gd name="f146" fmla="val 369951"/>
                <a:gd name="f147" fmla="val 453390"/>
                <a:gd name="f148" fmla="val 305085"/>
                <a:gd name="f149" fmla="val 292798"/>
                <a:gd name="f150" fmla="val 285845"/>
                <a:gd name="f151" fmla="val 446627"/>
                <a:gd name="f152" fmla="val 434340"/>
                <a:gd name="f153" fmla="val 286035"/>
                <a:gd name="f154" fmla="val 370332"/>
                <a:gd name="f155" fmla="val 286321"/>
                <a:gd name="f156" fmla="val 306324"/>
                <a:gd name="f157" fmla="val 286702"/>
                <a:gd name="f158" fmla="val 242316"/>
                <a:gd name="f159" fmla="+- 0 0 -90"/>
                <a:gd name="f160" fmla="*/ f3 1 738014"/>
                <a:gd name="f161" fmla="*/ f4 1 605780"/>
                <a:gd name="f162" fmla="val f5"/>
                <a:gd name="f163" fmla="val f6"/>
                <a:gd name="f164" fmla="val f7"/>
                <a:gd name="f165" fmla="*/ f159 f0 1"/>
                <a:gd name="f166" fmla="+- f164 0 f162"/>
                <a:gd name="f167" fmla="+- f163 0 f162"/>
                <a:gd name="f168" fmla="*/ f165 1 f2"/>
                <a:gd name="f169" fmla="*/ f167 1 738014"/>
                <a:gd name="f170" fmla="*/ f166 1 605780"/>
                <a:gd name="f171" fmla="*/ 286417 f167 1"/>
                <a:gd name="f172" fmla="*/ 131540 f166 1"/>
                <a:gd name="f173" fmla="*/ 178594 f167 1"/>
                <a:gd name="f174" fmla="*/ 35338 f166 1"/>
                <a:gd name="f175" fmla="*/ 10477 f167 1"/>
                <a:gd name="f176" fmla="*/ 0 f167 1"/>
                <a:gd name="f177" fmla="*/ 7048 f167 1"/>
                <a:gd name="f178" fmla="*/ 21241 f166 1"/>
                <a:gd name="f179" fmla="*/ 13525 f167 1"/>
                <a:gd name="f180" fmla="*/ 21622 f166 1"/>
                <a:gd name="f181" fmla="*/ 13716 f167 1"/>
                <a:gd name="f182" fmla="*/ 18669 f166 1"/>
                <a:gd name="f183" fmla="*/ 4286 f167 1"/>
                <a:gd name="f184" fmla="*/ 7049 f166 1"/>
                <a:gd name="f185" fmla="*/ 2000 f167 1"/>
                <a:gd name="f186" fmla="*/ 95 f166 1"/>
                <a:gd name="f187" fmla="*/ 14383 f167 1"/>
                <a:gd name="f188" fmla="*/ 17526 f167 1"/>
                <a:gd name="f189" fmla="*/ 2953 f166 1"/>
                <a:gd name="f190" fmla="*/ 26860 f167 1"/>
                <a:gd name="f191" fmla="*/ 10573 f166 1"/>
                <a:gd name="f192" fmla="*/ 24955 f167 1"/>
                <a:gd name="f193" fmla="*/ 0 f166 1"/>
                <a:gd name="f194" fmla="*/ 186023 f167 1"/>
                <a:gd name="f195" fmla="*/ 220503 f167 1"/>
                <a:gd name="f196" fmla="*/ 7239 f166 1"/>
                <a:gd name="f197" fmla="*/ 321469 f167 1"/>
                <a:gd name="f198" fmla="*/ 143828 f166 1"/>
                <a:gd name="f199" fmla="*/ 320421 f167 1"/>
                <a:gd name="f200" fmla="*/ 411956 f166 1"/>
                <a:gd name="f201" fmla="*/ 320897 f167 1"/>
                <a:gd name="f202" fmla="*/ 419386 f166 1"/>
                <a:gd name="f203" fmla="*/ 332232 f167 1"/>
                <a:gd name="f204" fmla="*/ 582644 f167 1"/>
                <a:gd name="f205" fmla="*/ 419005 f166 1"/>
                <a:gd name="f206" fmla="*/ 698945 f167 1"/>
                <a:gd name="f207" fmla="*/ 477869 f166 1"/>
                <a:gd name="f208" fmla="*/ 737997 f167 1"/>
                <a:gd name="f209" fmla="*/ 585883 f166 1"/>
                <a:gd name="f210" fmla="*/ 717137 f167 1"/>
                <a:gd name="f211" fmla="*/ 605314 f166 1"/>
                <a:gd name="f212" fmla="*/ 703802 f167 1"/>
                <a:gd name="f213" fmla="*/ 586931 f166 1"/>
                <a:gd name="f214" fmla="*/ 690086 f167 1"/>
                <a:gd name="f215" fmla="*/ 529685 f166 1"/>
                <a:gd name="f216" fmla="*/ 632365 f167 1"/>
                <a:gd name="f217" fmla="*/ 463487 f166 1"/>
                <a:gd name="f218" fmla="*/ 591693 f167 1"/>
                <a:gd name="f219" fmla="*/ 453295 f166 1"/>
                <a:gd name="f220" fmla="*/ 499776 f167 1"/>
                <a:gd name="f221" fmla="*/ 305085 f167 1"/>
                <a:gd name="f222" fmla="*/ 453390 f166 1"/>
                <a:gd name="f223" fmla="*/ 285845 f167 1"/>
                <a:gd name="f224" fmla="*/ 434340 f166 1"/>
                <a:gd name="f225" fmla="*/ 286702 f167 1"/>
                <a:gd name="f226" fmla="*/ 242316 f166 1"/>
                <a:gd name="f227" fmla="+- f168 0 f1"/>
                <a:gd name="f228" fmla="*/ f171 1 738014"/>
                <a:gd name="f229" fmla="*/ f172 1 605780"/>
                <a:gd name="f230" fmla="*/ f173 1 738014"/>
                <a:gd name="f231" fmla="*/ f174 1 605780"/>
                <a:gd name="f232" fmla="*/ f175 1 738014"/>
                <a:gd name="f233" fmla="*/ f176 1 738014"/>
                <a:gd name="f234" fmla="*/ f177 1 738014"/>
                <a:gd name="f235" fmla="*/ f178 1 605780"/>
                <a:gd name="f236" fmla="*/ f179 1 738014"/>
                <a:gd name="f237" fmla="*/ f180 1 605780"/>
                <a:gd name="f238" fmla="*/ f181 1 738014"/>
                <a:gd name="f239" fmla="*/ f182 1 605780"/>
                <a:gd name="f240" fmla="*/ f183 1 738014"/>
                <a:gd name="f241" fmla="*/ f184 1 605780"/>
                <a:gd name="f242" fmla="*/ f185 1 738014"/>
                <a:gd name="f243" fmla="*/ f186 1 605780"/>
                <a:gd name="f244" fmla="*/ f187 1 738014"/>
                <a:gd name="f245" fmla="*/ f188 1 738014"/>
                <a:gd name="f246" fmla="*/ f189 1 605780"/>
                <a:gd name="f247" fmla="*/ f190 1 738014"/>
                <a:gd name="f248" fmla="*/ f191 1 605780"/>
                <a:gd name="f249" fmla="*/ f192 1 738014"/>
                <a:gd name="f250" fmla="*/ f193 1 605780"/>
                <a:gd name="f251" fmla="*/ f194 1 738014"/>
                <a:gd name="f252" fmla="*/ f195 1 738014"/>
                <a:gd name="f253" fmla="*/ f196 1 605780"/>
                <a:gd name="f254" fmla="*/ f197 1 738014"/>
                <a:gd name="f255" fmla="*/ f198 1 605780"/>
                <a:gd name="f256" fmla="*/ f199 1 738014"/>
                <a:gd name="f257" fmla="*/ f200 1 605780"/>
                <a:gd name="f258" fmla="*/ f201 1 738014"/>
                <a:gd name="f259" fmla="*/ f202 1 605780"/>
                <a:gd name="f260" fmla="*/ f203 1 738014"/>
                <a:gd name="f261" fmla="*/ f204 1 738014"/>
                <a:gd name="f262" fmla="*/ f205 1 605780"/>
                <a:gd name="f263" fmla="*/ f206 1 738014"/>
                <a:gd name="f264" fmla="*/ f207 1 605780"/>
                <a:gd name="f265" fmla="*/ f208 1 738014"/>
                <a:gd name="f266" fmla="*/ f209 1 605780"/>
                <a:gd name="f267" fmla="*/ f210 1 738014"/>
                <a:gd name="f268" fmla="*/ f211 1 605780"/>
                <a:gd name="f269" fmla="*/ f212 1 738014"/>
                <a:gd name="f270" fmla="*/ f213 1 605780"/>
                <a:gd name="f271" fmla="*/ f214 1 738014"/>
                <a:gd name="f272" fmla="*/ f215 1 605780"/>
                <a:gd name="f273" fmla="*/ f216 1 738014"/>
                <a:gd name="f274" fmla="*/ f217 1 605780"/>
                <a:gd name="f275" fmla="*/ f218 1 738014"/>
                <a:gd name="f276" fmla="*/ f219 1 605780"/>
                <a:gd name="f277" fmla="*/ f220 1 738014"/>
                <a:gd name="f278" fmla="*/ f221 1 738014"/>
                <a:gd name="f279" fmla="*/ f222 1 605780"/>
                <a:gd name="f280" fmla="*/ f223 1 738014"/>
                <a:gd name="f281" fmla="*/ f224 1 605780"/>
                <a:gd name="f282" fmla="*/ f225 1 738014"/>
                <a:gd name="f283" fmla="*/ f226 1 605780"/>
                <a:gd name="f284" fmla="*/ f162 1 f169"/>
                <a:gd name="f285" fmla="*/ f163 1 f169"/>
                <a:gd name="f286" fmla="*/ f162 1 f170"/>
                <a:gd name="f287" fmla="*/ f164 1 f170"/>
                <a:gd name="f288" fmla="*/ f228 1 f169"/>
                <a:gd name="f289" fmla="*/ f229 1 f170"/>
                <a:gd name="f290" fmla="*/ f230 1 f169"/>
                <a:gd name="f291" fmla="*/ f231 1 f170"/>
                <a:gd name="f292" fmla="*/ f232 1 f169"/>
                <a:gd name="f293" fmla="*/ f233 1 f169"/>
                <a:gd name="f294" fmla="*/ f234 1 f169"/>
                <a:gd name="f295" fmla="*/ f235 1 f170"/>
                <a:gd name="f296" fmla="*/ f236 1 f169"/>
                <a:gd name="f297" fmla="*/ f237 1 f170"/>
                <a:gd name="f298" fmla="*/ f238 1 f169"/>
                <a:gd name="f299" fmla="*/ f239 1 f170"/>
                <a:gd name="f300" fmla="*/ f240 1 f169"/>
                <a:gd name="f301" fmla="*/ f241 1 f170"/>
                <a:gd name="f302" fmla="*/ f242 1 f169"/>
                <a:gd name="f303" fmla="*/ f243 1 f170"/>
                <a:gd name="f304" fmla="*/ f244 1 f169"/>
                <a:gd name="f305" fmla="*/ f245 1 f169"/>
                <a:gd name="f306" fmla="*/ f246 1 f170"/>
                <a:gd name="f307" fmla="*/ f247 1 f169"/>
                <a:gd name="f308" fmla="*/ f248 1 f170"/>
                <a:gd name="f309" fmla="*/ f249 1 f169"/>
                <a:gd name="f310" fmla="*/ f250 1 f170"/>
                <a:gd name="f311" fmla="*/ f251 1 f169"/>
                <a:gd name="f312" fmla="*/ f252 1 f169"/>
                <a:gd name="f313" fmla="*/ f253 1 f170"/>
                <a:gd name="f314" fmla="*/ f254 1 f169"/>
                <a:gd name="f315" fmla="*/ f255 1 f170"/>
                <a:gd name="f316" fmla="*/ f256 1 f169"/>
                <a:gd name="f317" fmla="*/ f257 1 f170"/>
                <a:gd name="f318" fmla="*/ f258 1 f169"/>
                <a:gd name="f319" fmla="*/ f259 1 f170"/>
                <a:gd name="f320" fmla="*/ f260 1 f169"/>
                <a:gd name="f321" fmla="*/ f261 1 f169"/>
                <a:gd name="f322" fmla="*/ f262 1 f170"/>
                <a:gd name="f323" fmla="*/ f263 1 f169"/>
                <a:gd name="f324" fmla="*/ f264 1 f170"/>
                <a:gd name="f325" fmla="*/ f265 1 f169"/>
                <a:gd name="f326" fmla="*/ f266 1 f170"/>
                <a:gd name="f327" fmla="*/ f267 1 f169"/>
                <a:gd name="f328" fmla="*/ f268 1 f170"/>
                <a:gd name="f329" fmla="*/ f269 1 f169"/>
                <a:gd name="f330" fmla="*/ f270 1 f170"/>
                <a:gd name="f331" fmla="*/ f271 1 f169"/>
                <a:gd name="f332" fmla="*/ f272 1 f170"/>
                <a:gd name="f333" fmla="*/ f273 1 f169"/>
                <a:gd name="f334" fmla="*/ f274 1 f170"/>
                <a:gd name="f335" fmla="*/ f275 1 f169"/>
                <a:gd name="f336" fmla="*/ f276 1 f170"/>
                <a:gd name="f337" fmla="*/ f277 1 f169"/>
                <a:gd name="f338" fmla="*/ f278 1 f169"/>
                <a:gd name="f339" fmla="*/ f279 1 f170"/>
                <a:gd name="f340" fmla="*/ f280 1 f169"/>
                <a:gd name="f341" fmla="*/ f281 1 f170"/>
                <a:gd name="f342" fmla="*/ f282 1 f169"/>
                <a:gd name="f343" fmla="*/ f283 1 f170"/>
                <a:gd name="f344" fmla="*/ f284 f160 1"/>
                <a:gd name="f345" fmla="*/ f285 f160 1"/>
                <a:gd name="f346" fmla="*/ f287 f161 1"/>
                <a:gd name="f347" fmla="*/ f286 f161 1"/>
                <a:gd name="f348" fmla="*/ f288 f160 1"/>
                <a:gd name="f349" fmla="*/ f289 f161 1"/>
                <a:gd name="f350" fmla="*/ f290 f160 1"/>
                <a:gd name="f351" fmla="*/ f291 f161 1"/>
                <a:gd name="f352" fmla="*/ f292 f160 1"/>
                <a:gd name="f353" fmla="*/ f293 f160 1"/>
                <a:gd name="f354" fmla="*/ f294 f160 1"/>
                <a:gd name="f355" fmla="*/ f295 f161 1"/>
                <a:gd name="f356" fmla="*/ f296 f160 1"/>
                <a:gd name="f357" fmla="*/ f297 f161 1"/>
                <a:gd name="f358" fmla="*/ f298 f160 1"/>
                <a:gd name="f359" fmla="*/ f299 f161 1"/>
                <a:gd name="f360" fmla="*/ f300 f160 1"/>
                <a:gd name="f361" fmla="*/ f301 f161 1"/>
                <a:gd name="f362" fmla="*/ f302 f160 1"/>
                <a:gd name="f363" fmla="*/ f303 f161 1"/>
                <a:gd name="f364" fmla="*/ f304 f160 1"/>
                <a:gd name="f365" fmla="*/ f305 f160 1"/>
                <a:gd name="f366" fmla="*/ f306 f161 1"/>
                <a:gd name="f367" fmla="*/ f307 f160 1"/>
                <a:gd name="f368" fmla="*/ f308 f161 1"/>
                <a:gd name="f369" fmla="*/ f309 f160 1"/>
                <a:gd name="f370" fmla="*/ f310 f161 1"/>
                <a:gd name="f371" fmla="*/ f311 f160 1"/>
                <a:gd name="f372" fmla="*/ f312 f160 1"/>
                <a:gd name="f373" fmla="*/ f313 f161 1"/>
                <a:gd name="f374" fmla="*/ f314 f160 1"/>
                <a:gd name="f375" fmla="*/ f315 f161 1"/>
                <a:gd name="f376" fmla="*/ f316 f160 1"/>
                <a:gd name="f377" fmla="*/ f317 f161 1"/>
                <a:gd name="f378" fmla="*/ f318 f160 1"/>
                <a:gd name="f379" fmla="*/ f319 f161 1"/>
                <a:gd name="f380" fmla="*/ f320 f160 1"/>
                <a:gd name="f381" fmla="*/ f321 f160 1"/>
                <a:gd name="f382" fmla="*/ f322 f161 1"/>
                <a:gd name="f383" fmla="*/ f323 f160 1"/>
                <a:gd name="f384" fmla="*/ f324 f161 1"/>
                <a:gd name="f385" fmla="*/ f325 f160 1"/>
                <a:gd name="f386" fmla="*/ f326 f161 1"/>
                <a:gd name="f387" fmla="*/ f327 f160 1"/>
                <a:gd name="f388" fmla="*/ f328 f161 1"/>
                <a:gd name="f389" fmla="*/ f329 f160 1"/>
                <a:gd name="f390" fmla="*/ f330 f161 1"/>
                <a:gd name="f391" fmla="*/ f331 f160 1"/>
                <a:gd name="f392" fmla="*/ f332 f161 1"/>
                <a:gd name="f393" fmla="*/ f333 f160 1"/>
                <a:gd name="f394" fmla="*/ f334 f161 1"/>
                <a:gd name="f395" fmla="*/ f335 f160 1"/>
                <a:gd name="f396" fmla="*/ f336 f161 1"/>
                <a:gd name="f397" fmla="*/ f337 f160 1"/>
                <a:gd name="f398" fmla="*/ f338 f160 1"/>
                <a:gd name="f399" fmla="*/ f339 f161 1"/>
                <a:gd name="f400" fmla="*/ f340 f160 1"/>
                <a:gd name="f401" fmla="*/ f341 f161 1"/>
                <a:gd name="f402" fmla="*/ f342 f160 1"/>
                <a:gd name="f403" fmla="*/ f343 f1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7">
                  <a:pos x="f348" y="f349"/>
                </a:cxn>
                <a:cxn ang="f227">
                  <a:pos x="f350" y="f351"/>
                </a:cxn>
                <a:cxn ang="f227">
                  <a:pos x="f352" y="f351"/>
                </a:cxn>
                <a:cxn ang="f227">
                  <a:pos x="f353" y="f351"/>
                </a:cxn>
                <a:cxn ang="f227">
                  <a:pos x="f354" y="f355"/>
                </a:cxn>
                <a:cxn ang="f227">
                  <a:pos x="f356" y="f357"/>
                </a:cxn>
                <a:cxn ang="f227">
                  <a:pos x="f358" y="f359"/>
                </a:cxn>
                <a:cxn ang="f227">
                  <a:pos x="f360" y="f361"/>
                </a:cxn>
                <a:cxn ang="f227">
                  <a:pos x="f362" y="f363"/>
                </a:cxn>
                <a:cxn ang="f227">
                  <a:pos x="f364" y="f363"/>
                </a:cxn>
                <a:cxn ang="f227">
                  <a:pos x="f365" y="f366"/>
                </a:cxn>
                <a:cxn ang="f227">
                  <a:pos x="f367" y="f368"/>
                </a:cxn>
                <a:cxn ang="f227">
                  <a:pos x="f369" y="f370"/>
                </a:cxn>
                <a:cxn ang="f227">
                  <a:pos x="f371" y="f370"/>
                </a:cxn>
                <a:cxn ang="f227">
                  <a:pos x="f372" y="f373"/>
                </a:cxn>
                <a:cxn ang="f227">
                  <a:pos x="f374" y="f375"/>
                </a:cxn>
                <a:cxn ang="f227">
                  <a:pos x="f376" y="f377"/>
                </a:cxn>
                <a:cxn ang="f227">
                  <a:pos x="f378" y="f379"/>
                </a:cxn>
                <a:cxn ang="f227">
                  <a:pos x="f380" y="f379"/>
                </a:cxn>
                <a:cxn ang="f227">
                  <a:pos x="f381" y="f382"/>
                </a:cxn>
                <a:cxn ang="f227">
                  <a:pos x="f383" y="f384"/>
                </a:cxn>
                <a:cxn ang="f227">
                  <a:pos x="f385" y="f386"/>
                </a:cxn>
                <a:cxn ang="f227">
                  <a:pos x="f387" y="f388"/>
                </a:cxn>
                <a:cxn ang="f227">
                  <a:pos x="f389" y="f390"/>
                </a:cxn>
                <a:cxn ang="f227">
                  <a:pos x="f391" y="f392"/>
                </a:cxn>
                <a:cxn ang="f227">
                  <a:pos x="f393" y="f394"/>
                </a:cxn>
                <a:cxn ang="f227">
                  <a:pos x="f395" y="f396"/>
                </a:cxn>
                <a:cxn ang="f227">
                  <a:pos x="f397" y="f396"/>
                </a:cxn>
                <a:cxn ang="f227">
                  <a:pos x="f398" y="f399"/>
                </a:cxn>
                <a:cxn ang="f227">
                  <a:pos x="f400" y="f401"/>
                </a:cxn>
                <a:cxn ang="f227">
                  <a:pos x="f402" y="f403"/>
                </a:cxn>
              </a:cxnLst>
              <a:rect l="f344" t="f347" r="f345" b="f346"/>
              <a:pathLst>
                <a:path w="738014" h="60578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5"/>
                    <a:pt x="f19" y="f15"/>
                  </a:cubicBezTo>
                  <a:cubicBezTo>
                    <a:pt x="f20" y="f15"/>
                    <a:pt x="f21" y="f15"/>
                    <a:pt x="f5" y="f15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30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0"/>
                    <a:pt x="f52" y="f50"/>
                    <a:pt x="f53" y="f50"/>
                  </a:cubicBezTo>
                  <a:cubicBezTo>
                    <a:pt x="f54" y="f55"/>
                    <a:pt x="f56" y="f57"/>
                    <a:pt x="f58" y="f45"/>
                  </a:cubicBezTo>
                  <a:cubicBezTo>
                    <a:pt x="f59" y="f60"/>
                    <a:pt x="f61" y="f62"/>
                    <a:pt x="f63" y="f40"/>
                  </a:cubicBezTo>
                  <a:cubicBezTo>
                    <a:pt x="f64" y="f44"/>
                    <a:pt x="f65" y="f66"/>
                    <a:pt x="f67" y="f5"/>
                  </a:cubicBezTo>
                  <a:cubicBezTo>
                    <a:pt x="f68" y="f5"/>
                    <a:pt x="f69" y="f5"/>
                    <a:pt x="f70" y="f5"/>
                  </a:cubicBezTo>
                  <a:cubicBezTo>
                    <a:pt x="f71" y="f72"/>
                    <a:pt x="f73" y="f74"/>
                    <a:pt x="f75" y="f20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6" y="f88"/>
                    <a:pt x="f89" y="f90"/>
                    <a:pt x="f91" y="f92"/>
                  </a:cubicBezTo>
                  <a:cubicBezTo>
                    <a:pt x="f93" y="f92"/>
                    <a:pt x="f94" y="f92"/>
                    <a:pt x="f95" y="f92"/>
                  </a:cubicBezTo>
                  <a:cubicBezTo>
                    <a:pt x="f96" y="f92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0"/>
                    <a:pt x="f144" y="f140"/>
                  </a:cubicBezTo>
                  <a:cubicBezTo>
                    <a:pt x="f145" y="f140"/>
                    <a:pt x="f146" y="f147"/>
                    <a:pt x="f148" y="f147"/>
                  </a:cubicBezTo>
                  <a:cubicBezTo>
                    <a:pt x="f149" y="f147"/>
                    <a:pt x="f150" y="f151"/>
                    <a:pt x="f150" y="f152"/>
                  </a:cubicBezTo>
                  <a:cubicBezTo>
                    <a:pt x="f153" y="f154"/>
                    <a:pt x="f155" y="f156"/>
                    <a:pt x="f157" y="f15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orma libre: forma 36">
              <a:extLst>
                <a:ext uri="{FF2B5EF4-FFF2-40B4-BE49-F238E27FC236}">
                  <a16:creationId xmlns:a16="http://schemas.microsoft.com/office/drawing/2014/main" id="{CDA8C03E-0A18-4CF2-8B7A-8D5492923D07}"/>
                </a:ext>
              </a:extLst>
            </p:cNvPr>
            <p:cNvSpPr/>
            <p:nvPr/>
          </p:nvSpPr>
          <p:spPr>
            <a:xfrm>
              <a:off x="4284805" y="2679630"/>
              <a:ext cx="47832" cy="33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828"/>
                <a:gd name="f7" fmla="val 33042"/>
                <a:gd name="f8" fmla="val 47720"/>
                <a:gd name="f9" fmla="val 47625"/>
                <a:gd name="f10" fmla="val 2286"/>
                <a:gd name="f11" fmla="val 48292"/>
                <a:gd name="f12" fmla="val 5048"/>
                <a:gd name="f13" fmla="val 47149"/>
                <a:gd name="f14" fmla="val 6667"/>
                <a:gd name="f15" fmla="val 45053"/>
                <a:gd name="f16" fmla="val 9811"/>
                <a:gd name="f17" fmla="val 40862"/>
                <a:gd name="f18" fmla="val 11716"/>
                <a:gd name="f19" fmla="val 39624"/>
                <a:gd name="f20" fmla="val 14954"/>
                <a:gd name="f21" fmla="val 37433"/>
                <a:gd name="f22" fmla="val 20669"/>
                <a:gd name="f23" fmla="val 37529"/>
                <a:gd name="f24" fmla="val 23336"/>
                <a:gd name="f25" fmla="val 35719"/>
                <a:gd name="f26" fmla="val 31337"/>
                <a:gd name="f27" fmla="val 31052"/>
                <a:gd name="f28" fmla="val 32861"/>
                <a:gd name="f29" fmla="val 24384"/>
                <a:gd name="f30" fmla="val 35338"/>
                <a:gd name="f31" fmla="val 19812"/>
                <a:gd name="f32" fmla="val 28384"/>
                <a:gd name="f33" fmla="val 13430"/>
                <a:gd name="f34" fmla="val 18764"/>
                <a:gd name="f35" fmla="val 6572"/>
                <a:gd name="f36" fmla="val 9430"/>
                <a:gd name="f37" fmla="val 15812"/>
                <a:gd name="f38" fmla="val 31718"/>
                <a:gd name="f39" fmla="+- 0 0 -90"/>
                <a:gd name="f40" fmla="*/ f3 1 47828"/>
                <a:gd name="f41" fmla="*/ f4 1 33042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47828"/>
                <a:gd name="f50" fmla="*/ f46 1 33042"/>
                <a:gd name="f51" fmla="*/ 47720 f47 1"/>
                <a:gd name="f52" fmla="*/ 0 f46 1"/>
                <a:gd name="f53" fmla="*/ 47149 f47 1"/>
                <a:gd name="f54" fmla="*/ 6667 f46 1"/>
                <a:gd name="f55" fmla="*/ 39624 f47 1"/>
                <a:gd name="f56" fmla="*/ 14954 f46 1"/>
                <a:gd name="f57" fmla="*/ 35719 f47 1"/>
                <a:gd name="f58" fmla="*/ 31337 f46 1"/>
                <a:gd name="f59" fmla="*/ 19812 f47 1"/>
                <a:gd name="f60" fmla="*/ 28384 f46 1"/>
                <a:gd name="f61" fmla="*/ 0 f47 1"/>
                <a:gd name="f62" fmla="+- f48 0 f1"/>
                <a:gd name="f63" fmla="*/ f51 1 47828"/>
                <a:gd name="f64" fmla="*/ f52 1 33042"/>
                <a:gd name="f65" fmla="*/ f53 1 47828"/>
                <a:gd name="f66" fmla="*/ f54 1 33042"/>
                <a:gd name="f67" fmla="*/ f55 1 47828"/>
                <a:gd name="f68" fmla="*/ f56 1 33042"/>
                <a:gd name="f69" fmla="*/ f57 1 47828"/>
                <a:gd name="f70" fmla="*/ f58 1 33042"/>
                <a:gd name="f71" fmla="*/ f59 1 47828"/>
                <a:gd name="f72" fmla="*/ f60 1 33042"/>
                <a:gd name="f73" fmla="*/ f61 1 47828"/>
                <a:gd name="f74" fmla="*/ f42 1 f49"/>
                <a:gd name="f75" fmla="*/ f43 1 f49"/>
                <a:gd name="f76" fmla="*/ f42 1 f50"/>
                <a:gd name="f77" fmla="*/ f44 1 f50"/>
                <a:gd name="f78" fmla="*/ f63 1 f49"/>
                <a:gd name="f79" fmla="*/ f64 1 f50"/>
                <a:gd name="f80" fmla="*/ f65 1 f49"/>
                <a:gd name="f81" fmla="*/ f66 1 f50"/>
                <a:gd name="f82" fmla="*/ f67 1 f49"/>
                <a:gd name="f83" fmla="*/ f68 1 f50"/>
                <a:gd name="f84" fmla="*/ f69 1 f49"/>
                <a:gd name="f85" fmla="*/ f70 1 f50"/>
                <a:gd name="f86" fmla="*/ f71 1 f49"/>
                <a:gd name="f87" fmla="*/ f72 1 f50"/>
                <a:gd name="f88" fmla="*/ f73 1 f49"/>
                <a:gd name="f89" fmla="*/ f74 f40 1"/>
                <a:gd name="f90" fmla="*/ f75 f40 1"/>
                <a:gd name="f91" fmla="*/ f77 f41 1"/>
                <a:gd name="f92" fmla="*/ f76 f41 1"/>
                <a:gd name="f93" fmla="*/ f78 f40 1"/>
                <a:gd name="f94" fmla="*/ f79 f41 1"/>
                <a:gd name="f95" fmla="*/ f80 f40 1"/>
                <a:gd name="f96" fmla="*/ f81 f41 1"/>
                <a:gd name="f97" fmla="*/ f82 f40 1"/>
                <a:gd name="f98" fmla="*/ f83 f41 1"/>
                <a:gd name="f99" fmla="*/ f84 f40 1"/>
                <a:gd name="f100" fmla="*/ f85 f41 1"/>
                <a:gd name="f101" fmla="*/ f86 f40 1"/>
                <a:gd name="f102" fmla="*/ f87 f41 1"/>
                <a:gd name="f103" fmla="*/ f88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3" y="f94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94"/>
                </a:cxn>
                <a:cxn ang="f62">
                  <a:pos x="f93" y="f94"/>
                </a:cxn>
              </a:cxnLst>
              <a:rect l="f89" t="f92" r="f90" b="f91"/>
              <a:pathLst>
                <a:path w="47828" h="3304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5"/>
                  </a:cubicBezTo>
                  <a:cubicBezTo>
                    <a:pt x="f37" y="f5"/>
                    <a:pt x="f38" y="f5"/>
                    <a:pt x="f8" y="f5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Forma libre: forma 37">
              <a:extLst>
                <a:ext uri="{FF2B5EF4-FFF2-40B4-BE49-F238E27FC236}">
                  <a16:creationId xmlns:a16="http://schemas.microsoft.com/office/drawing/2014/main" id="{8367026F-FAD3-4AFB-9F56-81AB41243B49}"/>
                </a:ext>
              </a:extLst>
            </p:cNvPr>
            <p:cNvSpPr/>
            <p:nvPr/>
          </p:nvSpPr>
          <p:spPr>
            <a:xfrm>
              <a:off x="4357289" y="2679630"/>
              <a:ext cx="12481" cy="10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7"/>
                <a:gd name="f7" fmla="val 10572"/>
                <a:gd name="f8" fmla="val 10573"/>
                <a:gd name="f9" fmla="val 11240"/>
                <a:gd name="f10" fmla="val 3524"/>
                <a:gd name="f11" fmla="val 11811"/>
                <a:gd name="f12" fmla="val 7049"/>
                <a:gd name="f13" fmla="val 12478"/>
                <a:gd name="f14" fmla="val 9335"/>
                <a:gd name="f15" fmla="val 8001"/>
                <a:gd name="f16" fmla="val 6191"/>
                <a:gd name="f17" fmla="val 5525"/>
                <a:gd name="f18" fmla="val 3143"/>
                <a:gd name="f19" fmla="val 2953"/>
                <a:gd name="f20" fmla="val 2000"/>
                <a:gd name="f21" fmla="val 1048"/>
                <a:gd name="f22" fmla="val 95"/>
                <a:gd name="f23" fmla="+- 0 0 -90"/>
                <a:gd name="f24" fmla="*/ f3 1 12477"/>
                <a:gd name="f25" fmla="*/ f4 1 1057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2477"/>
                <a:gd name="f34" fmla="*/ f30 1 10572"/>
                <a:gd name="f35" fmla="*/ 10573 f31 1"/>
                <a:gd name="f36" fmla="*/ 0 f30 1"/>
                <a:gd name="f37" fmla="*/ 12478 f31 1"/>
                <a:gd name="f38" fmla="*/ 10573 f30 1"/>
                <a:gd name="f39" fmla="*/ 3143 f31 1"/>
                <a:gd name="f40" fmla="*/ 2953 f30 1"/>
                <a:gd name="f41" fmla="*/ 0 f31 1"/>
                <a:gd name="f42" fmla="*/ 95 f30 1"/>
                <a:gd name="f43" fmla="+- f32 0 f1"/>
                <a:gd name="f44" fmla="*/ f35 1 12477"/>
                <a:gd name="f45" fmla="*/ f36 1 10572"/>
                <a:gd name="f46" fmla="*/ f37 1 12477"/>
                <a:gd name="f47" fmla="*/ f38 1 10572"/>
                <a:gd name="f48" fmla="*/ f39 1 12477"/>
                <a:gd name="f49" fmla="*/ f40 1 10572"/>
                <a:gd name="f50" fmla="*/ f41 1 12477"/>
                <a:gd name="f51" fmla="*/ f42 1 10572"/>
                <a:gd name="f52" fmla="*/ f26 1 f33"/>
                <a:gd name="f53" fmla="*/ f27 1 f33"/>
                <a:gd name="f54" fmla="*/ f26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12477" h="10572">
                  <a:moveTo>
                    <a:pt x="f8" y="f5"/>
                  </a:moveTo>
                  <a:cubicBezTo>
                    <a:pt x="f9" y="f10"/>
                    <a:pt x="f11" y="f12"/>
                    <a:pt x="f13" y="f8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0"/>
                    <a:pt x="f21" y="f21"/>
                    <a:pt x="f5" y="f22"/>
                  </a:cubicBezTo>
                  <a:cubicBezTo>
                    <a:pt x="f10" y="f5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Forma libre: forma 38">
              <a:extLst>
                <a:ext uri="{FF2B5EF4-FFF2-40B4-BE49-F238E27FC236}">
                  <a16:creationId xmlns:a16="http://schemas.microsoft.com/office/drawing/2014/main" id="{A235C40F-3217-4DD2-BA00-D656A839D7A9}"/>
                </a:ext>
              </a:extLst>
            </p:cNvPr>
            <p:cNvSpPr/>
            <p:nvPr/>
          </p:nvSpPr>
          <p:spPr>
            <a:xfrm>
              <a:off x="4435205" y="3950345"/>
              <a:ext cx="203600" cy="835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602"/>
                <a:gd name="f7" fmla="val 83564"/>
                <a:gd name="f8" fmla="val 5715"/>
                <a:gd name="f9" fmla="val 83462"/>
                <a:gd name="f10" fmla="val 3715"/>
                <a:gd name="f11" fmla="val 71270"/>
                <a:gd name="f12" fmla="val 1905"/>
                <a:gd name="f13" fmla="val 60697"/>
                <a:gd name="f14" fmla="val 49362"/>
                <a:gd name="f15" fmla="val 2762"/>
                <a:gd name="f16" fmla="val 8572"/>
                <a:gd name="f17" fmla="val 33052"/>
                <a:gd name="f18" fmla="val 57436"/>
                <a:gd name="f19" fmla="val 49267"/>
                <a:gd name="f20" fmla="val 81915"/>
                <a:gd name="f21" fmla="val 118300"/>
                <a:gd name="f22" fmla="val 49553"/>
                <a:gd name="f23" fmla="val 148494"/>
                <a:gd name="f24" fmla="val 36504"/>
                <a:gd name="f25" fmla="val 171545"/>
                <a:gd name="f26" fmla="val 8024"/>
                <a:gd name="f27" fmla="val 176213"/>
                <a:gd name="f28" fmla="val 2309"/>
                <a:gd name="f29" fmla="val 182309"/>
                <a:gd name="f30" fmla="val -1787"/>
                <a:gd name="f31" fmla="val 189071"/>
                <a:gd name="f32" fmla="val 785"/>
                <a:gd name="f33" fmla="val 194215"/>
                <a:gd name="f34" fmla="val 2690"/>
                <a:gd name="f35" fmla="val 199454"/>
                <a:gd name="f36" fmla="val 7452"/>
                <a:gd name="f37" fmla="val 202120"/>
                <a:gd name="f38" fmla="val 12215"/>
                <a:gd name="f39" fmla="val 205930"/>
                <a:gd name="f40" fmla="val 19168"/>
                <a:gd name="f41" fmla="val 201739"/>
                <a:gd name="f42" fmla="val 25836"/>
                <a:gd name="f43" fmla="val 196977"/>
                <a:gd name="f44" fmla="val 31455"/>
                <a:gd name="f45" fmla="val 174212"/>
                <a:gd name="f46" fmla="val 58221"/>
                <a:gd name="f47" fmla="val 146018"/>
                <a:gd name="f48" fmla="val 76128"/>
                <a:gd name="f49" fmla="val 110966"/>
                <a:gd name="f50" fmla="val 81081"/>
                <a:gd name="f51" fmla="val 94202"/>
                <a:gd name="f52" fmla="val 76962"/>
                <a:gd name="f53" fmla="val 83081"/>
                <a:gd name="f54" fmla="val 59912"/>
                <a:gd name="f55" fmla="val 83367"/>
                <a:gd name="f56" fmla="val 41434"/>
                <a:gd name="f57" fmla="val 83748"/>
                <a:gd name="f58" fmla="val 22860"/>
                <a:gd name="f59" fmla="+- 0 0 -90"/>
                <a:gd name="f60" fmla="*/ f3 1 203602"/>
                <a:gd name="f61" fmla="*/ f4 1 83564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203602"/>
                <a:gd name="f70" fmla="*/ f66 1 83564"/>
                <a:gd name="f71" fmla="*/ 5715 f67 1"/>
                <a:gd name="f72" fmla="*/ 83462 f66 1"/>
                <a:gd name="f73" fmla="*/ 0 f67 1"/>
                <a:gd name="f74" fmla="*/ 49362 f66 1"/>
                <a:gd name="f75" fmla="*/ 8572 f67 1"/>
                <a:gd name="f76" fmla="*/ 81915 f67 1"/>
                <a:gd name="f77" fmla="*/ 171545 f67 1"/>
                <a:gd name="f78" fmla="*/ 8024 f66 1"/>
                <a:gd name="f79" fmla="*/ 189071 f67 1"/>
                <a:gd name="f80" fmla="*/ 785 f66 1"/>
                <a:gd name="f81" fmla="*/ 202120 f67 1"/>
                <a:gd name="f82" fmla="*/ 12215 f66 1"/>
                <a:gd name="f83" fmla="*/ 196977 f67 1"/>
                <a:gd name="f84" fmla="*/ 31455 f66 1"/>
                <a:gd name="f85" fmla="*/ 110966 f67 1"/>
                <a:gd name="f86" fmla="*/ 81081 f66 1"/>
                <a:gd name="f87" fmla="*/ 59912 f67 1"/>
                <a:gd name="f88" fmla="*/ 83367 f66 1"/>
                <a:gd name="f89" fmla="+- f68 0 f1"/>
                <a:gd name="f90" fmla="*/ f71 1 203602"/>
                <a:gd name="f91" fmla="*/ f72 1 83564"/>
                <a:gd name="f92" fmla="*/ f73 1 203602"/>
                <a:gd name="f93" fmla="*/ f74 1 83564"/>
                <a:gd name="f94" fmla="*/ f75 1 203602"/>
                <a:gd name="f95" fmla="*/ f76 1 203602"/>
                <a:gd name="f96" fmla="*/ f77 1 203602"/>
                <a:gd name="f97" fmla="*/ f78 1 83564"/>
                <a:gd name="f98" fmla="*/ f79 1 203602"/>
                <a:gd name="f99" fmla="*/ f80 1 83564"/>
                <a:gd name="f100" fmla="*/ f81 1 203602"/>
                <a:gd name="f101" fmla="*/ f82 1 83564"/>
                <a:gd name="f102" fmla="*/ f83 1 203602"/>
                <a:gd name="f103" fmla="*/ f84 1 83564"/>
                <a:gd name="f104" fmla="*/ f85 1 203602"/>
                <a:gd name="f105" fmla="*/ f86 1 83564"/>
                <a:gd name="f106" fmla="*/ f87 1 203602"/>
                <a:gd name="f107" fmla="*/ f88 1 83564"/>
                <a:gd name="f108" fmla="*/ f62 1 f69"/>
                <a:gd name="f109" fmla="*/ f63 1 f69"/>
                <a:gd name="f110" fmla="*/ f62 1 f70"/>
                <a:gd name="f111" fmla="*/ f64 1 f70"/>
                <a:gd name="f112" fmla="*/ f90 1 f69"/>
                <a:gd name="f113" fmla="*/ f91 1 f70"/>
                <a:gd name="f114" fmla="*/ f92 1 f69"/>
                <a:gd name="f115" fmla="*/ f93 1 f70"/>
                <a:gd name="f116" fmla="*/ f94 1 f69"/>
                <a:gd name="f117" fmla="*/ f95 1 f69"/>
                <a:gd name="f118" fmla="*/ f96 1 f69"/>
                <a:gd name="f119" fmla="*/ f97 1 f70"/>
                <a:gd name="f120" fmla="*/ f98 1 f69"/>
                <a:gd name="f121" fmla="*/ f99 1 f70"/>
                <a:gd name="f122" fmla="*/ f100 1 f69"/>
                <a:gd name="f123" fmla="*/ f101 1 f70"/>
                <a:gd name="f124" fmla="*/ f102 1 f69"/>
                <a:gd name="f125" fmla="*/ f103 1 f70"/>
                <a:gd name="f126" fmla="*/ f104 1 f69"/>
                <a:gd name="f127" fmla="*/ f105 1 f70"/>
                <a:gd name="f128" fmla="*/ f106 1 f69"/>
                <a:gd name="f129" fmla="*/ f107 1 f70"/>
                <a:gd name="f130" fmla="*/ f108 f60 1"/>
                <a:gd name="f131" fmla="*/ f109 f60 1"/>
                <a:gd name="f132" fmla="*/ f111 f61 1"/>
                <a:gd name="f133" fmla="*/ f110 f61 1"/>
                <a:gd name="f134" fmla="*/ f112 f60 1"/>
                <a:gd name="f135" fmla="*/ f113 f61 1"/>
                <a:gd name="f136" fmla="*/ f114 f60 1"/>
                <a:gd name="f137" fmla="*/ f115 f61 1"/>
                <a:gd name="f138" fmla="*/ f116 f60 1"/>
                <a:gd name="f139" fmla="*/ f117 f60 1"/>
                <a:gd name="f140" fmla="*/ f118 f60 1"/>
                <a:gd name="f141" fmla="*/ f119 f61 1"/>
                <a:gd name="f142" fmla="*/ f120 f60 1"/>
                <a:gd name="f143" fmla="*/ f121 f61 1"/>
                <a:gd name="f144" fmla="*/ f122 f60 1"/>
                <a:gd name="f145" fmla="*/ f123 f61 1"/>
                <a:gd name="f146" fmla="*/ f124 f60 1"/>
                <a:gd name="f147" fmla="*/ f125 f61 1"/>
                <a:gd name="f148" fmla="*/ f126 f60 1"/>
                <a:gd name="f149" fmla="*/ f127 f61 1"/>
                <a:gd name="f150" fmla="*/ f128 f60 1"/>
                <a:gd name="f151" fmla="*/ f129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4" y="f135"/>
                </a:cxn>
                <a:cxn ang="f89">
                  <a:pos x="f136" y="f137"/>
                </a:cxn>
                <a:cxn ang="f89">
                  <a:pos x="f138" y="f137"/>
                </a:cxn>
                <a:cxn ang="f89">
                  <a:pos x="f139" y="f137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34" y="f135"/>
                </a:cxn>
              </a:cxnLst>
              <a:rect l="f130" t="f133" r="f131" b="f132"/>
              <a:pathLst>
                <a:path w="203602" h="83564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4"/>
                    <a:pt x="f8" y="f14"/>
                    <a:pt x="f16" y="f14"/>
                  </a:cubicBezTo>
                  <a:cubicBezTo>
                    <a:pt x="f17" y="f14"/>
                    <a:pt x="f18" y="f19"/>
                    <a:pt x="f20" y="f14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9"/>
                    <a:pt x="f52" y="f53"/>
                    <a:pt x="f54" y="f55"/>
                  </a:cubicBezTo>
                  <a:cubicBezTo>
                    <a:pt x="f56" y="f57"/>
                    <a:pt x="f58" y="f9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Forma libre: forma 39">
              <a:extLst>
                <a:ext uri="{FF2B5EF4-FFF2-40B4-BE49-F238E27FC236}">
                  <a16:creationId xmlns:a16="http://schemas.microsoft.com/office/drawing/2014/main" id="{95211FB3-5A73-4682-9E0E-799E67918307}"/>
                </a:ext>
              </a:extLst>
            </p:cNvPr>
            <p:cNvSpPr/>
            <p:nvPr/>
          </p:nvSpPr>
          <p:spPr>
            <a:xfrm>
              <a:off x="4373337" y="3999457"/>
              <a:ext cx="60725" cy="34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724"/>
                <a:gd name="f7" fmla="val 34346"/>
                <a:gd name="f8" fmla="val 40150"/>
                <a:gd name="f9" fmla="val 30245"/>
                <a:gd name="f10" fmla="val 32340"/>
                <a:gd name="f11" fmla="val 20529"/>
                <a:gd name="f12" fmla="val 24529"/>
                <a:gd name="f13" fmla="val 10814"/>
                <a:gd name="f14" fmla="val 16528"/>
                <a:gd name="f15" fmla="val 908"/>
                <a:gd name="f16" fmla="val 25482"/>
                <a:gd name="f17" fmla="val -426"/>
                <a:gd name="f18" fmla="val 34721"/>
                <a:gd name="f19" fmla="val -1188"/>
                <a:gd name="f20" fmla="val 43198"/>
                <a:gd name="f21" fmla="val 5289"/>
                <a:gd name="f22" fmla="val 47103"/>
                <a:gd name="f23" fmla="val 8337"/>
                <a:gd name="f24" fmla="val 52818"/>
                <a:gd name="f25" fmla="val 9576"/>
                <a:gd name="f26" fmla="val 55676"/>
                <a:gd name="f27" fmla="val 13195"/>
                <a:gd name="f28" fmla="val 58724"/>
                <a:gd name="f29" fmla="val 17100"/>
                <a:gd name="f30" fmla="val 22815"/>
                <a:gd name="f31" fmla="val 27768"/>
                <a:gd name="f32" fmla="val 33483"/>
                <a:gd name="f33" fmla="val 55390"/>
                <a:gd name="f34" fmla="val 34436"/>
                <a:gd name="f35" fmla="val 50247"/>
                <a:gd name="f36" fmla="val 34341"/>
                <a:gd name="f37" fmla="val 38817"/>
                <a:gd name="f38" fmla="val 34150"/>
                <a:gd name="f39" fmla="val 27387"/>
                <a:gd name="f40" fmla="val 15957"/>
                <a:gd name="f41" fmla="val 34245"/>
                <a:gd name="f42" fmla="val 9575"/>
                <a:gd name="f43" fmla="val -807"/>
                <a:gd name="f44" fmla="val 50"/>
                <a:gd name="f45" fmla="val 19577"/>
                <a:gd name="f46" fmla="val 621"/>
                <a:gd name="f47" fmla="val 15481"/>
                <a:gd name="f48" fmla="val 3574"/>
                <a:gd name="f49" fmla="val 10719"/>
                <a:gd name="f50" fmla="val 7003"/>
                <a:gd name="f51" fmla="val 8528"/>
                <a:gd name="f52" fmla="val 9099"/>
                <a:gd name="f53" fmla="val 7194"/>
                <a:gd name="f54" fmla="val 14909"/>
                <a:gd name="f55" fmla="val 9195"/>
                <a:gd name="f56" fmla="val 17385"/>
                <a:gd name="f57" fmla="val 11576"/>
                <a:gd name="f58" fmla="val 22434"/>
                <a:gd name="f59" fmla="val 16338"/>
                <a:gd name="f60" fmla="val 26244"/>
                <a:gd name="f61" fmla="val 22529"/>
                <a:gd name="f62" fmla="val 30911"/>
                <a:gd name="f63" fmla="val 32721"/>
                <a:gd name="f64" fmla="val 29864"/>
                <a:gd name="f65" fmla="val 35578"/>
                <a:gd name="f66" fmla="val 31102"/>
                <a:gd name="f67" fmla="val 37864"/>
                <a:gd name="f68" fmla="val 38721"/>
                <a:gd name="f69" fmla="val 31959"/>
                <a:gd name="f70" fmla="val 39484"/>
                <a:gd name="f71" fmla="+- 0 0 -90"/>
                <a:gd name="f72" fmla="*/ f3 1 60724"/>
                <a:gd name="f73" fmla="*/ f4 1 34346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60724"/>
                <a:gd name="f82" fmla="*/ f78 1 34346"/>
                <a:gd name="f83" fmla="*/ 40150 f79 1"/>
                <a:gd name="f84" fmla="*/ 30245 f78 1"/>
                <a:gd name="f85" fmla="*/ 16528 f79 1"/>
                <a:gd name="f86" fmla="*/ 908 f78 1"/>
                <a:gd name="f87" fmla="*/ 43198 f79 1"/>
                <a:gd name="f88" fmla="*/ 5289 f78 1"/>
                <a:gd name="f89" fmla="*/ 55676 f79 1"/>
                <a:gd name="f90" fmla="*/ 13195 f78 1"/>
                <a:gd name="f91" fmla="*/ 60724 f79 1"/>
                <a:gd name="f92" fmla="*/ 27768 f78 1"/>
                <a:gd name="f93" fmla="*/ 50247 f79 1"/>
                <a:gd name="f94" fmla="*/ 34341 f78 1"/>
                <a:gd name="f95" fmla="*/ 15957 f79 1"/>
                <a:gd name="f96" fmla="*/ 34245 f78 1"/>
                <a:gd name="f97" fmla="*/ 50 f79 1"/>
                <a:gd name="f98" fmla="*/ 19577 f78 1"/>
                <a:gd name="f99" fmla="*/ 7003 f79 1"/>
                <a:gd name="f100" fmla="*/ 8528 f78 1"/>
                <a:gd name="f101" fmla="*/ 17385 f79 1"/>
                <a:gd name="f102" fmla="*/ 11576 f78 1"/>
                <a:gd name="f103" fmla="*/ 30911 f79 1"/>
                <a:gd name="f104" fmla="*/ 37864 f79 1"/>
                <a:gd name="f105" fmla="*/ 32721 f78 1"/>
                <a:gd name="f106" fmla="+- f80 0 f1"/>
                <a:gd name="f107" fmla="*/ f83 1 60724"/>
                <a:gd name="f108" fmla="*/ f84 1 34346"/>
                <a:gd name="f109" fmla="*/ f85 1 60724"/>
                <a:gd name="f110" fmla="*/ f86 1 34346"/>
                <a:gd name="f111" fmla="*/ f87 1 60724"/>
                <a:gd name="f112" fmla="*/ f88 1 34346"/>
                <a:gd name="f113" fmla="*/ f89 1 60724"/>
                <a:gd name="f114" fmla="*/ f90 1 34346"/>
                <a:gd name="f115" fmla="*/ f91 1 60724"/>
                <a:gd name="f116" fmla="*/ f92 1 34346"/>
                <a:gd name="f117" fmla="*/ f93 1 60724"/>
                <a:gd name="f118" fmla="*/ f94 1 34346"/>
                <a:gd name="f119" fmla="*/ f95 1 60724"/>
                <a:gd name="f120" fmla="*/ f96 1 34346"/>
                <a:gd name="f121" fmla="*/ f97 1 60724"/>
                <a:gd name="f122" fmla="*/ f98 1 34346"/>
                <a:gd name="f123" fmla="*/ f99 1 60724"/>
                <a:gd name="f124" fmla="*/ f100 1 34346"/>
                <a:gd name="f125" fmla="*/ f101 1 60724"/>
                <a:gd name="f126" fmla="*/ f102 1 34346"/>
                <a:gd name="f127" fmla="*/ f103 1 60724"/>
                <a:gd name="f128" fmla="*/ f104 1 60724"/>
                <a:gd name="f129" fmla="*/ f105 1 34346"/>
                <a:gd name="f130" fmla="*/ f74 1 f81"/>
                <a:gd name="f131" fmla="*/ f75 1 f81"/>
                <a:gd name="f132" fmla="*/ f74 1 f82"/>
                <a:gd name="f133" fmla="*/ f76 1 f82"/>
                <a:gd name="f134" fmla="*/ f107 1 f81"/>
                <a:gd name="f135" fmla="*/ f108 1 f82"/>
                <a:gd name="f136" fmla="*/ f109 1 f81"/>
                <a:gd name="f137" fmla="*/ f110 1 f82"/>
                <a:gd name="f138" fmla="*/ f111 1 f81"/>
                <a:gd name="f139" fmla="*/ f112 1 f82"/>
                <a:gd name="f140" fmla="*/ f113 1 f81"/>
                <a:gd name="f141" fmla="*/ f114 1 f82"/>
                <a:gd name="f142" fmla="*/ f115 1 f81"/>
                <a:gd name="f143" fmla="*/ f116 1 f82"/>
                <a:gd name="f144" fmla="*/ f117 1 f81"/>
                <a:gd name="f145" fmla="*/ f118 1 f82"/>
                <a:gd name="f146" fmla="*/ f119 1 f81"/>
                <a:gd name="f147" fmla="*/ f120 1 f82"/>
                <a:gd name="f148" fmla="*/ f121 1 f81"/>
                <a:gd name="f149" fmla="*/ f122 1 f82"/>
                <a:gd name="f150" fmla="*/ f123 1 f81"/>
                <a:gd name="f151" fmla="*/ f124 1 f82"/>
                <a:gd name="f152" fmla="*/ f125 1 f81"/>
                <a:gd name="f153" fmla="*/ f126 1 f82"/>
                <a:gd name="f154" fmla="*/ f127 1 f81"/>
                <a:gd name="f155" fmla="*/ f128 1 f81"/>
                <a:gd name="f156" fmla="*/ f129 1 f82"/>
                <a:gd name="f157" fmla="*/ f130 f72 1"/>
                <a:gd name="f158" fmla="*/ f131 f72 1"/>
                <a:gd name="f159" fmla="*/ f133 f73 1"/>
                <a:gd name="f160" fmla="*/ f132 f73 1"/>
                <a:gd name="f161" fmla="*/ f134 f72 1"/>
                <a:gd name="f162" fmla="*/ f135 f73 1"/>
                <a:gd name="f163" fmla="*/ f136 f72 1"/>
                <a:gd name="f164" fmla="*/ f137 f73 1"/>
                <a:gd name="f165" fmla="*/ f138 f72 1"/>
                <a:gd name="f166" fmla="*/ f139 f73 1"/>
                <a:gd name="f167" fmla="*/ f140 f72 1"/>
                <a:gd name="f168" fmla="*/ f141 f73 1"/>
                <a:gd name="f169" fmla="*/ f142 f72 1"/>
                <a:gd name="f170" fmla="*/ f143 f73 1"/>
                <a:gd name="f171" fmla="*/ f144 f72 1"/>
                <a:gd name="f172" fmla="*/ f145 f73 1"/>
                <a:gd name="f173" fmla="*/ f146 f72 1"/>
                <a:gd name="f174" fmla="*/ f147 f73 1"/>
                <a:gd name="f175" fmla="*/ f148 f72 1"/>
                <a:gd name="f176" fmla="*/ f149 f73 1"/>
                <a:gd name="f177" fmla="*/ f150 f72 1"/>
                <a:gd name="f178" fmla="*/ f151 f73 1"/>
                <a:gd name="f179" fmla="*/ f152 f72 1"/>
                <a:gd name="f180" fmla="*/ f153 f73 1"/>
                <a:gd name="f181" fmla="*/ f154 f72 1"/>
                <a:gd name="f182" fmla="*/ f155 f72 1"/>
                <a:gd name="f183" fmla="*/ f156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61" y="f162"/>
                </a:cxn>
                <a:cxn ang="f106">
                  <a:pos x="f163" y="f164"/>
                </a:cxn>
                <a:cxn ang="f106">
                  <a:pos x="f165" y="f166"/>
                </a:cxn>
                <a:cxn ang="f106">
                  <a:pos x="f167" y="f168"/>
                </a:cxn>
                <a:cxn ang="f106">
                  <a:pos x="f169" y="f170"/>
                </a:cxn>
                <a:cxn ang="f106">
                  <a:pos x="f171" y="f172"/>
                </a:cxn>
                <a:cxn ang="f106">
                  <a:pos x="f173" y="f174"/>
                </a:cxn>
                <a:cxn ang="f106">
                  <a:pos x="f175" y="f176"/>
                </a:cxn>
                <a:cxn ang="f106">
                  <a:pos x="f177" y="f178"/>
                </a:cxn>
                <a:cxn ang="f106">
                  <a:pos x="f179" y="f180"/>
                </a:cxn>
                <a:cxn ang="f106">
                  <a:pos x="f181" y="f170"/>
                </a:cxn>
                <a:cxn ang="f106">
                  <a:pos x="f182" y="f183"/>
                </a:cxn>
                <a:cxn ang="f106">
                  <a:pos x="f161" y="f162"/>
                </a:cxn>
              </a:cxnLst>
              <a:rect l="f157" t="f160" r="f158" b="f159"/>
              <a:pathLst>
                <a:path w="60724" h="3434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6" y="f30"/>
                    <a:pt x="f6" y="f31"/>
                  </a:cubicBezTo>
                  <a:cubicBezTo>
                    <a:pt x="f6" y="f32"/>
                    <a:pt x="f33" y="f34"/>
                    <a:pt x="f35" y="f36"/>
                  </a:cubicBezTo>
                  <a:cubicBezTo>
                    <a:pt x="f37" y="f38"/>
                    <a:pt x="f39" y="f36"/>
                    <a:pt x="f40" y="f41"/>
                  </a:cubicBezTo>
                  <a:cubicBezTo>
                    <a:pt x="f42" y="f41"/>
                    <a:pt x="f43" y="f16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64"/>
                    <a:pt x="f65" y="f66"/>
                    <a:pt x="f67" y="f63"/>
                  </a:cubicBezTo>
                  <a:cubicBezTo>
                    <a:pt x="f68" y="f69"/>
                    <a:pt x="f70" y="f66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orma libre: forma 40">
              <a:extLst>
                <a:ext uri="{FF2B5EF4-FFF2-40B4-BE49-F238E27FC236}">
                  <a16:creationId xmlns:a16="http://schemas.microsoft.com/office/drawing/2014/main" id="{6BE5DA14-D767-4D26-B569-32B14A2DEC7D}"/>
                </a:ext>
              </a:extLst>
            </p:cNvPr>
            <p:cNvSpPr/>
            <p:nvPr/>
          </p:nvSpPr>
          <p:spPr>
            <a:xfrm>
              <a:off x="4326959" y="2688015"/>
              <a:ext cx="19001" cy="230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03"/>
                <a:gd name="f7" fmla="val 23022"/>
                <a:gd name="f8" fmla="val 7334"/>
                <a:gd name="f9" fmla="val 18718"/>
                <a:gd name="f10" fmla="val 16097"/>
                <a:gd name="f11" fmla="val 11955"/>
                <a:gd name="f12" fmla="val 24289"/>
                <a:gd name="f13" fmla="val 7097"/>
                <a:gd name="f14" fmla="val 22860"/>
                <a:gd name="f15" fmla="val 4049"/>
                <a:gd name="f16" fmla="val 22003"/>
                <a:gd name="f17" fmla="val -523"/>
                <a:gd name="f18" fmla="val 16192"/>
                <a:gd name="f19" fmla="val 49"/>
                <a:gd name="f20" fmla="val 15145"/>
                <a:gd name="f21" fmla="val 3192"/>
                <a:gd name="f22" fmla="val 9620"/>
                <a:gd name="f23" fmla="val 7669"/>
                <a:gd name="f24" fmla="val 4953"/>
                <a:gd name="f25" fmla="val 11765"/>
                <a:gd name="f26" fmla="val 14622"/>
                <a:gd name="f27" fmla="val 2858"/>
                <a:gd name="f28" fmla="val 17480"/>
                <a:gd name="f29" fmla="val 5715"/>
                <a:gd name="f30" fmla="+- 0 0 -90"/>
                <a:gd name="f31" fmla="*/ f3 1 19003"/>
                <a:gd name="f32" fmla="*/ f4 1 2302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9003"/>
                <a:gd name="f41" fmla="*/ f37 1 23022"/>
                <a:gd name="f42" fmla="*/ 19003 f38 1"/>
                <a:gd name="f43" fmla="*/ 7334 f37 1"/>
                <a:gd name="f44" fmla="*/ 7097 f38 1"/>
                <a:gd name="f45" fmla="*/ 22860 f37 1"/>
                <a:gd name="f46" fmla="*/ 49 f38 1"/>
                <a:gd name="f47" fmla="*/ 15145 f37 1"/>
                <a:gd name="f48" fmla="*/ 11765 f38 1"/>
                <a:gd name="f49" fmla="*/ 0 f37 1"/>
                <a:gd name="f50" fmla="+- f39 0 f1"/>
                <a:gd name="f51" fmla="*/ f42 1 19003"/>
                <a:gd name="f52" fmla="*/ f43 1 23022"/>
                <a:gd name="f53" fmla="*/ f44 1 19003"/>
                <a:gd name="f54" fmla="*/ f45 1 23022"/>
                <a:gd name="f55" fmla="*/ f46 1 19003"/>
                <a:gd name="f56" fmla="*/ f47 1 23022"/>
                <a:gd name="f57" fmla="*/ f48 1 19003"/>
                <a:gd name="f58" fmla="*/ f49 1 23022"/>
                <a:gd name="f59" fmla="*/ f33 1 f40"/>
                <a:gd name="f60" fmla="*/ f34 1 f40"/>
                <a:gd name="f61" fmla="*/ f33 1 f41"/>
                <a:gd name="f62" fmla="*/ f35 1 f41"/>
                <a:gd name="f63" fmla="*/ f51 1 f40"/>
                <a:gd name="f64" fmla="*/ f52 1 f41"/>
                <a:gd name="f65" fmla="*/ f53 1 f40"/>
                <a:gd name="f66" fmla="*/ f54 1 f41"/>
                <a:gd name="f67" fmla="*/ f55 1 f40"/>
                <a:gd name="f68" fmla="*/ f56 1 f41"/>
                <a:gd name="f69" fmla="*/ f57 1 f40"/>
                <a:gd name="f70" fmla="*/ f58 1 f41"/>
                <a:gd name="f71" fmla="*/ f59 f31 1"/>
                <a:gd name="f72" fmla="*/ f60 f31 1"/>
                <a:gd name="f73" fmla="*/ f62 f32 1"/>
                <a:gd name="f74" fmla="*/ f61 f32 1"/>
                <a:gd name="f75" fmla="*/ f63 f31 1"/>
                <a:gd name="f76" fmla="*/ f64 f32 1"/>
                <a:gd name="f77" fmla="*/ f65 f31 1"/>
                <a:gd name="f78" fmla="*/ f66 f32 1"/>
                <a:gd name="f79" fmla="*/ f67 f31 1"/>
                <a:gd name="f80" fmla="*/ f68 f32 1"/>
                <a:gd name="f81" fmla="*/ f69 f31 1"/>
                <a:gd name="f82" fmla="*/ f7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5" y="f76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75" y="f76"/>
                </a:cxn>
              </a:cxnLst>
              <a:rect l="f71" t="f74" r="f72" b="f73"/>
              <a:pathLst>
                <a:path w="19003" h="23022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5"/>
                  </a:cubicBezTo>
                  <a:cubicBezTo>
                    <a:pt x="f26" y="f27"/>
                    <a:pt x="f28" y="f29"/>
                    <a:pt x="f6" y="f8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Forma libre: forma 41">
              <a:extLst>
                <a:ext uri="{FF2B5EF4-FFF2-40B4-BE49-F238E27FC236}">
                  <a16:creationId xmlns:a16="http://schemas.microsoft.com/office/drawing/2014/main" id="{0AB14C50-4C8F-4050-8CA7-7DB94C7E3B42}"/>
                </a:ext>
              </a:extLst>
            </p:cNvPr>
            <p:cNvSpPr/>
            <p:nvPr/>
          </p:nvSpPr>
          <p:spPr>
            <a:xfrm>
              <a:off x="4352059" y="4023698"/>
              <a:ext cx="22860" cy="94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59"/>
                <a:gd name="f7" fmla="val 9441"/>
                <a:gd name="f8" fmla="val 21717"/>
                <a:gd name="f9" fmla="val 14954"/>
                <a:gd name="f10" fmla="val 8287"/>
                <a:gd name="f11" fmla="val 1524"/>
                <a:gd name="f12" fmla="val 1048"/>
                <a:gd name="f13" fmla="val 8774"/>
                <a:gd name="f14" fmla="val 476"/>
                <a:gd name="f15" fmla="val 8108"/>
                <a:gd name="f16" fmla="val 7441"/>
                <a:gd name="f17" fmla="val 3143"/>
                <a:gd name="f18" fmla="val 4774"/>
                <a:gd name="f19" fmla="val 6572"/>
                <a:gd name="f20" fmla="val -274"/>
                <a:gd name="f21" fmla="val 9525"/>
                <a:gd name="f22" fmla="val 12"/>
                <a:gd name="f23" fmla="val 14192"/>
                <a:gd name="f24" fmla="val 488"/>
                <a:gd name="f25" fmla="val 18479"/>
                <a:gd name="f26" fmla="val 4488"/>
                <a:gd name="f27" fmla="val 22860"/>
                <a:gd name="f28" fmla="val 6965"/>
                <a:gd name="f29" fmla="val 22384"/>
                <a:gd name="f30" fmla="val 7822"/>
                <a:gd name="f31" fmla="val 22003"/>
                <a:gd name="f32" fmla="val 8679"/>
                <a:gd name="f33" fmla="+- 0 0 -90"/>
                <a:gd name="f34" fmla="*/ f3 1 22859"/>
                <a:gd name="f35" fmla="*/ f4 1 944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2859"/>
                <a:gd name="f44" fmla="*/ f40 1 9441"/>
                <a:gd name="f45" fmla="*/ 21717 f41 1"/>
                <a:gd name="f46" fmla="*/ 9441 f40 1"/>
                <a:gd name="f47" fmla="*/ 1524 f41 1"/>
                <a:gd name="f48" fmla="*/ 0 f41 1"/>
                <a:gd name="f49" fmla="*/ 7441 f40 1"/>
                <a:gd name="f50" fmla="*/ 9525 f41 1"/>
                <a:gd name="f51" fmla="*/ 12 f40 1"/>
                <a:gd name="f52" fmla="*/ 22860 f41 1"/>
                <a:gd name="f53" fmla="*/ 6965 f40 1"/>
                <a:gd name="f54" fmla="+- f42 0 f1"/>
                <a:gd name="f55" fmla="*/ f45 1 22859"/>
                <a:gd name="f56" fmla="*/ f46 1 9441"/>
                <a:gd name="f57" fmla="*/ f47 1 22859"/>
                <a:gd name="f58" fmla="*/ f48 1 22859"/>
                <a:gd name="f59" fmla="*/ f49 1 9441"/>
                <a:gd name="f60" fmla="*/ f50 1 22859"/>
                <a:gd name="f61" fmla="*/ f51 1 9441"/>
                <a:gd name="f62" fmla="*/ f52 1 22859"/>
                <a:gd name="f63" fmla="*/ f53 1 9441"/>
                <a:gd name="f64" fmla="*/ f36 1 f43"/>
                <a:gd name="f65" fmla="*/ f37 1 f43"/>
                <a:gd name="f66" fmla="*/ f36 1 f44"/>
                <a:gd name="f67" fmla="*/ f38 1 f44"/>
                <a:gd name="f68" fmla="*/ f55 1 f43"/>
                <a:gd name="f69" fmla="*/ f56 1 f44"/>
                <a:gd name="f70" fmla="*/ f57 1 f43"/>
                <a:gd name="f71" fmla="*/ f58 1 f43"/>
                <a:gd name="f72" fmla="*/ f59 1 f44"/>
                <a:gd name="f73" fmla="*/ f60 1 f43"/>
                <a:gd name="f74" fmla="*/ f61 1 f44"/>
                <a:gd name="f75" fmla="*/ f62 1 f43"/>
                <a:gd name="f76" fmla="*/ f63 1 f44"/>
                <a:gd name="f77" fmla="*/ f64 f34 1"/>
                <a:gd name="f78" fmla="*/ f65 f34 1"/>
                <a:gd name="f79" fmla="*/ f67 f35 1"/>
                <a:gd name="f80" fmla="*/ f66 f35 1"/>
                <a:gd name="f81" fmla="*/ f68 f34 1"/>
                <a:gd name="f82" fmla="*/ f69 f35 1"/>
                <a:gd name="f83" fmla="*/ f70 f34 1"/>
                <a:gd name="f84" fmla="*/ f71 f34 1"/>
                <a:gd name="f85" fmla="*/ f72 f35 1"/>
                <a:gd name="f86" fmla="*/ f73 f34 1"/>
                <a:gd name="f87" fmla="*/ f74 f35 1"/>
                <a:gd name="f88" fmla="*/ f75 f34 1"/>
                <a:gd name="f89" fmla="*/ f7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1" y="f82"/>
                </a:cxn>
                <a:cxn ang="f54">
                  <a:pos x="f83" y="f82"/>
                </a:cxn>
                <a:cxn ang="f54">
                  <a:pos x="f84" y="f85"/>
                </a:cxn>
                <a:cxn ang="f54">
                  <a:pos x="f86" y="f87"/>
                </a:cxn>
                <a:cxn ang="f54">
                  <a:pos x="f88" y="f89"/>
                </a:cxn>
                <a:cxn ang="f54">
                  <a:pos x="f81" y="f82"/>
                </a:cxn>
              </a:cxnLst>
              <a:rect l="f77" t="f80" r="f78" b="f79"/>
              <a:pathLst>
                <a:path w="22859" h="9441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8" y="f7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Forma libre: forma 42">
              <a:extLst>
                <a:ext uri="{FF2B5EF4-FFF2-40B4-BE49-F238E27FC236}">
                  <a16:creationId xmlns:a16="http://schemas.microsoft.com/office/drawing/2014/main" id="{9E7BEE26-D408-471D-8CA5-26742A58C2D4}"/>
                </a:ext>
              </a:extLst>
            </p:cNvPr>
            <p:cNvSpPr/>
            <p:nvPr/>
          </p:nvSpPr>
          <p:spPr>
            <a:xfrm>
              <a:off x="4891738" y="3475085"/>
              <a:ext cx="167929" cy="144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925"/>
                <a:gd name="f7" fmla="val 144091"/>
                <a:gd name="f8" fmla="val 167926"/>
                <a:gd name="f9" fmla="val 58555"/>
                <a:gd name="f10" fmla="val 152209"/>
                <a:gd name="f11" fmla="val 49602"/>
                <a:gd name="f12" fmla="val 136874"/>
                <a:gd name="f13" fmla="val 40838"/>
                <a:gd name="f14" fmla="val 121539"/>
                <a:gd name="f15" fmla="val 32076"/>
                <a:gd name="f16" fmla="val 120872"/>
                <a:gd name="f17" fmla="val 32838"/>
                <a:gd name="f18" fmla="val 120301"/>
                <a:gd name="f19" fmla="val 33600"/>
                <a:gd name="f20" fmla="val 119634"/>
                <a:gd name="f21" fmla="val 34362"/>
                <a:gd name="f22" fmla="val 120396"/>
                <a:gd name="f23" fmla="val 35981"/>
                <a:gd name="f24" fmla="val 121063"/>
                <a:gd name="f25" fmla="val 37600"/>
                <a:gd name="f26" fmla="val 121825"/>
                <a:gd name="f27" fmla="val 39219"/>
                <a:gd name="f28" fmla="val 136398"/>
                <a:gd name="f29" fmla="val 67413"/>
                <a:gd name="f30" fmla="val 136588"/>
                <a:gd name="f31" fmla="val 95417"/>
                <a:gd name="f32" fmla="val 118872"/>
                <a:gd name="f33" fmla="val 122087"/>
                <a:gd name="f34" fmla="val 99632"/>
                <a:gd name="f35" fmla="val 151138"/>
                <a:gd name="f36" fmla="val 60865"/>
                <a:gd name="f37" fmla="val 151424"/>
                <a:gd name="f38" fmla="val 40862"/>
                <a:gd name="f39" fmla="val 122944"/>
                <a:gd name="f40" fmla="val 24765"/>
                <a:gd name="f41" fmla="val 99894"/>
                <a:gd name="f42" fmla="val 23526"/>
                <a:gd name="f43" fmla="val 74843"/>
                <a:gd name="f44" fmla="val 32766"/>
                <a:gd name="f45" fmla="val 48840"/>
                <a:gd name="f46" fmla="val 33623"/>
                <a:gd name="f47" fmla="val 46363"/>
                <a:gd name="f48" fmla="val 34766"/>
                <a:gd name="f49" fmla="val 43982"/>
                <a:gd name="f50" fmla="val 35814"/>
                <a:gd name="f51" fmla="val 41505"/>
                <a:gd name="f52" fmla="val 35909"/>
                <a:gd name="f53" fmla="val 41315"/>
                <a:gd name="f54" fmla="val 35719"/>
                <a:gd name="f55" fmla="val 40934"/>
                <a:gd name="f56" fmla="val 35528"/>
                <a:gd name="f57" fmla="val 39600"/>
                <a:gd name="f58" fmla="val 24479"/>
                <a:gd name="f59" fmla="val 40553"/>
                <a:gd name="f60" fmla="val 13240"/>
                <a:gd name="f61" fmla="val 41601"/>
                <a:gd name="f62" fmla="val 42839"/>
                <a:gd name="f63" fmla="val 2095"/>
                <a:gd name="f64" fmla="val 37981"/>
                <a:gd name="f65" fmla="val 3143"/>
                <a:gd name="f66" fmla="val 34171"/>
                <a:gd name="f67" fmla="val 5239"/>
                <a:gd name="f68" fmla="val 31123"/>
                <a:gd name="f69" fmla="val 18479"/>
                <a:gd name="f70" fmla="val 11978"/>
                <a:gd name="f71" fmla="val 36957"/>
                <a:gd name="f72" fmla="val 738"/>
                <a:gd name="f73" fmla="val 60007"/>
                <a:gd name="f74" fmla="val 71"/>
                <a:gd name="f75" fmla="val 103061"/>
                <a:gd name="f76" fmla="val -1167"/>
                <a:gd name="f77" fmla="val 139065"/>
                <a:gd name="f78" fmla="val 13597"/>
                <a:gd name="f79" fmla="val 163925"/>
                <a:gd name="f80" fmla="val 50459"/>
                <a:gd name="f81" fmla="val 165259"/>
                <a:gd name="f82" fmla="val 52364"/>
                <a:gd name="f83" fmla="val 166401"/>
                <a:gd name="f84" fmla="val 54459"/>
                <a:gd name="f85" fmla="val 167640"/>
                <a:gd name="f86" fmla="val 56460"/>
                <a:gd name="f87" fmla="val 168021"/>
                <a:gd name="f88" fmla="val 56745"/>
                <a:gd name="f89" fmla="val 167830"/>
                <a:gd name="f90" fmla="val 57507"/>
                <a:gd name="f91" fmla="val 100108"/>
                <a:gd name="f92" fmla="val 78558"/>
                <a:gd name="f93" fmla="val 96298"/>
                <a:gd name="f94" fmla="val 69318"/>
                <a:gd name="f95" fmla="val 93916"/>
                <a:gd name="f96" fmla="val 60651"/>
                <a:gd name="f97" fmla="val 89345"/>
                <a:gd name="f98" fmla="val 53507"/>
                <a:gd name="f99" fmla="val 84201"/>
                <a:gd name="f100" fmla="val 45506"/>
                <a:gd name="f101" fmla="val 76581"/>
                <a:gd name="f102" fmla="val 45887"/>
                <a:gd name="f103" fmla="val 70199"/>
                <a:gd name="f104" fmla="val 52935"/>
                <a:gd name="f105" fmla="val 58769"/>
                <a:gd name="f106" fmla="val 65318"/>
                <a:gd name="f107" fmla="val 58864"/>
                <a:gd name="f108" fmla="val 92178"/>
                <a:gd name="f109" fmla="val 70390"/>
                <a:gd name="f110" fmla="val 104561"/>
                <a:gd name="f111" fmla="val 76485"/>
                <a:gd name="f112" fmla="val 111228"/>
                <a:gd name="f113" fmla="val 84106"/>
                <a:gd name="f114" fmla="val 111800"/>
                <a:gd name="f115" fmla="val 89059"/>
                <a:gd name="f116" fmla="val 104180"/>
                <a:gd name="f117" fmla="val 93821"/>
                <a:gd name="f118" fmla="val 96560"/>
                <a:gd name="f119" fmla="val 96393"/>
                <a:gd name="f120" fmla="val 87416"/>
                <a:gd name="f121" fmla="+- 0 0 -90"/>
                <a:gd name="f122" fmla="*/ f3 1 167925"/>
                <a:gd name="f123" fmla="*/ f4 1 144091"/>
                <a:gd name="f124" fmla="val f5"/>
                <a:gd name="f125" fmla="val f6"/>
                <a:gd name="f126" fmla="val f7"/>
                <a:gd name="f127" fmla="*/ f121 f0 1"/>
                <a:gd name="f128" fmla="+- f126 0 f124"/>
                <a:gd name="f129" fmla="+- f125 0 f124"/>
                <a:gd name="f130" fmla="*/ f127 1 f2"/>
                <a:gd name="f131" fmla="*/ f129 1 167925"/>
                <a:gd name="f132" fmla="*/ f128 1 144091"/>
                <a:gd name="f133" fmla="*/ 167926 f129 1"/>
                <a:gd name="f134" fmla="*/ 58555 f128 1"/>
                <a:gd name="f135" fmla="*/ 121539 f129 1"/>
                <a:gd name="f136" fmla="*/ 32076 f128 1"/>
                <a:gd name="f137" fmla="*/ 119634 f129 1"/>
                <a:gd name="f138" fmla="*/ 34362 f128 1"/>
                <a:gd name="f139" fmla="*/ 121825 f129 1"/>
                <a:gd name="f140" fmla="*/ 39219 f128 1"/>
                <a:gd name="f141" fmla="*/ 118872 f129 1"/>
                <a:gd name="f142" fmla="*/ 122087 f128 1"/>
                <a:gd name="f143" fmla="*/ 40862 f129 1"/>
                <a:gd name="f144" fmla="*/ 122944 f128 1"/>
                <a:gd name="f145" fmla="*/ 32766 f129 1"/>
                <a:gd name="f146" fmla="*/ 48840 f128 1"/>
                <a:gd name="f147" fmla="*/ 35814 f129 1"/>
                <a:gd name="f148" fmla="*/ 41505 f128 1"/>
                <a:gd name="f149" fmla="*/ 35528 f129 1"/>
                <a:gd name="f150" fmla="*/ 39600 f128 1"/>
                <a:gd name="f151" fmla="*/ 0 f129 1"/>
                <a:gd name="f152" fmla="*/ 42839 f128 1"/>
                <a:gd name="f153" fmla="*/ 5239 f129 1"/>
                <a:gd name="f154" fmla="*/ 31123 f128 1"/>
                <a:gd name="f155" fmla="*/ 60007 f129 1"/>
                <a:gd name="f156" fmla="*/ 71 f128 1"/>
                <a:gd name="f157" fmla="*/ 163925 f129 1"/>
                <a:gd name="f158" fmla="*/ 50459 f128 1"/>
                <a:gd name="f159" fmla="*/ 167640 f129 1"/>
                <a:gd name="f160" fmla="*/ 56460 f128 1"/>
                <a:gd name="f161" fmla="*/ 100108 f129 1"/>
                <a:gd name="f162" fmla="*/ 78558 f128 1"/>
                <a:gd name="f163" fmla="*/ 89345 f129 1"/>
                <a:gd name="f164" fmla="*/ 53507 f128 1"/>
                <a:gd name="f165" fmla="*/ 70199 f129 1"/>
                <a:gd name="f166" fmla="*/ 52935 f128 1"/>
                <a:gd name="f167" fmla="*/ 70390 f129 1"/>
                <a:gd name="f168" fmla="*/ 104561 f128 1"/>
                <a:gd name="f169" fmla="*/ 89059 f129 1"/>
                <a:gd name="f170" fmla="*/ 104180 f128 1"/>
                <a:gd name="f171" fmla="+- f130 0 f1"/>
                <a:gd name="f172" fmla="*/ f133 1 167925"/>
                <a:gd name="f173" fmla="*/ f134 1 144091"/>
                <a:gd name="f174" fmla="*/ f135 1 167925"/>
                <a:gd name="f175" fmla="*/ f136 1 144091"/>
                <a:gd name="f176" fmla="*/ f137 1 167925"/>
                <a:gd name="f177" fmla="*/ f138 1 144091"/>
                <a:gd name="f178" fmla="*/ f139 1 167925"/>
                <a:gd name="f179" fmla="*/ f140 1 144091"/>
                <a:gd name="f180" fmla="*/ f141 1 167925"/>
                <a:gd name="f181" fmla="*/ f142 1 144091"/>
                <a:gd name="f182" fmla="*/ f143 1 167925"/>
                <a:gd name="f183" fmla="*/ f144 1 144091"/>
                <a:gd name="f184" fmla="*/ f145 1 167925"/>
                <a:gd name="f185" fmla="*/ f146 1 144091"/>
                <a:gd name="f186" fmla="*/ f147 1 167925"/>
                <a:gd name="f187" fmla="*/ f148 1 144091"/>
                <a:gd name="f188" fmla="*/ f149 1 167925"/>
                <a:gd name="f189" fmla="*/ f150 1 144091"/>
                <a:gd name="f190" fmla="*/ f151 1 167925"/>
                <a:gd name="f191" fmla="*/ f152 1 144091"/>
                <a:gd name="f192" fmla="*/ f153 1 167925"/>
                <a:gd name="f193" fmla="*/ f154 1 144091"/>
                <a:gd name="f194" fmla="*/ f155 1 167925"/>
                <a:gd name="f195" fmla="*/ f156 1 144091"/>
                <a:gd name="f196" fmla="*/ f157 1 167925"/>
                <a:gd name="f197" fmla="*/ f158 1 144091"/>
                <a:gd name="f198" fmla="*/ f159 1 167925"/>
                <a:gd name="f199" fmla="*/ f160 1 144091"/>
                <a:gd name="f200" fmla="*/ f161 1 167925"/>
                <a:gd name="f201" fmla="*/ f162 1 144091"/>
                <a:gd name="f202" fmla="*/ f163 1 167925"/>
                <a:gd name="f203" fmla="*/ f164 1 144091"/>
                <a:gd name="f204" fmla="*/ f165 1 167925"/>
                <a:gd name="f205" fmla="*/ f166 1 144091"/>
                <a:gd name="f206" fmla="*/ f167 1 167925"/>
                <a:gd name="f207" fmla="*/ f168 1 144091"/>
                <a:gd name="f208" fmla="*/ f169 1 167925"/>
                <a:gd name="f209" fmla="*/ f170 1 144091"/>
                <a:gd name="f210" fmla="*/ f124 1 f131"/>
                <a:gd name="f211" fmla="*/ f125 1 f131"/>
                <a:gd name="f212" fmla="*/ f124 1 f132"/>
                <a:gd name="f213" fmla="*/ f126 1 f132"/>
                <a:gd name="f214" fmla="*/ f172 1 f131"/>
                <a:gd name="f215" fmla="*/ f173 1 f132"/>
                <a:gd name="f216" fmla="*/ f174 1 f131"/>
                <a:gd name="f217" fmla="*/ f175 1 f132"/>
                <a:gd name="f218" fmla="*/ f176 1 f131"/>
                <a:gd name="f219" fmla="*/ f177 1 f132"/>
                <a:gd name="f220" fmla="*/ f178 1 f131"/>
                <a:gd name="f221" fmla="*/ f179 1 f132"/>
                <a:gd name="f222" fmla="*/ f180 1 f131"/>
                <a:gd name="f223" fmla="*/ f181 1 f132"/>
                <a:gd name="f224" fmla="*/ f182 1 f131"/>
                <a:gd name="f225" fmla="*/ f183 1 f132"/>
                <a:gd name="f226" fmla="*/ f184 1 f131"/>
                <a:gd name="f227" fmla="*/ f185 1 f132"/>
                <a:gd name="f228" fmla="*/ f186 1 f131"/>
                <a:gd name="f229" fmla="*/ f187 1 f132"/>
                <a:gd name="f230" fmla="*/ f188 1 f131"/>
                <a:gd name="f231" fmla="*/ f189 1 f132"/>
                <a:gd name="f232" fmla="*/ f190 1 f131"/>
                <a:gd name="f233" fmla="*/ f191 1 f132"/>
                <a:gd name="f234" fmla="*/ f192 1 f131"/>
                <a:gd name="f235" fmla="*/ f193 1 f132"/>
                <a:gd name="f236" fmla="*/ f194 1 f131"/>
                <a:gd name="f237" fmla="*/ f195 1 f132"/>
                <a:gd name="f238" fmla="*/ f196 1 f131"/>
                <a:gd name="f239" fmla="*/ f197 1 f132"/>
                <a:gd name="f240" fmla="*/ f198 1 f131"/>
                <a:gd name="f241" fmla="*/ f199 1 f132"/>
                <a:gd name="f242" fmla="*/ f200 1 f131"/>
                <a:gd name="f243" fmla="*/ f201 1 f132"/>
                <a:gd name="f244" fmla="*/ f202 1 f131"/>
                <a:gd name="f245" fmla="*/ f203 1 f132"/>
                <a:gd name="f246" fmla="*/ f204 1 f131"/>
                <a:gd name="f247" fmla="*/ f205 1 f132"/>
                <a:gd name="f248" fmla="*/ f206 1 f131"/>
                <a:gd name="f249" fmla="*/ f207 1 f132"/>
                <a:gd name="f250" fmla="*/ f208 1 f131"/>
                <a:gd name="f251" fmla="*/ f209 1 f132"/>
                <a:gd name="f252" fmla="*/ f210 f122 1"/>
                <a:gd name="f253" fmla="*/ f211 f122 1"/>
                <a:gd name="f254" fmla="*/ f213 f123 1"/>
                <a:gd name="f255" fmla="*/ f212 f123 1"/>
                <a:gd name="f256" fmla="*/ f214 f122 1"/>
                <a:gd name="f257" fmla="*/ f215 f123 1"/>
                <a:gd name="f258" fmla="*/ f216 f122 1"/>
                <a:gd name="f259" fmla="*/ f217 f123 1"/>
                <a:gd name="f260" fmla="*/ f218 f122 1"/>
                <a:gd name="f261" fmla="*/ f219 f123 1"/>
                <a:gd name="f262" fmla="*/ f220 f122 1"/>
                <a:gd name="f263" fmla="*/ f221 f123 1"/>
                <a:gd name="f264" fmla="*/ f222 f122 1"/>
                <a:gd name="f265" fmla="*/ f223 f123 1"/>
                <a:gd name="f266" fmla="*/ f224 f122 1"/>
                <a:gd name="f267" fmla="*/ f225 f123 1"/>
                <a:gd name="f268" fmla="*/ f226 f122 1"/>
                <a:gd name="f269" fmla="*/ f227 f123 1"/>
                <a:gd name="f270" fmla="*/ f228 f122 1"/>
                <a:gd name="f271" fmla="*/ f229 f123 1"/>
                <a:gd name="f272" fmla="*/ f230 f122 1"/>
                <a:gd name="f273" fmla="*/ f231 f123 1"/>
                <a:gd name="f274" fmla="*/ f232 f122 1"/>
                <a:gd name="f275" fmla="*/ f233 f123 1"/>
                <a:gd name="f276" fmla="*/ f234 f122 1"/>
                <a:gd name="f277" fmla="*/ f235 f123 1"/>
                <a:gd name="f278" fmla="*/ f236 f122 1"/>
                <a:gd name="f279" fmla="*/ f237 f123 1"/>
                <a:gd name="f280" fmla="*/ f238 f122 1"/>
                <a:gd name="f281" fmla="*/ f239 f123 1"/>
                <a:gd name="f282" fmla="*/ f240 f122 1"/>
                <a:gd name="f283" fmla="*/ f241 f123 1"/>
                <a:gd name="f284" fmla="*/ f242 f122 1"/>
                <a:gd name="f285" fmla="*/ f243 f123 1"/>
                <a:gd name="f286" fmla="*/ f244 f122 1"/>
                <a:gd name="f287" fmla="*/ f245 f123 1"/>
                <a:gd name="f288" fmla="*/ f246 f122 1"/>
                <a:gd name="f289" fmla="*/ f247 f123 1"/>
                <a:gd name="f290" fmla="*/ f248 f122 1"/>
                <a:gd name="f291" fmla="*/ f249 f123 1"/>
                <a:gd name="f292" fmla="*/ f250 f122 1"/>
                <a:gd name="f293" fmla="*/ f251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56" y="f257"/>
                </a:cxn>
                <a:cxn ang="f171">
                  <a:pos x="f258" y="f259"/>
                </a:cxn>
                <a:cxn ang="f171">
                  <a:pos x="f260" y="f261"/>
                </a:cxn>
                <a:cxn ang="f171">
                  <a:pos x="f262" y="f263"/>
                </a:cxn>
                <a:cxn ang="f171">
                  <a:pos x="f264" y="f265"/>
                </a:cxn>
                <a:cxn ang="f171">
                  <a:pos x="f266" y="f267"/>
                </a:cxn>
                <a:cxn ang="f171">
                  <a:pos x="f268" y="f269"/>
                </a:cxn>
                <a:cxn ang="f171">
                  <a:pos x="f270" y="f271"/>
                </a:cxn>
                <a:cxn ang="f171">
                  <a:pos x="f272" y="f273"/>
                </a:cxn>
                <a:cxn ang="f171">
                  <a:pos x="f274" y="f275"/>
                </a:cxn>
                <a:cxn ang="f171">
                  <a:pos x="f276" y="f277"/>
                </a:cxn>
                <a:cxn ang="f171">
                  <a:pos x="f278" y="f279"/>
                </a:cxn>
                <a:cxn ang="f171">
                  <a:pos x="f280" y="f281"/>
                </a:cxn>
                <a:cxn ang="f171">
                  <a:pos x="f282" y="f283"/>
                </a:cxn>
                <a:cxn ang="f171">
                  <a:pos x="f256" y="f257"/>
                </a:cxn>
                <a:cxn ang="f171">
                  <a:pos x="f284" y="f285"/>
                </a:cxn>
                <a:cxn ang="f171">
                  <a:pos x="f286" y="f287"/>
                </a:cxn>
                <a:cxn ang="f171">
                  <a:pos x="f288" y="f289"/>
                </a:cxn>
                <a:cxn ang="f171">
                  <a:pos x="f290" y="f291"/>
                </a:cxn>
                <a:cxn ang="f171">
                  <a:pos x="f292" y="f293"/>
                </a:cxn>
                <a:cxn ang="f171">
                  <a:pos x="f284" y="f285"/>
                </a:cxn>
              </a:cxnLst>
              <a:rect l="f252" t="f255" r="f253" b="f254"/>
              <a:pathLst>
                <a:path w="167925" h="14409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5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8" y="f9"/>
                  </a:cubicBezTo>
                  <a:close/>
                  <a:moveTo>
                    <a:pt x="f91" y="f92"/>
                  </a:move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91" y="f92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Forma libre: forma 43">
              <a:extLst>
                <a:ext uri="{FF2B5EF4-FFF2-40B4-BE49-F238E27FC236}">
                  <a16:creationId xmlns:a16="http://schemas.microsoft.com/office/drawing/2014/main" id="{7FD0AAD5-2599-48D9-9E31-B15D356A20E6}"/>
                </a:ext>
              </a:extLst>
            </p:cNvPr>
            <p:cNvSpPr/>
            <p:nvPr/>
          </p:nvSpPr>
          <p:spPr>
            <a:xfrm>
              <a:off x="4576270" y="3475241"/>
              <a:ext cx="168496" cy="143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8497"/>
                <a:gd name="f7" fmla="val 143870"/>
                <a:gd name="f8" fmla="val 42588"/>
                <a:gd name="f9" fmla="val 155638"/>
                <a:gd name="f10" fmla="val 41445"/>
                <a:gd name="f11" fmla="val 144303"/>
                <a:gd name="f12" fmla="val 40397"/>
                <a:gd name="f13" fmla="val 133921"/>
                <a:gd name="f14" fmla="val 39445"/>
                <a:gd name="f15" fmla="val 136398"/>
                <a:gd name="f16" fmla="val 52304"/>
                <a:gd name="f17" fmla="val 140018"/>
                <a:gd name="f18" fmla="val 64782"/>
                <a:gd name="f19" fmla="val 140875"/>
                <a:gd name="f20" fmla="val 77355"/>
                <a:gd name="f21" fmla="val 142113"/>
                <a:gd name="f22" fmla="val 96500"/>
                <a:gd name="f23" fmla="val 136303"/>
                <a:gd name="f24" fmla="val 114121"/>
                <a:gd name="f25" fmla="val 122872"/>
                <a:gd name="f26" fmla="val 128409"/>
                <a:gd name="f27" fmla="val 103061"/>
                <a:gd name="f28" fmla="val 149554"/>
                <a:gd name="f29" fmla="val 72866"/>
                <a:gd name="f30" fmla="val 148887"/>
                <a:gd name="f31" fmla="val 53530"/>
                <a:gd name="f32" fmla="val 127170"/>
                <a:gd name="f33" fmla="val 34385"/>
                <a:gd name="f34" fmla="val 105644"/>
                <a:gd name="f35" fmla="val 30670"/>
                <a:gd name="f36" fmla="val 69925"/>
                <a:gd name="f37" fmla="val 44768"/>
                <a:gd name="f38" fmla="val 42493"/>
                <a:gd name="f39" fmla="val 46101"/>
                <a:gd name="f40" fmla="val 39921"/>
                <a:gd name="f41" fmla="val 47434"/>
                <a:gd name="f42" fmla="val 37350"/>
                <a:gd name="f43" fmla="val 49720"/>
                <a:gd name="f44" fmla="val 33254"/>
                <a:gd name="f45" fmla="val 30480"/>
                <a:gd name="f46" fmla="val 38207"/>
                <a:gd name="f47" fmla="val 15907"/>
                <a:gd name="f48" fmla="val 48494"/>
                <a:gd name="f49" fmla="val 1619"/>
                <a:gd name="f50" fmla="val 59543"/>
                <a:gd name="f51" fmla="val 1048"/>
                <a:gd name="f52" fmla="val 59067"/>
                <a:gd name="f53" fmla="val 571"/>
                <a:gd name="f54" fmla="val 58495"/>
                <a:gd name="f55" fmla="val 58019"/>
                <a:gd name="f56" fmla="val 1238"/>
                <a:gd name="f57" fmla="val 55638"/>
                <a:gd name="f58" fmla="val 2381"/>
                <a:gd name="f59" fmla="val 53066"/>
                <a:gd name="f60" fmla="val 3810"/>
                <a:gd name="f61" fmla="val 50875"/>
                <a:gd name="f62" fmla="val 30861"/>
                <a:gd name="f63" fmla="val 10680"/>
                <a:gd name="f64" fmla="val 72200"/>
                <a:gd name="f65" fmla="val -4941"/>
                <a:gd name="f66" fmla="val 118872"/>
                <a:gd name="f67" fmla="val 1345"/>
                <a:gd name="f68" fmla="val 138303"/>
                <a:gd name="f69" fmla="val 3917"/>
                <a:gd name="f70" fmla="val 153448"/>
                <a:gd name="f71" fmla="val 15823"/>
                <a:gd name="f72" fmla="val 164116"/>
                <a:gd name="f73" fmla="val 32492"/>
                <a:gd name="f74" fmla="val 165830"/>
                <a:gd name="f75" fmla="val 35064"/>
                <a:gd name="f76" fmla="val 166592"/>
                <a:gd name="f77" fmla="val 68103"/>
                <a:gd name="f78" fmla="val 78783"/>
                <a:gd name="f79" fmla="val 87927"/>
                <a:gd name="f80" fmla="val 74866"/>
                <a:gd name="f81" fmla="val 96976"/>
                <a:gd name="f82" fmla="val 79915"/>
                <a:gd name="f83" fmla="val 104501"/>
                <a:gd name="f84" fmla="val 84582"/>
                <a:gd name="f85" fmla="val 111549"/>
                <a:gd name="f86" fmla="val 92011"/>
                <a:gd name="f87" fmla="val 110787"/>
                <a:gd name="f88" fmla="val 97917"/>
                <a:gd name="f89" fmla="val 104405"/>
                <a:gd name="f90" fmla="val 109538"/>
                <a:gd name="f91" fmla="val 91833"/>
                <a:gd name="f92" fmla="val 109823"/>
                <a:gd name="f93" fmla="val 65829"/>
                <a:gd name="f94" fmla="val 98393"/>
                <a:gd name="f95" fmla="val 52780"/>
                <a:gd name="f96" fmla="val 92107"/>
                <a:gd name="f97" fmla="val 45636"/>
                <a:gd name="f98" fmla="val 84296"/>
                <a:gd name="f99" fmla="val 45160"/>
                <a:gd name="f100" fmla="val 79153"/>
                <a:gd name="f101" fmla="val 53161"/>
                <a:gd name="f102" fmla="val 74486"/>
                <a:gd name="f103" fmla="val 60591"/>
                <a:gd name="f104" fmla="val 72009"/>
                <a:gd name="f105" fmla="val 69449"/>
                <a:gd name="f106" fmla="+- 0 0 -90"/>
                <a:gd name="f107" fmla="*/ f3 1 168497"/>
                <a:gd name="f108" fmla="*/ f4 1 143870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168497"/>
                <a:gd name="f117" fmla="*/ f113 1 143870"/>
                <a:gd name="f118" fmla="*/ 168497 f114 1"/>
                <a:gd name="f119" fmla="*/ 42588 f113 1"/>
                <a:gd name="f120" fmla="*/ 133921 f114 1"/>
                <a:gd name="f121" fmla="*/ 39445 f113 1"/>
                <a:gd name="f122" fmla="*/ 140875 f114 1"/>
                <a:gd name="f123" fmla="*/ 77355 f113 1"/>
                <a:gd name="f124" fmla="*/ 122872 f114 1"/>
                <a:gd name="f125" fmla="*/ 128409 f113 1"/>
                <a:gd name="f126" fmla="*/ 53530 f114 1"/>
                <a:gd name="f127" fmla="*/ 127170 f113 1"/>
                <a:gd name="f128" fmla="*/ 44768 f114 1"/>
                <a:gd name="f129" fmla="*/ 42493 f113 1"/>
                <a:gd name="f130" fmla="*/ 49720 f114 1"/>
                <a:gd name="f131" fmla="*/ 33254 f113 1"/>
                <a:gd name="f132" fmla="*/ 1619 f114 1"/>
                <a:gd name="f133" fmla="*/ 59543 f113 1"/>
                <a:gd name="f134" fmla="*/ 0 f114 1"/>
                <a:gd name="f135" fmla="*/ 58019 f113 1"/>
                <a:gd name="f136" fmla="*/ 3810 f114 1"/>
                <a:gd name="f137" fmla="*/ 50875 f113 1"/>
                <a:gd name="f138" fmla="*/ 118872 f114 1"/>
                <a:gd name="f139" fmla="*/ 1345 f113 1"/>
                <a:gd name="f140" fmla="*/ 164116 f114 1"/>
                <a:gd name="f141" fmla="*/ 32492 f113 1"/>
                <a:gd name="f142" fmla="*/ 68103 f114 1"/>
                <a:gd name="f143" fmla="*/ 78783 f113 1"/>
                <a:gd name="f144" fmla="*/ 79915 f114 1"/>
                <a:gd name="f145" fmla="*/ 104501 f113 1"/>
                <a:gd name="f146" fmla="*/ 97917 f114 1"/>
                <a:gd name="f147" fmla="*/ 104405 f113 1"/>
                <a:gd name="f148" fmla="*/ 98393 f114 1"/>
                <a:gd name="f149" fmla="*/ 52780 f113 1"/>
                <a:gd name="f150" fmla="*/ 79153 f114 1"/>
                <a:gd name="f151" fmla="*/ 53161 f113 1"/>
                <a:gd name="f152" fmla="+- f115 0 f1"/>
                <a:gd name="f153" fmla="*/ f118 1 168497"/>
                <a:gd name="f154" fmla="*/ f119 1 143870"/>
                <a:gd name="f155" fmla="*/ f120 1 168497"/>
                <a:gd name="f156" fmla="*/ f121 1 143870"/>
                <a:gd name="f157" fmla="*/ f122 1 168497"/>
                <a:gd name="f158" fmla="*/ f123 1 143870"/>
                <a:gd name="f159" fmla="*/ f124 1 168497"/>
                <a:gd name="f160" fmla="*/ f125 1 143870"/>
                <a:gd name="f161" fmla="*/ f126 1 168497"/>
                <a:gd name="f162" fmla="*/ f127 1 143870"/>
                <a:gd name="f163" fmla="*/ f128 1 168497"/>
                <a:gd name="f164" fmla="*/ f129 1 143870"/>
                <a:gd name="f165" fmla="*/ f130 1 168497"/>
                <a:gd name="f166" fmla="*/ f131 1 143870"/>
                <a:gd name="f167" fmla="*/ f132 1 168497"/>
                <a:gd name="f168" fmla="*/ f133 1 143870"/>
                <a:gd name="f169" fmla="*/ f134 1 168497"/>
                <a:gd name="f170" fmla="*/ f135 1 143870"/>
                <a:gd name="f171" fmla="*/ f136 1 168497"/>
                <a:gd name="f172" fmla="*/ f137 1 143870"/>
                <a:gd name="f173" fmla="*/ f138 1 168497"/>
                <a:gd name="f174" fmla="*/ f139 1 143870"/>
                <a:gd name="f175" fmla="*/ f140 1 168497"/>
                <a:gd name="f176" fmla="*/ f141 1 143870"/>
                <a:gd name="f177" fmla="*/ f142 1 168497"/>
                <a:gd name="f178" fmla="*/ f143 1 143870"/>
                <a:gd name="f179" fmla="*/ f144 1 168497"/>
                <a:gd name="f180" fmla="*/ f145 1 143870"/>
                <a:gd name="f181" fmla="*/ f146 1 168497"/>
                <a:gd name="f182" fmla="*/ f147 1 143870"/>
                <a:gd name="f183" fmla="*/ f148 1 168497"/>
                <a:gd name="f184" fmla="*/ f149 1 143870"/>
                <a:gd name="f185" fmla="*/ f150 1 168497"/>
                <a:gd name="f186" fmla="*/ f151 1 143870"/>
                <a:gd name="f187" fmla="*/ f109 1 f116"/>
                <a:gd name="f188" fmla="*/ f110 1 f116"/>
                <a:gd name="f189" fmla="*/ f109 1 f117"/>
                <a:gd name="f190" fmla="*/ f111 1 f117"/>
                <a:gd name="f191" fmla="*/ f153 1 f116"/>
                <a:gd name="f192" fmla="*/ f154 1 f117"/>
                <a:gd name="f193" fmla="*/ f155 1 f116"/>
                <a:gd name="f194" fmla="*/ f156 1 f117"/>
                <a:gd name="f195" fmla="*/ f157 1 f116"/>
                <a:gd name="f196" fmla="*/ f158 1 f117"/>
                <a:gd name="f197" fmla="*/ f159 1 f116"/>
                <a:gd name="f198" fmla="*/ f160 1 f117"/>
                <a:gd name="f199" fmla="*/ f161 1 f116"/>
                <a:gd name="f200" fmla="*/ f162 1 f117"/>
                <a:gd name="f201" fmla="*/ f163 1 f116"/>
                <a:gd name="f202" fmla="*/ f164 1 f117"/>
                <a:gd name="f203" fmla="*/ f165 1 f116"/>
                <a:gd name="f204" fmla="*/ f166 1 f117"/>
                <a:gd name="f205" fmla="*/ f167 1 f116"/>
                <a:gd name="f206" fmla="*/ f168 1 f117"/>
                <a:gd name="f207" fmla="*/ f169 1 f116"/>
                <a:gd name="f208" fmla="*/ f170 1 f117"/>
                <a:gd name="f209" fmla="*/ f171 1 f116"/>
                <a:gd name="f210" fmla="*/ f172 1 f117"/>
                <a:gd name="f211" fmla="*/ f173 1 f116"/>
                <a:gd name="f212" fmla="*/ f174 1 f117"/>
                <a:gd name="f213" fmla="*/ f175 1 f116"/>
                <a:gd name="f214" fmla="*/ f176 1 f117"/>
                <a:gd name="f215" fmla="*/ f177 1 f116"/>
                <a:gd name="f216" fmla="*/ f178 1 f117"/>
                <a:gd name="f217" fmla="*/ f179 1 f116"/>
                <a:gd name="f218" fmla="*/ f180 1 f117"/>
                <a:gd name="f219" fmla="*/ f181 1 f116"/>
                <a:gd name="f220" fmla="*/ f182 1 f117"/>
                <a:gd name="f221" fmla="*/ f183 1 f116"/>
                <a:gd name="f222" fmla="*/ f184 1 f117"/>
                <a:gd name="f223" fmla="*/ f185 1 f116"/>
                <a:gd name="f224" fmla="*/ f186 1 f117"/>
                <a:gd name="f225" fmla="*/ f187 f107 1"/>
                <a:gd name="f226" fmla="*/ f188 f107 1"/>
                <a:gd name="f227" fmla="*/ f190 f108 1"/>
                <a:gd name="f228" fmla="*/ f189 f108 1"/>
                <a:gd name="f229" fmla="*/ f191 f107 1"/>
                <a:gd name="f230" fmla="*/ f192 f108 1"/>
                <a:gd name="f231" fmla="*/ f193 f107 1"/>
                <a:gd name="f232" fmla="*/ f194 f108 1"/>
                <a:gd name="f233" fmla="*/ f195 f107 1"/>
                <a:gd name="f234" fmla="*/ f196 f108 1"/>
                <a:gd name="f235" fmla="*/ f197 f107 1"/>
                <a:gd name="f236" fmla="*/ f198 f108 1"/>
                <a:gd name="f237" fmla="*/ f199 f107 1"/>
                <a:gd name="f238" fmla="*/ f200 f108 1"/>
                <a:gd name="f239" fmla="*/ f201 f107 1"/>
                <a:gd name="f240" fmla="*/ f202 f108 1"/>
                <a:gd name="f241" fmla="*/ f203 f107 1"/>
                <a:gd name="f242" fmla="*/ f204 f108 1"/>
                <a:gd name="f243" fmla="*/ f205 f107 1"/>
                <a:gd name="f244" fmla="*/ f206 f108 1"/>
                <a:gd name="f245" fmla="*/ f207 f107 1"/>
                <a:gd name="f246" fmla="*/ f208 f108 1"/>
                <a:gd name="f247" fmla="*/ f209 f107 1"/>
                <a:gd name="f248" fmla="*/ f210 f108 1"/>
                <a:gd name="f249" fmla="*/ f211 f107 1"/>
                <a:gd name="f250" fmla="*/ f212 f108 1"/>
                <a:gd name="f251" fmla="*/ f213 f107 1"/>
                <a:gd name="f252" fmla="*/ f214 f108 1"/>
                <a:gd name="f253" fmla="*/ f215 f107 1"/>
                <a:gd name="f254" fmla="*/ f216 f108 1"/>
                <a:gd name="f255" fmla="*/ f217 f107 1"/>
                <a:gd name="f256" fmla="*/ f218 f108 1"/>
                <a:gd name="f257" fmla="*/ f219 f107 1"/>
                <a:gd name="f258" fmla="*/ f220 f108 1"/>
                <a:gd name="f259" fmla="*/ f221 f107 1"/>
                <a:gd name="f260" fmla="*/ f222 f108 1"/>
                <a:gd name="f261" fmla="*/ f223 f107 1"/>
                <a:gd name="f262" fmla="*/ f224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29" y="f230"/>
                </a:cxn>
                <a:cxn ang="f152">
                  <a:pos x="f231" y="f232"/>
                </a:cxn>
                <a:cxn ang="f152">
                  <a:pos x="f233" y="f234"/>
                </a:cxn>
                <a:cxn ang="f152">
                  <a:pos x="f235" y="f236"/>
                </a:cxn>
                <a:cxn ang="f152">
                  <a:pos x="f237" y="f238"/>
                </a:cxn>
                <a:cxn ang="f152">
                  <a:pos x="f239" y="f240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29" y="f230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53" y="f254"/>
                </a:cxn>
              </a:cxnLst>
              <a:rect l="f225" t="f228" r="f226" b="f227"/>
              <a:pathLst>
                <a:path w="168497" h="14387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46"/>
                    <a:pt x="f6" y="f8"/>
                  </a:cubicBezTo>
                  <a:close/>
                  <a:moveTo>
                    <a:pt x="f77" y="f78"/>
                  </a:moveTo>
                  <a:cubicBezTo>
                    <a:pt x="f64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77" y="f78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Forma libre: forma 44">
              <a:extLst>
                <a:ext uri="{FF2B5EF4-FFF2-40B4-BE49-F238E27FC236}">
                  <a16:creationId xmlns:a16="http://schemas.microsoft.com/office/drawing/2014/main" id="{71EDCA4F-7D74-4449-BA92-F9426E3CA76E}"/>
                </a:ext>
              </a:extLst>
            </p:cNvPr>
            <p:cNvSpPr/>
            <p:nvPr/>
          </p:nvSpPr>
          <p:spPr>
            <a:xfrm>
              <a:off x="4708382" y="3729544"/>
              <a:ext cx="226167" cy="866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168"/>
                <a:gd name="f7" fmla="val 86639"/>
                <a:gd name="f8" fmla="val 23366"/>
                <a:gd name="f9" fmla="val 10859"/>
                <a:gd name="f10" fmla="val 19366"/>
                <a:gd name="f11" fmla="val 21050"/>
                <a:gd name="f12" fmla="val 15651"/>
                <a:gd name="f13" fmla="val 31432"/>
                <a:gd name="f14" fmla="val 11745"/>
                <a:gd name="f15" fmla="val 35052"/>
                <a:gd name="f16" fmla="val 16603"/>
                <a:gd name="f17" fmla="val 38195"/>
                <a:gd name="f18" fmla="val 21556"/>
                <a:gd name="f19" fmla="val 42100"/>
                <a:gd name="f20" fmla="val 25842"/>
                <a:gd name="f21" fmla="val 60865"/>
                <a:gd name="f22" fmla="val 46321"/>
                <a:gd name="f23" fmla="val 85534"/>
                <a:gd name="f24" fmla="val 52036"/>
                <a:gd name="f25" fmla="val 111919"/>
                <a:gd name="f26" fmla="val 51941"/>
                <a:gd name="f27" fmla="val 136017"/>
                <a:gd name="f28" fmla="val 51846"/>
                <a:gd name="f29" fmla="val 158877"/>
                <a:gd name="f30" fmla="val 46607"/>
                <a:gd name="f31" fmla="val 177355"/>
                <a:gd name="f32" fmla="val 29843"/>
                <a:gd name="f33" fmla="val 183356"/>
                <a:gd name="f34" fmla="val 24414"/>
                <a:gd name="f35" fmla="val 188404"/>
                <a:gd name="f36" fmla="val 17651"/>
                <a:gd name="f37" fmla="val 192977"/>
                <a:gd name="f38" fmla="val 10888"/>
                <a:gd name="f39" fmla="val 199644"/>
                <a:gd name="f40" fmla="val 792"/>
                <a:gd name="f41" fmla="val 208502"/>
                <a:gd name="f42" fmla="val -2733"/>
                <a:gd name="f43" fmla="val 217456"/>
                <a:gd name="f44" fmla="val 2220"/>
                <a:gd name="f45" fmla="val 226600"/>
                <a:gd name="f46" fmla="val 7174"/>
                <a:gd name="f47" fmla="val 228885"/>
                <a:gd name="f48" fmla="val 17556"/>
                <a:gd name="f49" fmla="val 222695"/>
                <a:gd name="f50" fmla="val 28319"/>
                <a:gd name="f51" fmla="val 206311"/>
                <a:gd name="f52" fmla="val 56703"/>
                <a:gd name="f53" fmla="val 181451"/>
                <a:gd name="f54" fmla="val 74134"/>
                <a:gd name="f55" fmla="val 149828"/>
                <a:gd name="f56" fmla="val 81468"/>
                <a:gd name="f57" fmla="val 108013"/>
                <a:gd name="f58" fmla="val 91184"/>
                <a:gd name="f59" fmla="val 67723"/>
                <a:gd name="f60" fmla="val 88422"/>
                <a:gd name="f61" fmla="val 31528"/>
                <a:gd name="f62" fmla="val 62704"/>
                <a:gd name="f63" fmla="val 17621"/>
                <a:gd name="f64" fmla="val 52798"/>
                <a:gd name="f65" fmla="val 7144"/>
                <a:gd name="f66" fmla="val 40035"/>
                <a:gd name="f67" fmla="+- 0 0 -90"/>
                <a:gd name="f68" fmla="*/ f3 1 226168"/>
                <a:gd name="f69" fmla="*/ f4 1 86639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226168"/>
                <a:gd name="f78" fmla="*/ f74 1 86639"/>
                <a:gd name="f79" fmla="*/ 0 f75 1"/>
                <a:gd name="f80" fmla="*/ 23366 f74 1"/>
                <a:gd name="f81" fmla="*/ 31432 f75 1"/>
                <a:gd name="f82" fmla="*/ 11745 f74 1"/>
                <a:gd name="f83" fmla="*/ 42100 f75 1"/>
                <a:gd name="f84" fmla="*/ 25842 f74 1"/>
                <a:gd name="f85" fmla="*/ 111919 f75 1"/>
                <a:gd name="f86" fmla="*/ 51941 f74 1"/>
                <a:gd name="f87" fmla="*/ 177355 f75 1"/>
                <a:gd name="f88" fmla="*/ 29843 f74 1"/>
                <a:gd name="f89" fmla="*/ 192977 f75 1"/>
                <a:gd name="f90" fmla="*/ 10888 f74 1"/>
                <a:gd name="f91" fmla="*/ 217456 f75 1"/>
                <a:gd name="f92" fmla="*/ 2220 f74 1"/>
                <a:gd name="f93" fmla="*/ 222695 f75 1"/>
                <a:gd name="f94" fmla="*/ 28319 f74 1"/>
                <a:gd name="f95" fmla="*/ 149828 f75 1"/>
                <a:gd name="f96" fmla="*/ 81468 f74 1"/>
                <a:gd name="f97" fmla="*/ 31528 f75 1"/>
                <a:gd name="f98" fmla="*/ 62704 f74 1"/>
                <a:gd name="f99" fmla="+- f76 0 f1"/>
                <a:gd name="f100" fmla="*/ f79 1 226168"/>
                <a:gd name="f101" fmla="*/ f80 1 86639"/>
                <a:gd name="f102" fmla="*/ f81 1 226168"/>
                <a:gd name="f103" fmla="*/ f82 1 86639"/>
                <a:gd name="f104" fmla="*/ f83 1 226168"/>
                <a:gd name="f105" fmla="*/ f84 1 86639"/>
                <a:gd name="f106" fmla="*/ f85 1 226168"/>
                <a:gd name="f107" fmla="*/ f86 1 86639"/>
                <a:gd name="f108" fmla="*/ f87 1 226168"/>
                <a:gd name="f109" fmla="*/ f88 1 86639"/>
                <a:gd name="f110" fmla="*/ f89 1 226168"/>
                <a:gd name="f111" fmla="*/ f90 1 86639"/>
                <a:gd name="f112" fmla="*/ f91 1 226168"/>
                <a:gd name="f113" fmla="*/ f92 1 86639"/>
                <a:gd name="f114" fmla="*/ f93 1 226168"/>
                <a:gd name="f115" fmla="*/ f94 1 86639"/>
                <a:gd name="f116" fmla="*/ f95 1 226168"/>
                <a:gd name="f117" fmla="*/ f96 1 86639"/>
                <a:gd name="f118" fmla="*/ f97 1 226168"/>
                <a:gd name="f119" fmla="*/ f98 1 86639"/>
                <a:gd name="f120" fmla="*/ f70 1 f77"/>
                <a:gd name="f121" fmla="*/ f71 1 f77"/>
                <a:gd name="f122" fmla="*/ f70 1 f78"/>
                <a:gd name="f123" fmla="*/ f72 1 f78"/>
                <a:gd name="f124" fmla="*/ f100 1 f77"/>
                <a:gd name="f125" fmla="*/ f101 1 f78"/>
                <a:gd name="f126" fmla="*/ f102 1 f77"/>
                <a:gd name="f127" fmla="*/ f103 1 f78"/>
                <a:gd name="f128" fmla="*/ f104 1 f77"/>
                <a:gd name="f129" fmla="*/ f105 1 f78"/>
                <a:gd name="f130" fmla="*/ f106 1 f77"/>
                <a:gd name="f131" fmla="*/ f107 1 f78"/>
                <a:gd name="f132" fmla="*/ f108 1 f77"/>
                <a:gd name="f133" fmla="*/ f109 1 f78"/>
                <a:gd name="f134" fmla="*/ f110 1 f77"/>
                <a:gd name="f135" fmla="*/ f111 1 f78"/>
                <a:gd name="f136" fmla="*/ f112 1 f77"/>
                <a:gd name="f137" fmla="*/ f113 1 f78"/>
                <a:gd name="f138" fmla="*/ f114 1 f77"/>
                <a:gd name="f139" fmla="*/ f115 1 f78"/>
                <a:gd name="f140" fmla="*/ f116 1 f77"/>
                <a:gd name="f141" fmla="*/ f117 1 f78"/>
                <a:gd name="f142" fmla="*/ f118 1 f77"/>
                <a:gd name="f143" fmla="*/ f119 1 f78"/>
                <a:gd name="f144" fmla="*/ f120 f68 1"/>
                <a:gd name="f145" fmla="*/ f121 f68 1"/>
                <a:gd name="f146" fmla="*/ f123 f69 1"/>
                <a:gd name="f147" fmla="*/ f122 f69 1"/>
                <a:gd name="f148" fmla="*/ f124 f68 1"/>
                <a:gd name="f149" fmla="*/ f125 f69 1"/>
                <a:gd name="f150" fmla="*/ f126 f68 1"/>
                <a:gd name="f151" fmla="*/ f127 f69 1"/>
                <a:gd name="f152" fmla="*/ f128 f68 1"/>
                <a:gd name="f153" fmla="*/ f129 f69 1"/>
                <a:gd name="f154" fmla="*/ f130 f68 1"/>
                <a:gd name="f155" fmla="*/ f131 f69 1"/>
                <a:gd name="f156" fmla="*/ f132 f68 1"/>
                <a:gd name="f157" fmla="*/ f133 f69 1"/>
                <a:gd name="f158" fmla="*/ f134 f68 1"/>
                <a:gd name="f159" fmla="*/ f135 f69 1"/>
                <a:gd name="f160" fmla="*/ f136 f68 1"/>
                <a:gd name="f161" fmla="*/ f137 f69 1"/>
                <a:gd name="f162" fmla="*/ f138 f68 1"/>
                <a:gd name="f163" fmla="*/ f139 f69 1"/>
                <a:gd name="f164" fmla="*/ f140 f68 1"/>
                <a:gd name="f165" fmla="*/ f141 f69 1"/>
                <a:gd name="f166" fmla="*/ f142 f68 1"/>
                <a:gd name="f167" fmla="*/ f143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48" y="f149"/>
                </a:cxn>
                <a:cxn ang="f99">
                  <a:pos x="f150" y="f151"/>
                </a:cxn>
                <a:cxn ang="f99">
                  <a:pos x="f152" y="f153"/>
                </a:cxn>
                <a:cxn ang="f99">
                  <a:pos x="f154" y="f155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48" y="f149"/>
                </a:cxn>
              </a:cxnLst>
              <a:rect l="f144" t="f147" r="f145" b="f146"/>
              <a:pathLst>
                <a:path w="226168" h="86639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5" y="f8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Forma libre: forma 52">
              <a:extLst>
                <a:ext uri="{FF2B5EF4-FFF2-40B4-BE49-F238E27FC236}">
                  <a16:creationId xmlns:a16="http://schemas.microsoft.com/office/drawing/2014/main" id="{1042F3E2-961F-4DC4-9119-68EA610E6F00}"/>
                </a:ext>
              </a:extLst>
            </p:cNvPr>
            <p:cNvSpPr/>
            <p:nvPr/>
          </p:nvSpPr>
          <p:spPr>
            <a:xfrm>
              <a:off x="4333387" y="3999704"/>
              <a:ext cx="124010" cy="340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015"/>
                <a:gd name="f7" fmla="val 34099"/>
                <a:gd name="f8" fmla="+- 0 0 -90"/>
                <a:gd name="f9" fmla="*/ f3 1 124015"/>
                <a:gd name="f10" fmla="*/ f4 1 3409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24015"/>
                <a:gd name="f19" fmla="*/ f15 1 34099"/>
                <a:gd name="f20" fmla="*/ 0 f16 1"/>
                <a:gd name="f21" fmla="*/ 0 f15 1"/>
                <a:gd name="f22" fmla="*/ 124015 f16 1"/>
                <a:gd name="f23" fmla="*/ 34099 f15 1"/>
                <a:gd name="f24" fmla="+- f17 0 f1"/>
                <a:gd name="f25" fmla="*/ f20 1 124015"/>
                <a:gd name="f26" fmla="*/ f21 1 34099"/>
                <a:gd name="f27" fmla="*/ f22 1 124015"/>
                <a:gd name="f28" fmla="*/ f23 1 34099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</a:cxnLst>
              <a:rect l="f37" t="f40" r="f38" b="f39"/>
              <a:pathLst>
                <a:path w="124015" h="34099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Forma libre: forma 53">
              <a:extLst>
                <a:ext uri="{FF2B5EF4-FFF2-40B4-BE49-F238E27FC236}">
                  <a16:creationId xmlns:a16="http://schemas.microsoft.com/office/drawing/2014/main" id="{DC1FC46B-56C6-4AD3-920F-3D2B716844D6}"/>
                </a:ext>
              </a:extLst>
            </p:cNvPr>
            <p:cNvSpPr/>
            <p:nvPr/>
          </p:nvSpPr>
          <p:spPr>
            <a:xfrm>
              <a:off x="4295476" y="2679630"/>
              <a:ext cx="87151" cy="350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153"/>
                <a:gd name="f7" fmla="val 35052"/>
                <a:gd name="f8" fmla="val 87154"/>
                <a:gd name="f9" fmla="+- 0 0 -90"/>
                <a:gd name="f10" fmla="*/ f3 1 87153"/>
                <a:gd name="f11" fmla="*/ f4 1 3505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87153"/>
                <a:gd name="f20" fmla="*/ f16 1 35052"/>
                <a:gd name="f21" fmla="*/ 0 f17 1"/>
                <a:gd name="f22" fmla="*/ 0 f16 1"/>
                <a:gd name="f23" fmla="*/ 87154 f17 1"/>
                <a:gd name="f24" fmla="*/ 35052 f16 1"/>
                <a:gd name="f25" fmla="+- f18 0 f1"/>
                <a:gd name="f26" fmla="*/ f21 1 87153"/>
                <a:gd name="f27" fmla="*/ f22 1 35052"/>
                <a:gd name="f28" fmla="*/ f23 1 87153"/>
                <a:gd name="f29" fmla="*/ f24 1 35052"/>
                <a:gd name="f30" fmla="*/ f12 1 f19"/>
                <a:gd name="f31" fmla="*/ f13 1 f19"/>
                <a:gd name="f32" fmla="*/ f12 1 f20"/>
                <a:gd name="f33" fmla="*/ f14 1 f20"/>
                <a:gd name="f34" fmla="*/ f26 1 f19"/>
                <a:gd name="f35" fmla="*/ f27 1 f20"/>
                <a:gd name="f36" fmla="*/ f28 1 f19"/>
                <a:gd name="f37" fmla="*/ f29 1 f20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3"/>
                </a:cxn>
                <a:cxn ang="f25">
                  <a:pos x="f44" y="f45"/>
                </a:cxn>
                <a:cxn ang="f25">
                  <a:pos x="f42" y="f45"/>
                </a:cxn>
              </a:cxnLst>
              <a:rect l="f38" t="f41" r="f39" b="f40"/>
              <a:pathLst>
                <a:path w="87153" h="35052">
                  <a:moveTo>
                    <a:pt x="f5" y="f5"/>
                  </a:moveTo>
                  <a:lnTo>
                    <a:pt x="f8" y="f5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Grupo 47">
            <a:extLst>
              <a:ext uri="{FF2B5EF4-FFF2-40B4-BE49-F238E27FC236}">
                <a16:creationId xmlns:a16="http://schemas.microsoft.com/office/drawing/2014/main" id="{064B3109-FFF3-497F-9F36-3A0DFBFFB2A2}"/>
              </a:ext>
            </a:extLst>
          </p:cNvPr>
          <p:cNvGrpSpPr/>
          <p:nvPr/>
        </p:nvGrpSpPr>
        <p:grpSpPr>
          <a:xfrm>
            <a:off x="5376571" y="3619112"/>
            <a:ext cx="1311871" cy="1310262"/>
            <a:chOff x="5376571" y="3619112"/>
            <a:chExt cx="1311871" cy="1310262"/>
          </a:xfrm>
        </p:grpSpPr>
        <p:sp>
          <p:nvSpPr>
            <p:cNvPr id="47" name="Forma libre: forma 10">
              <a:extLst>
                <a:ext uri="{FF2B5EF4-FFF2-40B4-BE49-F238E27FC236}">
                  <a16:creationId xmlns:a16="http://schemas.microsoft.com/office/drawing/2014/main" id="{A24864D2-5F75-4E68-ABA6-C36ADBED2735}"/>
                </a:ext>
              </a:extLst>
            </p:cNvPr>
            <p:cNvSpPr/>
            <p:nvPr/>
          </p:nvSpPr>
          <p:spPr>
            <a:xfrm>
              <a:off x="5522527" y="3619112"/>
              <a:ext cx="560700" cy="5811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1941"/>
                <a:gd name="f7" fmla="val 302585"/>
                <a:gd name="f8" fmla="val 179356"/>
                <a:gd name="f9" fmla="val 183356"/>
                <a:gd name="f10" fmla="val 2000"/>
                <a:gd name="f11" fmla="val 187166"/>
                <a:gd name="f12" fmla="val 4381"/>
                <a:gd name="f13" fmla="val 191358"/>
                <a:gd name="f14" fmla="val 5810"/>
                <a:gd name="f15" fmla="val 243745"/>
                <a:gd name="f16" fmla="val 23717"/>
                <a:gd name="f17" fmla="val 270796"/>
                <a:gd name="f18" fmla="val 59055"/>
                <a:gd name="f19" fmla="val 273558"/>
                <a:gd name="f20" fmla="val 114681"/>
                <a:gd name="f21" fmla="val 275463"/>
                <a:gd name="f22" fmla="val 153257"/>
                <a:gd name="f23" fmla="val 275368"/>
                <a:gd name="f24" fmla="val 191929"/>
                <a:gd name="f25" fmla="val 278416"/>
                <a:gd name="f26" fmla="val 230410"/>
                <a:gd name="f27" fmla="val 279940"/>
                <a:gd name="f28" fmla="val 250031"/>
                <a:gd name="f29" fmla="val 286512"/>
                <a:gd name="f30" fmla="val 269272"/>
                <a:gd name="f31" fmla="val 293941"/>
                <a:gd name="f32" fmla="val 269177"/>
                <a:gd name="f33" fmla="val 243174"/>
                <a:gd name="f34" fmla="val 288893"/>
                <a:gd name="f35" fmla="val 217075"/>
                <a:gd name="f36" fmla="val 287655"/>
                <a:gd name="f37" fmla="val 205645"/>
                <a:gd name="f38" fmla="val 287083"/>
                <a:gd name="f39" fmla="val 192405"/>
                <a:gd name="f40" fmla="val 287464"/>
                <a:gd name="f41" fmla="val 182689"/>
                <a:gd name="f42" fmla="val 292513"/>
                <a:gd name="f43" fmla="val 156496"/>
                <a:gd name="f44" fmla="val 306038"/>
                <a:gd name="f45" fmla="val 132207"/>
                <a:gd name="f46" fmla="val 305848"/>
                <a:gd name="f47" fmla="val 106109"/>
                <a:gd name="f48" fmla="val 96870"/>
                <a:gd name="f49" fmla="val 287750"/>
                <a:gd name="f50" fmla="val 84677"/>
                <a:gd name="f51" fmla="val 286702"/>
                <a:gd name="f52" fmla="val 74009"/>
                <a:gd name="f53" fmla="val 287274"/>
                <a:gd name="f54" fmla="val 47816"/>
                <a:gd name="f55" fmla="val 288703"/>
                <a:gd name="f56" fmla="val 21717"/>
                <a:gd name="f57" fmla="val 292037"/>
                <a:gd name="f58" fmla="val 294132"/>
                <a:gd name="f59" fmla="val 5144"/>
                <a:gd name="f60" fmla="val 260890"/>
                <a:gd name="f61" fmla="val 10668"/>
                <a:gd name="f62" fmla="val 232505"/>
                <a:gd name="f63" fmla="val 13621"/>
                <a:gd name="f64" fmla="val 203740"/>
                <a:gd name="f65" fmla="val 17717"/>
                <a:gd name="f66" fmla="val 163163"/>
                <a:gd name="f67" fmla="val 18193"/>
                <a:gd name="f68" fmla="val 122110"/>
                <a:gd name="f69" fmla="val 23527"/>
                <a:gd name="f70" fmla="val 81724"/>
                <a:gd name="f71" fmla="val 27242"/>
                <a:gd name="f72" fmla="val 53435"/>
                <a:gd name="f73" fmla="val 43815"/>
                <a:gd name="f74" fmla="val 34195"/>
                <a:gd name="f75" fmla="val 26098"/>
                <a:gd name="f76" fmla="val 89821"/>
                <a:gd name="f77" fmla="val 21812"/>
                <a:gd name="f78" fmla="val 103251"/>
                <a:gd name="f79" fmla="val 8954"/>
                <a:gd name="f80" fmla="val 117729"/>
                <a:gd name="f81" fmla="val 138208"/>
                <a:gd name="f82" fmla="val 158782"/>
                <a:gd name="f83" fmla="val 89345"/>
                <a:gd name="f84" fmla="val 106013"/>
                <a:gd name="f85" fmla="val 82011"/>
                <a:gd name="f86" fmla="val 130207"/>
                <a:gd name="f87" fmla="val 69438"/>
                <a:gd name="f88" fmla="val 150876"/>
                <a:gd name="f89" fmla="val 71343"/>
                <a:gd name="f90" fmla="val 170116"/>
                <a:gd name="f91" fmla="val 74676"/>
                <a:gd name="f92" fmla="val 204788"/>
                <a:gd name="f93" fmla="val 91630"/>
                <a:gd name="f94" fmla="val 236220"/>
                <a:gd name="f95" fmla="val 118682"/>
                <a:gd name="f96" fmla="val 260032"/>
                <a:gd name="f97" fmla="val 132398"/>
                <a:gd name="f98" fmla="val 272034"/>
                <a:gd name="f99" fmla="val 149066"/>
                <a:gd name="f100" fmla="val 275844"/>
                <a:gd name="f101" fmla="val 164211"/>
                <a:gd name="f102" fmla="val 264128"/>
                <a:gd name="f103" fmla="val 198882"/>
                <a:gd name="f104" fmla="val 237363"/>
                <a:gd name="f105" fmla="val 214789"/>
                <a:gd name="f106" fmla="val 200596"/>
                <a:gd name="f107" fmla="val 219742"/>
                <a:gd name="f108" fmla="val 156210"/>
                <a:gd name="f109" fmla="val 169640"/>
                <a:gd name="f110" fmla="val 156781"/>
                <a:gd name="f111" fmla="val 125063"/>
                <a:gd name="f112" fmla="val 150590"/>
                <a:gd name="f113" fmla="+- 0 0 -90"/>
                <a:gd name="f114" fmla="*/ f3 1 291941"/>
                <a:gd name="f115" fmla="*/ f4 1 302585"/>
                <a:gd name="f116" fmla="val f5"/>
                <a:gd name="f117" fmla="val f6"/>
                <a:gd name="f118" fmla="val f7"/>
                <a:gd name="f119" fmla="*/ f113 f0 1"/>
                <a:gd name="f120" fmla="+- f118 0 f116"/>
                <a:gd name="f121" fmla="+- f117 0 f116"/>
                <a:gd name="f122" fmla="*/ f119 1 f2"/>
                <a:gd name="f123" fmla="*/ f121 1 291941"/>
                <a:gd name="f124" fmla="*/ f120 1 302585"/>
                <a:gd name="f125" fmla="*/ 179356 f121 1"/>
                <a:gd name="f126" fmla="*/ 0 f120 1"/>
                <a:gd name="f127" fmla="*/ 191358 f121 1"/>
                <a:gd name="f128" fmla="*/ 5810 f120 1"/>
                <a:gd name="f129" fmla="*/ 273558 f121 1"/>
                <a:gd name="f130" fmla="*/ 114681 f120 1"/>
                <a:gd name="f131" fmla="*/ 278416 f121 1"/>
                <a:gd name="f132" fmla="*/ 230410 f120 1"/>
                <a:gd name="f133" fmla="*/ 291941 f121 1"/>
                <a:gd name="f134" fmla="*/ 293941 f120 1"/>
                <a:gd name="f135" fmla="*/ 217075 f121 1"/>
                <a:gd name="f136" fmla="*/ 287655 f120 1"/>
                <a:gd name="f137" fmla="*/ 182689 f121 1"/>
                <a:gd name="f138" fmla="*/ 292513 f120 1"/>
                <a:gd name="f139" fmla="*/ 106109 f121 1"/>
                <a:gd name="f140" fmla="*/ 74009 f121 1"/>
                <a:gd name="f141" fmla="*/ 287274 f120 1"/>
                <a:gd name="f142" fmla="*/ 0 f121 1"/>
                <a:gd name="f143" fmla="*/ 294132 f120 1"/>
                <a:gd name="f144" fmla="*/ 13621 f121 1"/>
                <a:gd name="f145" fmla="*/ 203740 f120 1"/>
                <a:gd name="f146" fmla="*/ 23527 f121 1"/>
                <a:gd name="f147" fmla="*/ 81724 f120 1"/>
                <a:gd name="f148" fmla="*/ 26098 f120 1"/>
                <a:gd name="f149" fmla="*/ 117729 f121 1"/>
                <a:gd name="f150" fmla="*/ 89345 f121 1"/>
                <a:gd name="f151" fmla="*/ 106013 f120 1"/>
                <a:gd name="f152" fmla="*/ 71343 f121 1"/>
                <a:gd name="f153" fmla="*/ 170116 f120 1"/>
                <a:gd name="f154" fmla="*/ 118682 f121 1"/>
                <a:gd name="f155" fmla="*/ 260032 f120 1"/>
                <a:gd name="f156" fmla="*/ 164211 f121 1"/>
                <a:gd name="f157" fmla="*/ 264128 f120 1"/>
                <a:gd name="f158" fmla="*/ 219742 f121 1"/>
                <a:gd name="f159" fmla="*/ 156210 f120 1"/>
                <a:gd name="f160" fmla="+- f122 0 f1"/>
                <a:gd name="f161" fmla="*/ f125 1 291941"/>
                <a:gd name="f162" fmla="*/ f126 1 302585"/>
                <a:gd name="f163" fmla="*/ f127 1 291941"/>
                <a:gd name="f164" fmla="*/ f128 1 302585"/>
                <a:gd name="f165" fmla="*/ f129 1 291941"/>
                <a:gd name="f166" fmla="*/ f130 1 302585"/>
                <a:gd name="f167" fmla="*/ f131 1 291941"/>
                <a:gd name="f168" fmla="*/ f132 1 302585"/>
                <a:gd name="f169" fmla="*/ f133 1 291941"/>
                <a:gd name="f170" fmla="*/ f134 1 302585"/>
                <a:gd name="f171" fmla="*/ f135 1 291941"/>
                <a:gd name="f172" fmla="*/ f136 1 302585"/>
                <a:gd name="f173" fmla="*/ f137 1 291941"/>
                <a:gd name="f174" fmla="*/ f138 1 302585"/>
                <a:gd name="f175" fmla="*/ f139 1 291941"/>
                <a:gd name="f176" fmla="*/ f140 1 291941"/>
                <a:gd name="f177" fmla="*/ f141 1 302585"/>
                <a:gd name="f178" fmla="*/ f142 1 291941"/>
                <a:gd name="f179" fmla="*/ f143 1 302585"/>
                <a:gd name="f180" fmla="*/ f144 1 291941"/>
                <a:gd name="f181" fmla="*/ f145 1 302585"/>
                <a:gd name="f182" fmla="*/ f146 1 291941"/>
                <a:gd name="f183" fmla="*/ f147 1 302585"/>
                <a:gd name="f184" fmla="*/ f148 1 302585"/>
                <a:gd name="f185" fmla="*/ f149 1 291941"/>
                <a:gd name="f186" fmla="*/ f150 1 291941"/>
                <a:gd name="f187" fmla="*/ f151 1 302585"/>
                <a:gd name="f188" fmla="*/ f152 1 291941"/>
                <a:gd name="f189" fmla="*/ f153 1 302585"/>
                <a:gd name="f190" fmla="*/ f154 1 291941"/>
                <a:gd name="f191" fmla="*/ f155 1 302585"/>
                <a:gd name="f192" fmla="*/ f156 1 291941"/>
                <a:gd name="f193" fmla="*/ f157 1 302585"/>
                <a:gd name="f194" fmla="*/ f158 1 291941"/>
                <a:gd name="f195" fmla="*/ f159 1 302585"/>
                <a:gd name="f196" fmla="*/ f116 1 f123"/>
                <a:gd name="f197" fmla="*/ f117 1 f123"/>
                <a:gd name="f198" fmla="*/ f116 1 f124"/>
                <a:gd name="f199" fmla="*/ f118 1 f124"/>
                <a:gd name="f200" fmla="*/ f161 1 f123"/>
                <a:gd name="f201" fmla="*/ f162 1 f124"/>
                <a:gd name="f202" fmla="*/ f163 1 f123"/>
                <a:gd name="f203" fmla="*/ f164 1 f124"/>
                <a:gd name="f204" fmla="*/ f165 1 f123"/>
                <a:gd name="f205" fmla="*/ f166 1 f124"/>
                <a:gd name="f206" fmla="*/ f167 1 f123"/>
                <a:gd name="f207" fmla="*/ f168 1 f124"/>
                <a:gd name="f208" fmla="*/ f169 1 f123"/>
                <a:gd name="f209" fmla="*/ f170 1 f124"/>
                <a:gd name="f210" fmla="*/ f171 1 f123"/>
                <a:gd name="f211" fmla="*/ f172 1 f124"/>
                <a:gd name="f212" fmla="*/ f173 1 f123"/>
                <a:gd name="f213" fmla="*/ f174 1 f124"/>
                <a:gd name="f214" fmla="*/ f175 1 f123"/>
                <a:gd name="f215" fmla="*/ f176 1 f123"/>
                <a:gd name="f216" fmla="*/ f177 1 f124"/>
                <a:gd name="f217" fmla="*/ f178 1 f123"/>
                <a:gd name="f218" fmla="*/ f179 1 f124"/>
                <a:gd name="f219" fmla="*/ f180 1 f123"/>
                <a:gd name="f220" fmla="*/ f181 1 f124"/>
                <a:gd name="f221" fmla="*/ f182 1 f123"/>
                <a:gd name="f222" fmla="*/ f183 1 f124"/>
                <a:gd name="f223" fmla="*/ f184 1 f124"/>
                <a:gd name="f224" fmla="*/ f185 1 f123"/>
                <a:gd name="f225" fmla="*/ f186 1 f123"/>
                <a:gd name="f226" fmla="*/ f187 1 f124"/>
                <a:gd name="f227" fmla="*/ f188 1 f123"/>
                <a:gd name="f228" fmla="*/ f189 1 f124"/>
                <a:gd name="f229" fmla="*/ f190 1 f123"/>
                <a:gd name="f230" fmla="*/ f191 1 f124"/>
                <a:gd name="f231" fmla="*/ f192 1 f123"/>
                <a:gd name="f232" fmla="*/ f193 1 f124"/>
                <a:gd name="f233" fmla="*/ f194 1 f123"/>
                <a:gd name="f234" fmla="*/ f195 1 f124"/>
                <a:gd name="f235" fmla="*/ f196 f114 1"/>
                <a:gd name="f236" fmla="*/ f197 f114 1"/>
                <a:gd name="f237" fmla="*/ f199 f115 1"/>
                <a:gd name="f238" fmla="*/ f198 f115 1"/>
                <a:gd name="f239" fmla="*/ f200 f114 1"/>
                <a:gd name="f240" fmla="*/ f201 f115 1"/>
                <a:gd name="f241" fmla="*/ f202 f114 1"/>
                <a:gd name="f242" fmla="*/ f203 f115 1"/>
                <a:gd name="f243" fmla="*/ f204 f114 1"/>
                <a:gd name="f244" fmla="*/ f205 f115 1"/>
                <a:gd name="f245" fmla="*/ f206 f114 1"/>
                <a:gd name="f246" fmla="*/ f207 f115 1"/>
                <a:gd name="f247" fmla="*/ f208 f114 1"/>
                <a:gd name="f248" fmla="*/ f209 f115 1"/>
                <a:gd name="f249" fmla="*/ f210 f114 1"/>
                <a:gd name="f250" fmla="*/ f211 f115 1"/>
                <a:gd name="f251" fmla="*/ f212 f114 1"/>
                <a:gd name="f252" fmla="*/ f213 f115 1"/>
                <a:gd name="f253" fmla="*/ f214 f114 1"/>
                <a:gd name="f254" fmla="*/ f215 f114 1"/>
                <a:gd name="f255" fmla="*/ f216 f115 1"/>
                <a:gd name="f256" fmla="*/ f217 f114 1"/>
                <a:gd name="f257" fmla="*/ f218 f115 1"/>
                <a:gd name="f258" fmla="*/ f219 f114 1"/>
                <a:gd name="f259" fmla="*/ f220 f115 1"/>
                <a:gd name="f260" fmla="*/ f221 f114 1"/>
                <a:gd name="f261" fmla="*/ f222 f115 1"/>
                <a:gd name="f262" fmla="*/ f223 f115 1"/>
                <a:gd name="f263" fmla="*/ f224 f114 1"/>
                <a:gd name="f264" fmla="*/ f225 f114 1"/>
                <a:gd name="f265" fmla="*/ f226 f115 1"/>
                <a:gd name="f266" fmla="*/ f227 f114 1"/>
                <a:gd name="f267" fmla="*/ f228 f115 1"/>
                <a:gd name="f268" fmla="*/ f229 f114 1"/>
                <a:gd name="f269" fmla="*/ f230 f115 1"/>
                <a:gd name="f270" fmla="*/ f231 f114 1"/>
                <a:gd name="f271" fmla="*/ f232 f115 1"/>
                <a:gd name="f272" fmla="*/ f233 f114 1"/>
                <a:gd name="f273" fmla="*/ f234 f1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0">
                  <a:pos x="f239" y="f240"/>
                </a:cxn>
                <a:cxn ang="f160">
                  <a:pos x="f241" y="f242"/>
                </a:cxn>
                <a:cxn ang="f160">
                  <a:pos x="f243" y="f244"/>
                </a:cxn>
                <a:cxn ang="f160">
                  <a:pos x="f245" y="f246"/>
                </a:cxn>
                <a:cxn ang="f160">
                  <a:pos x="f247" y="f248"/>
                </a:cxn>
                <a:cxn ang="f160">
                  <a:pos x="f249" y="f250"/>
                </a:cxn>
                <a:cxn ang="f160">
                  <a:pos x="f251" y="f252"/>
                </a:cxn>
                <a:cxn ang="f160">
                  <a:pos x="f253" y="f252"/>
                </a:cxn>
                <a:cxn ang="f160">
                  <a:pos x="f254" y="f255"/>
                </a:cxn>
                <a:cxn ang="f160">
                  <a:pos x="f256" y="f257"/>
                </a:cxn>
                <a:cxn ang="f160">
                  <a:pos x="f258" y="f259"/>
                </a:cxn>
                <a:cxn ang="f160">
                  <a:pos x="f260" y="f261"/>
                </a:cxn>
                <a:cxn ang="f160">
                  <a:pos x="f254" y="f262"/>
                </a:cxn>
                <a:cxn ang="f160">
                  <a:pos x="f263" y="f240"/>
                </a:cxn>
                <a:cxn ang="f160">
                  <a:pos x="f239" y="f240"/>
                </a:cxn>
                <a:cxn ang="f160">
                  <a:pos x="f264" y="f265"/>
                </a:cxn>
                <a:cxn ang="f160">
                  <a:pos x="f266" y="f267"/>
                </a:cxn>
                <a:cxn ang="f160">
                  <a:pos x="f268" y="f269"/>
                </a:cxn>
                <a:cxn ang="f160">
                  <a:pos x="f270" y="f271"/>
                </a:cxn>
                <a:cxn ang="f160">
                  <a:pos x="f272" y="f273"/>
                </a:cxn>
                <a:cxn ang="f160">
                  <a:pos x="f264" y="f265"/>
                </a:cxn>
              </a:cxnLst>
              <a:rect l="f235" t="f238" r="f236" b="f237"/>
              <a:pathLst>
                <a:path w="291941" h="302585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6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2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52" y="f75"/>
                  </a:cubicBezTo>
                  <a:cubicBezTo>
                    <a:pt x="f76" y="f77"/>
                    <a:pt x="f78" y="f79"/>
                    <a:pt x="f80" y="f5"/>
                  </a:cubicBezTo>
                  <a:cubicBezTo>
                    <a:pt x="f81" y="f5"/>
                    <a:pt x="f82" y="f5"/>
                    <a:pt x="f8" y="f5"/>
                  </a:cubicBezTo>
                  <a:close/>
                  <a:moveTo>
                    <a:pt x="f83" y="f84"/>
                  </a:move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83" y="f84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Forma libre: forma 11">
              <a:extLst>
                <a:ext uri="{FF2B5EF4-FFF2-40B4-BE49-F238E27FC236}">
                  <a16:creationId xmlns:a16="http://schemas.microsoft.com/office/drawing/2014/main" id="{EA71116F-8773-49EF-8980-C63D4DD43ADF}"/>
                </a:ext>
              </a:extLst>
            </p:cNvPr>
            <p:cNvSpPr/>
            <p:nvPr/>
          </p:nvSpPr>
          <p:spPr>
            <a:xfrm>
              <a:off x="5376571" y="4237622"/>
              <a:ext cx="807268" cy="5905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0326"/>
                <a:gd name="f7" fmla="val 307480"/>
                <a:gd name="f8" fmla="val 108478"/>
                <a:gd name="f9" fmla="val 1619"/>
                <a:gd name="f10" fmla="val 105144"/>
                <a:gd name="f11" fmla="val 41624"/>
                <a:gd name="f12" fmla="val 125623"/>
                <a:gd name="f13" fmla="val 62770"/>
                <a:gd name="f14" fmla="val 157341"/>
                <a:gd name="f15" fmla="val 79153"/>
                <a:gd name="f16" fmla="val 180582"/>
                <a:gd name="f17" fmla="val 91154"/>
                <a:gd name="f18" fmla="val 201061"/>
                <a:gd name="f19" fmla="val 108585"/>
                <a:gd name="f20" fmla="val 220968"/>
                <a:gd name="f21" fmla="val 122301"/>
                <a:gd name="f22" fmla="val 238018"/>
                <a:gd name="f23" fmla="val 110109"/>
                <a:gd name="f24" fmla="val 256972"/>
                <a:gd name="f25" fmla="val 93154"/>
                <a:gd name="f26" fmla="val 278785"/>
                <a:gd name="f27" fmla="val 81724"/>
                <a:gd name="f28" fmla="val 311836"/>
                <a:gd name="f29" fmla="val 64389"/>
                <a:gd name="f30" fmla="val 338126"/>
                <a:gd name="f31" fmla="val 44672"/>
                <a:gd name="f32" fmla="val 331268"/>
                <a:gd name="f33" fmla="val 346412"/>
                <a:gd name="f34" fmla="val 5429"/>
                <a:gd name="f35" fmla="val 358699"/>
                <a:gd name="f36" fmla="val 9811"/>
                <a:gd name="f37" fmla="val 372415"/>
                <a:gd name="f38" fmla="val 14764"/>
                <a:gd name="f39" fmla="val 351461"/>
                <a:gd name="f40" fmla="val 71056"/>
                <a:gd name="f41" fmla="val 384798"/>
                <a:gd name="f42" fmla="val 107347"/>
                <a:gd name="f43" fmla="val 145828"/>
                <a:gd name="f44" fmla="val 349079"/>
                <a:gd name="f45" fmla="val 169926"/>
                <a:gd name="f46" fmla="val 340983"/>
                <a:gd name="f47" fmla="val 231648"/>
                <a:gd name="f48" fmla="val 325267"/>
                <a:gd name="f49" fmla="val 288893"/>
                <a:gd name="f50" fmla="val 323743"/>
                <a:gd name="f51" fmla="val 294513"/>
                <a:gd name="f52" fmla="val 316409"/>
                <a:gd name="f53" fmla="val 302038"/>
                <a:gd name="f54" fmla="val 311074"/>
                <a:gd name="f55" fmla="val 302609"/>
                <a:gd name="f56" fmla="val 217158"/>
                <a:gd name="f57" fmla="val 313087"/>
                <a:gd name="f58" fmla="val 123718"/>
                <a:gd name="f59" fmla="val 305276"/>
                <a:gd name="f60" fmla="val 30563"/>
                <a:gd name="f61" fmla="val 292322"/>
                <a:gd name="f62" fmla="val 11323"/>
                <a:gd name="f63" fmla="val 289655"/>
                <a:gd name="f64" fmla="val -2774"/>
                <a:gd name="f65" fmla="val 280035"/>
                <a:gd name="f66" fmla="val 464"/>
                <a:gd name="f67" fmla="val 257842"/>
                <a:gd name="f68" fmla="val 8751"/>
                <a:gd name="f69" fmla="val 199549"/>
                <a:gd name="f70" fmla="val 15514"/>
                <a:gd name="f71" fmla="val 140875"/>
                <a:gd name="f72" fmla="val 27134"/>
                <a:gd name="f73" fmla="val 83153"/>
                <a:gd name="f74" fmla="val 38374"/>
                <a:gd name="f75" fmla="val 26575"/>
                <a:gd name="f76" fmla="val 49327"/>
                <a:gd name="f77" fmla="val 18193"/>
                <a:gd name="f78" fmla="+- 0 0 -90"/>
                <a:gd name="f79" fmla="*/ f3 1 420326"/>
                <a:gd name="f80" fmla="*/ f4 1 307480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420326"/>
                <a:gd name="f89" fmla="*/ f85 1 307480"/>
                <a:gd name="f90" fmla="*/ 108478 f86 1"/>
                <a:gd name="f91" fmla="*/ 1619 f85 1"/>
                <a:gd name="f92" fmla="*/ 157341 f86 1"/>
                <a:gd name="f93" fmla="*/ 79153 f85 1"/>
                <a:gd name="f94" fmla="*/ 220968 f86 1"/>
                <a:gd name="f95" fmla="*/ 122301 f85 1"/>
                <a:gd name="f96" fmla="*/ 278785 f86 1"/>
                <a:gd name="f97" fmla="*/ 81724 f85 1"/>
                <a:gd name="f98" fmla="*/ 331268 f86 1"/>
                <a:gd name="f99" fmla="*/ 0 f85 1"/>
                <a:gd name="f100" fmla="*/ 372415 f86 1"/>
                <a:gd name="f101" fmla="*/ 14764 f85 1"/>
                <a:gd name="f102" fmla="*/ 420326 f86 1"/>
                <a:gd name="f103" fmla="*/ 145828 f85 1"/>
                <a:gd name="f104" fmla="*/ 325267 f86 1"/>
                <a:gd name="f105" fmla="*/ 288893 f85 1"/>
                <a:gd name="f106" fmla="*/ 311074 f86 1"/>
                <a:gd name="f107" fmla="*/ 302609 f85 1"/>
                <a:gd name="f108" fmla="*/ 30563 f86 1"/>
                <a:gd name="f109" fmla="*/ 292322 f85 1"/>
                <a:gd name="f110" fmla="*/ 464 f86 1"/>
                <a:gd name="f111" fmla="*/ 257842 f85 1"/>
                <a:gd name="f112" fmla="*/ 27134 f86 1"/>
                <a:gd name="f113" fmla="*/ 83153 f85 1"/>
                <a:gd name="f114" fmla="+- f87 0 f1"/>
                <a:gd name="f115" fmla="*/ f90 1 420326"/>
                <a:gd name="f116" fmla="*/ f91 1 307480"/>
                <a:gd name="f117" fmla="*/ f92 1 420326"/>
                <a:gd name="f118" fmla="*/ f93 1 307480"/>
                <a:gd name="f119" fmla="*/ f94 1 420326"/>
                <a:gd name="f120" fmla="*/ f95 1 307480"/>
                <a:gd name="f121" fmla="*/ f96 1 420326"/>
                <a:gd name="f122" fmla="*/ f97 1 307480"/>
                <a:gd name="f123" fmla="*/ f98 1 420326"/>
                <a:gd name="f124" fmla="*/ f99 1 307480"/>
                <a:gd name="f125" fmla="*/ f100 1 420326"/>
                <a:gd name="f126" fmla="*/ f101 1 307480"/>
                <a:gd name="f127" fmla="*/ f102 1 420326"/>
                <a:gd name="f128" fmla="*/ f103 1 307480"/>
                <a:gd name="f129" fmla="*/ f104 1 420326"/>
                <a:gd name="f130" fmla="*/ f105 1 307480"/>
                <a:gd name="f131" fmla="*/ f106 1 420326"/>
                <a:gd name="f132" fmla="*/ f107 1 307480"/>
                <a:gd name="f133" fmla="*/ f108 1 420326"/>
                <a:gd name="f134" fmla="*/ f109 1 307480"/>
                <a:gd name="f135" fmla="*/ f110 1 420326"/>
                <a:gd name="f136" fmla="*/ f111 1 307480"/>
                <a:gd name="f137" fmla="*/ f112 1 420326"/>
                <a:gd name="f138" fmla="*/ f113 1 307480"/>
                <a:gd name="f139" fmla="*/ f81 1 f88"/>
                <a:gd name="f140" fmla="*/ f82 1 f88"/>
                <a:gd name="f141" fmla="*/ f81 1 f89"/>
                <a:gd name="f142" fmla="*/ f83 1 f89"/>
                <a:gd name="f143" fmla="*/ f115 1 f88"/>
                <a:gd name="f144" fmla="*/ f116 1 f89"/>
                <a:gd name="f145" fmla="*/ f117 1 f88"/>
                <a:gd name="f146" fmla="*/ f118 1 f89"/>
                <a:gd name="f147" fmla="*/ f119 1 f88"/>
                <a:gd name="f148" fmla="*/ f120 1 f89"/>
                <a:gd name="f149" fmla="*/ f121 1 f88"/>
                <a:gd name="f150" fmla="*/ f122 1 f89"/>
                <a:gd name="f151" fmla="*/ f123 1 f88"/>
                <a:gd name="f152" fmla="*/ f124 1 f89"/>
                <a:gd name="f153" fmla="*/ f125 1 f88"/>
                <a:gd name="f154" fmla="*/ f126 1 f89"/>
                <a:gd name="f155" fmla="*/ f127 1 f88"/>
                <a:gd name="f156" fmla="*/ f128 1 f89"/>
                <a:gd name="f157" fmla="*/ f129 1 f88"/>
                <a:gd name="f158" fmla="*/ f130 1 f89"/>
                <a:gd name="f159" fmla="*/ f131 1 f88"/>
                <a:gd name="f160" fmla="*/ f132 1 f89"/>
                <a:gd name="f161" fmla="*/ f133 1 f88"/>
                <a:gd name="f162" fmla="*/ f134 1 f89"/>
                <a:gd name="f163" fmla="*/ f135 1 f88"/>
                <a:gd name="f164" fmla="*/ f136 1 f89"/>
                <a:gd name="f165" fmla="*/ f137 1 f88"/>
                <a:gd name="f166" fmla="*/ f138 1 f89"/>
                <a:gd name="f167" fmla="*/ f139 f79 1"/>
                <a:gd name="f168" fmla="*/ f140 f79 1"/>
                <a:gd name="f169" fmla="*/ f142 f80 1"/>
                <a:gd name="f170" fmla="*/ f141 f80 1"/>
                <a:gd name="f171" fmla="*/ f143 f79 1"/>
                <a:gd name="f172" fmla="*/ f144 f80 1"/>
                <a:gd name="f173" fmla="*/ f145 f79 1"/>
                <a:gd name="f174" fmla="*/ f146 f80 1"/>
                <a:gd name="f175" fmla="*/ f147 f79 1"/>
                <a:gd name="f176" fmla="*/ f148 f80 1"/>
                <a:gd name="f177" fmla="*/ f149 f79 1"/>
                <a:gd name="f178" fmla="*/ f150 f80 1"/>
                <a:gd name="f179" fmla="*/ f151 f79 1"/>
                <a:gd name="f180" fmla="*/ f152 f80 1"/>
                <a:gd name="f181" fmla="*/ f153 f79 1"/>
                <a:gd name="f182" fmla="*/ f154 f80 1"/>
                <a:gd name="f183" fmla="*/ f155 f79 1"/>
                <a:gd name="f184" fmla="*/ f156 f80 1"/>
                <a:gd name="f185" fmla="*/ f157 f79 1"/>
                <a:gd name="f186" fmla="*/ f158 f80 1"/>
                <a:gd name="f187" fmla="*/ f159 f79 1"/>
                <a:gd name="f188" fmla="*/ f160 f80 1"/>
                <a:gd name="f189" fmla="*/ f161 f79 1"/>
                <a:gd name="f190" fmla="*/ f162 f80 1"/>
                <a:gd name="f191" fmla="*/ f163 f79 1"/>
                <a:gd name="f192" fmla="*/ f164 f80 1"/>
                <a:gd name="f193" fmla="*/ f165 f79 1"/>
                <a:gd name="f194" fmla="*/ f166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71" y="f172"/>
                </a:cxn>
                <a:cxn ang="f114">
                  <a:pos x="f173" y="f174"/>
                </a:cxn>
                <a:cxn ang="f114">
                  <a:pos x="f175" y="f176"/>
                </a:cxn>
                <a:cxn ang="f114">
                  <a:pos x="f177" y="f178"/>
                </a:cxn>
                <a:cxn ang="f114">
                  <a:pos x="f179" y="f180"/>
                </a:cxn>
                <a:cxn ang="f114">
                  <a:pos x="f181" y="f182"/>
                </a:cxn>
                <a:cxn ang="f114">
                  <a:pos x="f183" y="f184"/>
                </a:cxn>
                <a:cxn ang="f114">
                  <a:pos x="f185" y="f186"/>
                </a:cxn>
                <a:cxn ang="f114">
                  <a:pos x="f187" y="f188"/>
                </a:cxn>
                <a:cxn ang="f114">
                  <a:pos x="f189" y="f190"/>
                </a:cxn>
                <a:cxn ang="f114">
                  <a:pos x="f191" y="f192"/>
                </a:cxn>
                <a:cxn ang="f114">
                  <a:pos x="f193" y="f194"/>
                </a:cxn>
                <a:cxn ang="f114">
                  <a:pos x="f171" y="f172"/>
                </a:cxn>
              </a:cxnLst>
              <a:rect l="f167" t="f170" r="f168" b="f169"/>
              <a:pathLst>
                <a:path w="420326" h="30748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5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6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Forma libre: forma 12">
              <a:extLst>
                <a:ext uri="{FF2B5EF4-FFF2-40B4-BE49-F238E27FC236}">
                  <a16:creationId xmlns:a16="http://schemas.microsoft.com/office/drawing/2014/main" id="{1113A31F-FF12-4949-83E5-14B1F33C5192}"/>
                </a:ext>
              </a:extLst>
            </p:cNvPr>
            <p:cNvSpPr/>
            <p:nvPr/>
          </p:nvSpPr>
          <p:spPr>
            <a:xfrm>
              <a:off x="6052084" y="4568004"/>
              <a:ext cx="636358" cy="3613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1336"/>
                <a:gd name="f7" fmla="val 188155"/>
                <a:gd name="f8" fmla="val 100132"/>
                <a:gd name="f9" fmla="val 107657"/>
                <a:gd name="f10" fmla="val 18288"/>
                <a:gd name="f11" fmla="val 114706"/>
                <a:gd name="f12" fmla="val 35242"/>
                <a:gd name="f13" fmla="val 122039"/>
                <a:gd name="f14" fmla="val 52959"/>
                <a:gd name="f15" fmla="val 166998"/>
                <a:gd name="f16" fmla="val 19145"/>
                <a:gd name="f17" fmla="val 210050"/>
                <a:gd name="f18" fmla="val 53245"/>
                <a:gd name="f19" fmla="val 217385"/>
                <a:gd name="f20" fmla="val 35528"/>
                <a:gd name="f21" fmla="val 224338"/>
                <a:gd name="f22" fmla="val 18669"/>
                <a:gd name="f23" fmla="val 232053"/>
                <a:gd name="f24" fmla="val 263581"/>
                <a:gd name="f25" fmla="val 4191"/>
                <a:gd name="f26" fmla="val 293204"/>
                <a:gd name="f27" fmla="val 13430"/>
                <a:gd name="f28" fmla="val 304634"/>
                <a:gd name="f29" fmla="val 48196"/>
                <a:gd name="f30" fmla="val 314921"/>
                <a:gd name="f31" fmla="val 79343"/>
                <a:gd name="f32" fmla="val 323017"/>
                <a:gd name="f33" fmla="val 111252"/>
                <a:gd name="f34" fmla="val 330351"/>
                <a:gd name="f35" fmla="val 143256"/>
                <a:gd name="f36" fmla="val 334257"/>
                <a:gd name="f37" fmla="val 160306"/>
                <a:gd name="f38" fmla="val 326541"/>
                <a:gd name="f39" fmla="val 170593"/>
                <a:gd name="f40" fmla="val 307491"/>
                <a:gd name="f41" fmla="val 174307"/>
                <a:gd name="f42" fmla="val 212718"/>
                <a:gd name="f43" fmla="val 192977"/>
                <a:gd name="f44" fmla="val 118134"/>
                <a:gd name="f45" fmla="val 192691"/>
                <a:gd name="f46" fmla="val 23456"/>
                <a:gd name="f47" fmla="val 173927"/>
                <a:gd name="f48" fmla="val 4787"/>
                <a:gd name="f49" fmla="val 170212"/>
                <a:gd name="f50" fmla="val -2738"/>
                <a:gd name="f51" fmla="val 158972"/>
                <a:gd name="f52" fmla="val 882"/>
                <a:gd name="f53" fmla="val 142018"/>
                <a:gd name="f54" fmla="val 6692"/>
                <a:gd name="f55" fmla="val 115253"/>
                <a:gd name="f56" fmla="val 14883"/>
                <a:gd name="f57" fmla="val 89059"/>
                <a:gd name="f58" fmla="val 21837"/>
                <a:gd name="f59" fmla="val 62484"/>
                <a:gd name="f60" fmla="val 32219"/>
                <a:gd name="f61" fmla="val 23050"/>
                <a:gd name="f62" fmla="val 59555"/>
                <a:gd name="f63" fmla="val 4572"/>
                <a:gd name="f64" fmla="val 164807"/>
                <a:gd name="f65" fmla="val 121444"/>
                <a:gd name="f66" fmla="val 174808"/>
                <a:gd name="f67" fmla="val 108775"/>
                <a:gd name="f68" fmla="val 185666"/>
                <a:gd name="f69" fmla="val 100870"/>
                <a:gd name="f70" fmla="val 184809"/>
                <a:gd name="f71" fmla="val 94393"/>
                <a:gd name="f72" fmla="val 183857"/>
                <a:gd name="f73" fmla="val 86392"/>
                <a:gd name="f74" fmla="val 174046"/>
                <a:gd name="f75" fmla="val 75343"/>
                <a:gd name="f76" fmla="val 166426"/>
                <a:gd name="f77" fmla="val 73723"/>
                <a:gd name="f78" fmla="val 160806"/>
                <a:gd name="f79" fmla="val 72580"/>
                <a:gd name="f80" fmla="val 147090"/>
                <a:gd name="f81" fmla="val 84201"/>
                <a:gd name="f82" fmla="val 146709"/>
                <a:gd name="f83" fmla="val 90678"/>
                <a:gd name="f84" fmla="val 146233"/>
                <a:gd name="f85" fmla="val 98774"/>
                <a:gd name="f86" fmla="val 155948"/>
                <a:gd name="f87" fmla="val 107347"/>
                <a:gd name="f88" fmla="+- 0 0 -90"/>
                <a:gd name="f89" fmla="*/ f3 1 331336"/>
                <a:gd name="f90" fmla="*/ f4 1 188155"/>
                <a:gd name="f91" fmla="val f5"/>
                <a:gd name="f92" fmla="val f6"/>
                <a:gd name="f93" fmla="val f7"/>
                <a:gd name="f94" fmla="*/ f88 f0 1"/>
                <a:gd name="f95" fmla="+- f93 0 f91"/>
                <a:gd name="f96" fmla="+- f92 0 f91"/>
                <a:gd name="f97" fmla="*/ f94 1 f2"/>
                <a:gd name="f98" fmla="*/ f96 1 331336"/>
                <a:gd name="f99" fmla="*/ f95 1 188155"/>
                <a:gd name="f100" fmla="*/ 100132 f96 1"/>
                <a:gd name="f101" fmla="*/ 0 f95 1"/>
                <a:gd name="f102" fmla="*/ 122039 f96 1"/>
                <a:gd name="f103" fmla="*/ 52959 f95 1"/>
                <a:gd name="f104" fmla="*/ 210050 f96 1"/>
                <a:gd name="f105" fmla="*/ 53245 f95 1"/>
                <a:gd name="f106" fmla="*/ 232053 f96 1"/>
                <a:gd name="f107" fmla="*/ 304634 f96 1"/>
                <a:gd name="f108" fmla="*/ 48196 f95 1"/>
                <a:gd name="f109" fmla="*/ 330351 f96 1"/>
                <a:gd name="f110" fmla="*/ 143256 f95 1"/>
                <a:gd name="f111" fmla="*/ 307491 f96 1"/>
                <a:gd name="f112" fmla="*/ 174307 f95 1"/>
                <a:gd name="f113" fmla="*/ 23456 f96 1"/>
                <a:gd name="f114" fmla="*/ 173927 f95 1"/>
                <a:gd name="f115" fmla="*/ 882 f96 1"/>
                <a:gd name="f116" fmla="*/ 142018 f95 1"/>
                <a:gd name="f117" fmla="*/ 21837 f96 1"/>
                <a:gd name="f118" fmla="*/ 62484 f95 1"/>
                <a:gd name="f119" fmla="*/ 164807 f96 1"/>
                <a:gd name="f120" fmla="*/ 121444 f95 1"/>
                <a:gd name="f121" fmla="*/ 184809 f96 1"/>
                <a:gd name="f122" fmla="*/ 94393 f95 1"/>
                <a:gd name="f123" fmla="*/ 166426 f96 1"/>
                <a:gd name="f124" fmla="*/ 73723 f95 1"/>
                <a:gd name="f125" fmla="*/ 146709 f96 1"/>
                <a:gd name="f126" fmla="*/ 90678 f95 1"/>
                <a:gd name="f127" fmla="+- f97 0 f1"/>
                <a:gd name="f128" fmla="*/ f100 1 331336"/>
                <a:gd name="f129" fmla="*/ f101 1 188155"/>
                <a:gd name="f130" fmla="*/ f102 1 331336"/>
                <a:gd name="f131" fmla="*/ f103 1 188155"/>
                <a:gd name="f132" fmla="*/ f104 1 331336"/>
                <a:gd name="f133" fmla="*/ f105 1 188155"/>
                <a:gd name="f134" fmla="*/ f106 1 331336"/>
                <a:gd name="f135" fmla="*/ f107 1 331336"/>
                <a:gd name="f136" fmla="*/ f108 1 188155"/>
                <a:gd name="f137" fmla="*/ f109 1 331336"/>
                <a:gd name="f138" fmla="*/ f110 1 188155"/>
                <a:gd name="f139" fmla="*/ f111 1 331336"/>
                <a:gd name="f140" fmla="*/ f112 1 188155"/>
                <a:gd name="f141" fmla="*/ f113 1 331336"/>
                <a:gd name="f142" fmla="*/ f114 1 188155"/>
                <a:gd name="f143" fmla="*/ f115 1 331336"/>
                <a:gd name="f144" fmla="*/ f116 1 188155"/>
                <a:gd name="f145" fmla="*/ f117 1 331336"/>
                <a:gd name="f146" fmla="*/ f118 1 188155"/>
                <a:gd name="f147" fmla="*/ f119 1 331336"/>
                <a:gd name="f148" fmla="*/ f120 1 188155"/>
                <a:gd name="f149" fmla="*/ f121 1 331336"/>
                <a:gd name="f150" fmla="*/ f122 1 188155"/>
                <a:gd name="f151" fmla="*/ f123 1 331336"/>
                <a:gd name="f152" fmla="*/ f124 1 188155"/>
                <a:gd name="f153" fmla="*/ f125 1 331336"/>
                <a:gd name="f154" fmla="*/ f126 1 188155"/>
                <a:gd name="f155" fmla="*/ f91 1 f98"/>
                <a:gd name="f156" fmla="*/ f92 1 f98"/>
                <a:gd name="f157" fmla="*/ f91 1 f99"/>
                <a:gd name="f158" fmla="*/ f93 1 f99"/>
                <a:gd name="f159" fmla="*/ f128 1 f98"/>
                <a:gd name="f160" fmla="*/ f129 1 f99"/>
                <a:gd name="f161" fmla="*/ f130 1 f98"/>
                <a:gd name="f162" fmla="*/ f131 1 f99"/>
                <a:gd name="f163" fmla="*/ f132 1 f98"/>
                <a:gd name="f164" fmla="*/ f133 1 f99"/>
                <a:gd name="f165" fmla="*/ f134 1 f98"/>
                <a:gd name="f166" fmla="*/ f135 1 f98"/>
                <a:gd name="f167" fmla="*/ f136 1 f99"/>
                <a:gd name="f168" fmla="*/ f137 1 f98"/>
                <a:gd name="f169" fmla="*/ f138 1 f99"/>
                <a:gd name="f170" fmla="*/ f139 1 f98"/>
                <a:gd name="f171" fmla="*/ f140 1 f99"/>
                <a:gd name="f172" fmla="*/ f141 1 f98"/>
                <a:gd name="f173" fmla="*/ f142 1 f99"/>
                <a:gd name="f174" fmla="*/ f143 1 f98"/>
                <a:gd name="f175" fmla="*/ f144 1 f99"/>
                <a:gd name="f176" fmla="*/ f145 1 f98"/>
                <a:gd name="f177" fmla="*/ f146 1 f99"/>
                <a:gd name="f178" fmla="*/ f147 1 f98"/>
                <a:gd name="f179" fmla="*/ f148 1 f99"/>
                <a:gd name="f180" fmla="*/ f149 1 f98"/>
                <a:gd name="f181" fmla="*/ f150 1 f99"/>
                <a:gd name="f182" fmla="*/ f151 1 f98"/>
                <a:gd name="f183" fmla="*/ f152 1 f99"/>
                <a:gd name="f184" fmla="*/ f153 1 f98"/>
                <a:gd name="f185" fmla="*/ f154 1 f99"/>
                <a:gd name="f186" fmla="*/ f155 f89 1"/>
                <a:gd name="f187" fmla="*/ f156 f89 1"/>
                <a:gd name="f188" fmla="*/ f158 f90 1"/>
                <a:gd name="f189" fmla="*/ f157 f90 1"/>
                <a:gd name="f190" fmla="*/ f159 f89 1"/>
                <a:gd name="f191" fmla="*/ f160 f90 1"/>
                <a:gd name="f192" fmla="*/ f161 f89 1"/>
                <a:gd name="f193" fmla="*/ f162 f90 1"/>
                <a:gd name="f194" fmla="*/ f163 f89 1"/>
                <a:gd name="f195" fmla="*/ f164 f90 1"/>
                <a:gd name="f196" fmla="*/ f165 f89 1"/>
                <a:gd name="f197" fmla="*/ f166 f89 1"/>
                <a:gd name="f198" fmla="*/ f167 f90 1"/>
                <a:gd name="f199" fmla="*/ f168 f89 1"/>
                <a:gd name="f200" fmla="*/ f169 f90 1"/>
                <a:gd name="f201" fmla="*/ f170 f89 1"/>
                <a:gd name="f202" fmla="*/ f171 f90 1"/>
                <a:gd name="f203" fmla="*/ f172 f89 1"/>
                <a:gd name="f204" fmla="*/ f173 f90 1"/>
                <a:gd name="f205" fmla="*/ f174 f89 1"/>
                <a:gd name="f206" fmla="*/ f175 f90 1"/>
                <a:gd name="f207" fmla="*/ f176 f89 1"/>
                <a:gd name="f208" fmla="*/ f177 f90 1"/>
                <a:gd name="f209" fmla="*/ f178 f89 1"/>
                <a:gd name="f210" fmla="*/ f179 f90 1"/>
                <a:gd name="f211" fmla="*/ f180 f89 1"/>
                <a:gd name="f212" fmla="*/ f181 f90 1"/>
                <a:gd name="f213" fmla="*/ f182 f89 1"/>
                <a:gd name="f214" fmla="*/ f183 f90 1"/>
                <a:gd name="f215" fmla="*/ f184 f89 1"/>
                <a:gd name="f216" fmla="*/ f185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7">
                  <a:pos x="f190" y="f191"/>
                </a:cxn>
                <a:cxn ang="f127">
                  <a:pos x="f192" y="f193"/>
                </a:cxn>
                <a:cxn ang="f127">
                  <a:pos x="f194" y="f195"/>
                </a:cxn>
                <a:cxn ang="f127">
                  <a:pos x="f196" y="f191"/>
                </a:cxn>
                <a:cxn ang="f127">
                  <a:pos x="f197" y="f198"/>
                </a:cxn>
                <a:cxn ang="f127">
                  <a:pos x="f199" y="f200"/>
                </a:cxn>
                <a:cxn ang="f127">
                  <a:pos x="f201" y="f202"/>
                </a:cxn>
                <a:cxn ang="f127">
                  <a:pos x="f203" y="f204"/>
                </a:cxn>
                <a:cxn ang="f127">
                  <a:pos x="f205" y="f206"/>
                </a:cxn>
                <a:cxn ang="f127">
                  <a:pos x="f207" y="f208"/>
                </a:cxn>
                <a:cxn ang="f127">
                  <a:pos x="f190" y="f191"/>
                </a:cxn>
                <a:cxn ang="f127">
                  <a:pos x="f209" y="f210"/>
                </a:cxn>
                <a:cxn ang="f127">
                  <a:pos x="f211" y="f212"/>
                </a:cxn>
                <a:cxn ang="f127">
                  <a:pos x="f213" y="f214"/>
                </a:cxn>
                <a:cxn ang="f127">
                  <a:pos x="f215" y="f216"/>
                </a:cxn>
                <a:cxn ang="f127">
                  <a:pos x="f209" y="f210"/>
                </a:cxn>
              </a:cxnLst>
              <a:rect l="f186" t="f189" r="f187" b="f188"/>
              <a:pathLst>
                <a:path w="331336" h="188155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5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8" y="f5"/>
                  </a:cubicBezTo>
                  <a:close/>
                  <a:moveTo>
                    <a:pt x="f64" y="f65"/>
                  </a:move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64" y="f65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Forma libre: forma 13">
              <a:extLst>
                <a:ext uri="{FF2B5EF4-FFF2-40B4-BE49-F238E27FC236}">
                  <a16:creationId xmlns:a16="http://schemas.microsoft.com/office/drawing/2014/main" id="{09FD3510-C758-4C94-B8ED-81409204F734}"/>
                </a:ext>
              </a:extLst>
            </p:cNvPr>
            <p:cNvSpPr/>
            <p:nvPr/>
          </p:nvSpPr>
          <p:spPr>
            <a:xfrm>
              <a:off x="6141329" y="4030172"/>
              <a:ext cx="462622" cy="525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0875"/>
                <a:gd name="f7" fmla="val 273438"/>
                <a:gd name="f8" fmla="val 144914"/>
                <a:gd name="f9" fmla="val 140723"/>
                <a:gd name="f10" fmla="val 6382"/>
                <a:gd name="f11" fmla="val 138247"/>
                <a:gd name="f12" fmla="val 10287"/>
                <a:gd name="f13" fmla="val 134532"/>
                <a:gd name="f14" fmla="val 16002"/>
                <a:gd name="f15" fmla="val 143866"/>
                <a:gd name="f16" fmla="val 18764"/>
                <a:gd name="f17" fmla="val 152439"/>
                <a:gd name="f18" fmla="val 20955"/>
                <a:gd name="f19" fmla="val 160916"/>
                <a:gd name="f20" fmla="val 23813"/>
                <a:gd name="f21" fmla="val 199302"/>
                <a:gd name="f22" fmla="val 36862"/>
                <a:gd name="f23" fmla="val 223305"/>
                <a:gd name="f24" fmla="val 61722"/>
                <a:gd name="f25" fmla="val 228163"/>
                <a:gd name="f26" fmla="val 103537"/>
                <a:gd name="f27" fmla="val 229687"/>
                <a:gd name="f28" fmla="val 116205"/>
                <a:gd name="f29" fmla="val 235021"/>
                <a:gd name="f30" fmla="val 128492"/>
                <a:gd name="f31" fmla="val 238545"/>
                <a:gd name="f32" fmla="val 140970"/>
                <a:gd name="f33" fmla="val 245403"/>
                <a:gd name="f34" fmla="val 165544"/>
                <a:gd name="f35" fmla="val 236450"/>
                <a:gd name="f36" fmla="val 185547"/>
                <a:gd name="f37" fmla="val 220543"/>
                <a:gd name="f38" fmla="val 203549"/>
                <a:gd name="f39" fmla="val 213399"/>
                <a:gd name="f40" fmla="val 211741"/>
                <a:gd name="f41" fmla="val 205779"/>
                <a:gd name="f42" fmla="val 219742"/>
                <a:gd name="f43" fmla="val 199873"/>
                <a:gd name="f44" fmla="val 228790"/>
                <a:gd name="f45" fmla="val 161202"/>
                <a:gd name="f46" fmla="val 288322"/>
                <a:gd name="f47" fmla="val 78144"/>
                <a:gd name="f48" fmla="val 39473"/>
                <a:gd name="f49" fmla="val 33663"/>
                <a:gd name="f50" fmla="val 219837"/>
                <a:gd name="f51" fmla="val 26423"/>
                <a:gd name="f52" fmla="val 211455"/>
                <a:gd name="f53" fmla="val 18898"/>
                <a:gd name="f54" fmla="val 203835"/>
                <a:gd name="f55" fmla="val -1771"/>
                <a:gd name="f56" fmla="val 183071"/>
                <a:gd name="f57" fmla="val -5486"/>
                <a:gd name="f58" fmla="val 159163"/>
                <a:gd name="f59" fmla="val 7754"/>
                <a:gd name="f60" fmla="val 131064"/>
                <a:gd name="f61" fmla="val 9945"/>
                <a:gd name="f62" fmla="val 126397"/>
                <a:gd name="f63" fmla="val 10136"/>
                <a:gd name="f64" fmla="val 120587"/>
                <a:gd name="f65" fmla="val 10422"/>
                <a:gd name="f66" fmla="val 115252"/>
                <a:gd name="f67" fmla="val 12231"/>
                <a:gd name="f68" fmla="val 73533"/>
                <a:gd name="f69" fmla="val 31091"/>
                <a:gd name="f70" fmla="val 43624"/>
                <a:gd name="f71" fmla="val 70238"/>
                <a:gd name="f72" fmla="val 27051"/>
                <a:gd name="f73" fmla="val 75858"/>
                <a:gd name="f74" fmla="val 24670"/>
                <a:gd name="f75" fmla="val 80145"/>
                <a:gd name="f76" fmla="val 19240"/>
                <a:gd name="f77" fmla="val 85573"/>
                <a:gd name="f78" fmla="val 14764"/>
                <a:gd name="f79" fmla="val 103385"/>
                <a:gd name="f80" fmla="val 122626"/>
                <a:gd name="f81" fmla="val 5524"/>
                <a:gd name="f82" fmla="val 88050"/>
                <a:gd name="f83" fmla="val 99060"/>
                <a:gd name="f84" fmla="val 87478"/>
                <a:gd name="f85" fmla="val 100489"/>
                <a:gd name="f86" fmla="val 85955"/>
                <a:gd name="f87" fmla="val 108775"/>
                <a:gd name="f88" fmla="val 81478"/>
                <a:gd name="f89" fmla="val 114776"/>
                <a:gd name="f90" fmla="val 71477"/>
                <a:gd name="f91" fmla="val 128111"/>
                <a:gd name="f92" fmla="val 60713"/>
                <a:gd name="f93" fmla="val 141065"/>
                <a:gd name="f94" fmla="val 48712"/>
                <a:gd name="f95" fmla="val 152495"/>
                <a:gd name="f96" fmla="val 43664"/>
                <a:gd name="f97" fmla="val 157258"/>
                <a:gd name="f98" fmla="val 34806"/>
                <a:gd name="f99" fmla="val 158115"/>
                <a:gd name="f100" fmla="val 27757"/>
                <a:gd name="f101" fmla="val 160687"/>
                <a:gd name="f102" fmla="val 32520"/>
                <a:gd name="f103" fmla="val 169259"/>
                <a:gd name="f104" fmla="val 36329"/>
                <a:gd name="f105" fmla="val 178784"/>
                <a:gd name="f106" fmla="val 42425"/>
                <a:gd name="f107" fmla="val 186309"/>
                <a:gd name="f108" fmla="val 50998"/>
                <a:gd name="f109" fmla="val 196882"/>
                <a:gd name="f110" fmla="val 62332"/>
                <a:gd name="f111" fmla="val 205168"/>
                <a:gd name="f112" fmla="val 70714"/>
                <a:gd name="f113" fmla="val 215741"/>
                <a:gd name="f114" fmla="val 95480"/>
                <a:gd name="f115" fmla="val 246888"/>
                <a:gd name="f116" fmla="val 142057"/>
                <a:gd name="f117" fmla="val 247745"/>
                <a:gd name="f118" fmla="val 167298"/>
                <a:gd name="f119" fmla="val 217456"/>
                <a:gd name="f120" fmla="val 177014"/>
                <a:gd name="f121" fmla="val 205835"/>
                <a:gd name="f122" fmla="val 189396"/>
                <a:gd name="f123" fmla="val 196310"/>
                <a:gd name="f124" fmla="val 198921"/>
                <a:gd name="f125" fmla="val 184594"/>
                <a:gd name="f126" fmla="val 204446"/>
                <a:gd name="f127" fmla="val 177737"/>
                <a:gd name="f128" fmla="val 206827"/>
                <a:gd name="f129" fmla="val 168402"/>
                <a:gd name="f130" fmla="val 210637"/>
                <a:gd name="f131" fmla="val 160115"/>
                <a:gd name="f132" fmla="val 204064"/>
                <a:gd name="f133" fmla="val 197492"/>
                <a:gd name="f134" fmla="val 154591"/>
                <a:gd name="f135" fmla="val 191015"/>
                <a:gd name="f136" fmla="val 151638"/>
                <a:gd name="f137" fmla="val 181872"/>
                <a:gd name="f138" fmla="val 147352"/>
                <a:gd name="f139" fmla="val 172347"/>
                <a:gd name="f140" fmla="val 143637"/>
                <a:gd name="f141" fmla="val 163869"/>
                <a:gd name="f142" fmla="val 138208"/>
                <a:gd name="f143" fmla="val 154725"/>
                <a:gd name="f144" fmla="val 132302"/>
                <a:gd name="f145" fmla="val 146629"/>
                <a:gd name="f146" fmla="val 124777"/>
                <a:gd name="f147" fmla="val 133104"/>
                <a:gd name="f148" fmla="val 113919"/>
                <a:gd name="f149" fmla="val 137961"/>
                <a:gd name="f150" fmla="val 127254"/>
                <a:gd name="f151" fmla="val 140247"/>
                <a:gd name="f152" fmla="val 133731"/>
                <a:gd name="f153" fmla="val 142629"/>
                <a:gd name="f154" fmla="val 140303"/>
                <a:gd name="f155" fmla="val 140342"/>
                <a:gd name="f156" fmla="val 142113"/>
                <a:gd name="f157" fmla="val 138056"/>
                <a:gd name="f158" fmla="val 143923"/>
                <a:gd name="f159" fmla="val 135770"/>
                <a:gd name="f160" fmla="val 145732"/>
                <a:gd name="f161" fmla="val 119864"/>
                <a:gd name="f162" fmla="val 130016"/>
                <a:gd name="f163" fmla="val 103766"/>
                <a:gd name="f164" fmla="val 114395"/>
                <a:gd name="f165" fmla="+- 0 0 -90"/>
                <a:gd name="f166" fmla="*/ f3 1 240875"/>
                <a:gd name="f167" fmla="*/ f4 1 273438"/>
                <a:gd name="f168" fmla="val f5"/>
                <a:gd name="f169" fmla="val f6"/>
                <a:gd name="f170" fmla="val f7"/>
                <a:gd name="f171" fmla="*/ f165 f0 1"/>
                <a:gd name="f172" fmla="+- f170 0 f168"/>
                <a:gd name="f173" fmla="+- f169 0 f168"/>
                <a:gd name="f174" fmla="*/ f171 1 f2"/>
                <a:gd name="f175" fmla="*/ f173 1 240875"/>
                <a:gd name="f176" fmla="*/ f172 1 273438"/>
                <a:gd name="f177" fmla="*/ 144914 f173 1"/>
                <a:gd name="f178" fmla="*/ 0 f172 1"/>
                <a:gd name="f179" fmla="*/ 134532 f173 1"/>
                <a:gd name="f180" fmla="*/ 16002 f172 1"/>
                <a:gd name="f181" fmla="*/ 160916 f173 1"/>
                <a:gd name="f182" fmla="*/ 23813 f172 1"/>
                <a:gd name="f183" fmla="*/ 228163 f173 1"/>
                <a:gd name="f184" fmla="*/ 103537 f172 1"/>
                <a:gd name="f185" fmla="*/ 238545 f173 1"/>
                <a:gd name="f186" fmla="*/ 140970 f172 1"/>
                <a:gd name="f187" fmla="*/ 220543 f173 1"/>
                <a:gd name="f188" fmla="*/ 203549 f172 1"/>
                <a:gd name="f189" fmla="*/ 199873 f173 1"/>
                <a:gd name="f190" fmla="*/ 228790 f172 1"/>
                <a:gd name="f191" fmla="*/ 39473 f173 1"/>
                <a:gd name="f192" fmla="*/ 18898 f173 1"/>
                <a:gd name="f193" fmla="*/ 203835 f172 1"/>
                <a:gd name="f194" fmla="*/ 7754 f173 1"/>
                <a:gd name="f195" fmla="*/ 131064 f172 1"/>
                <a:gd name="f196" fmla="*/ 10422 f173 1"/>
                <a:gd name="f197" fmla="*/ 115252 f172 1"/>
                <a:gd name="f198" fmla="*/ 70238 f173 1"/>
                <a:gd name="f199" fmla="*/ 27051 f172 1"/>
                <a:gd name="f200" fmla="*/ 85573 f173 1"/>
                <a:gd name="f201" fmla="*/ 14764 f172 1"/>
                <a:gd name="f202" fmla="*/ 88050 f173 1"/>
                <a:gd name="f203" fmla="*/ 99060 f172 1"/>
                <a:gd name="f204" fmla="*/ 81478 f173 1"/>
                <a:gd name="f205" fmla="*/ 114776 f172 1"/>
                <a:gd name="f206" fmla="*/ 48712 f173 1"/>
                <a:gd name="f207" fmla="*/ 152495 f172 1"/>
                <a:gd name="f208" fmla="*/ 27757 f173 1"/>
                <a:gd name="f209" fmla="*/ 160687 f172 1"/>
                <a:gd name="f210" fmla="*/ 42425 f173 1"/>
                <a:gd name="f211" fmla="*/ 186309 f172 1"/>
                <a:gd name="f212" fmla="*/ 70714 f173 1"/>
                <a:gd name="f213" fmla="*/ 215741 f172 1"/>
                <a:gd name="f214" fmla="*/ 167298 f173 1"/>
                <a:gd name="f215" fmla="*/ 217456 f172 1"/>
                <a:gd name="f216" fmla="*/ 198921 f173 1"/>
                <a:gd name="f217" fmla="*/ 184594 f172 1"/>
                <a:gd name="f218" fmla="*/ 210637 f173 1"/>
                <a:gd name="f219" fmla="*/ 160115 f172 1"/>
                <a:gd name="f220" fmla="*/ 191015 f173 1"/>
                <a:gd name="f221" fmla="*/ 151638 f172 1"/>
                <a:gd name="f222" fmla="*/ 163869 f173 1"/>
                <a:gd name="f223" fmla="*/ 138208 f172 1"/>
                <a:gd name="f224" fmla="*/ 133104 f173 1"/>
                <a:gd name="f225" fmla="*/ 113919 f172 1"/>
                <a:gd name="f226" fmla="*/ 142629 f173 1"/>
                <a:gd name="f227" fmla="*/ 140303 f172 1"/>
                <a:gd name="f228" fmla="*/ 135770 f173 1"/>
                <a:gd name="f229" fmla="*/ 145732 f172 1"/>
                <a:gd name="f230" fmla="+- f174 0 f1"/>
                <a:gd name="f231" fmla="*/ f177 1 240875"/>
                <a:gd name="f232" fmla="*/ f178 1 273438"/>
                <a:gd name="f233" fmla="*/ f179 1 240875"/>
                <a:gd name="f234" fmla="*/ f180 1 273438"/>
                <a:gd name="f235" fmla="*/ f181 1 240875"/>
                <a:gd name="f236" fmla="*/ f182 1 273438"/>
                <a:gd name="f237" fmla="*/ f183 1 240875"/>
                <a:gd name="f238" fmla="*/ f184 1 273438"/>
                <a:gd name="f239" fmla="*/ f185 1 240875"/>
                <a:gd name="f240" fmla="*/ f186 1 273438"/>
                <a:gd name="f241" fmla="*/ f187 1 240875"/>
                <a:gd name="f242" fmla="*/ f188 1 273438"/>
                <a:gd name="f243" fmla="*/ f189 1 240875"/>
                <a:gd name="f244" fmla="*/ f190 1 273438"/>
                <a:gd name="f245" fmla="*/ f191 1 240875"/>
                <a:gd name="f246" fmla="*/ f192 1 240875"/>
                <a:gd name="f247" fmla="*/ f193 1 273438"/>
                <a:gd name="f248" fmla="*/ f194 1 240875"/>
                <a:gd name="f249" fmla="*/ f195 1 273438"/>
                <a:gd name="f250" fmla="*/ f196 1 240875"/>
                <a:gd name="f251" fmla="*/ f197 1 273438"/>
                <a:gd name="f252" fmla="*/ f198 1 240875"/>
                <a:gd name="f253" fmla="*/ f199 1 273438"/>
                <a:gd name="f254" fmla="*/ f200 1 240875"/>
                <a:gd name="f255" fmla="*/ f201 1 273438"/>
                <a:gd name="f256" fmla="*/ f202 1 240875"/>
                <a:gd name="f257" fmla="*/ f203 1 273438"/>
                <a:gd name="f258" fmla="*/ f204 1 240875"/>
                <a:gd name="f259" fmla="*/ f205 1 273438"/>
                <a:gd name="f260" fmla="*/ f206 1 240875"/>
                <a:gd name="f261" fmla="*/ f207 1 273438"/>
                <a:gd name="f262" fmla="*/ f208 1 240875"/>
                <a:gd name="f263" fmla="*/ f209 1 273438"/>
                <a:gd name="f264" fmla="*/ f210 1 240875"/>
                <a:gd name="f265" fmla="*/ f211 1 273438"/>
                <a:gd name="f266" fmla="*/ f212 1 240875"/>
                <a:gd name="f267" fmla="*/ f213 1 273438"/>
                <a:gd name="f268" fmla="*/ f214 1 240875"/>
                <a:gd name="f269" fmla="*/ f215 1 273438"/>
                <a:gd name="f270" fmla="*/ f216 1 240875"/>
                <a:gd name="f271" fmla="*/ f217 1 273438"/>
                <a:gd name="f272" fmla="*/ f218 1 240875"/>
                <a:gd name="f273" fmla="*/ f219 1 273438"/>
                <a:gd name="f274" fmla="*/ f220 1 240875"/>
                <a:gd name="f275" fmla="*/ f221 1 273438"/>
                <a:gd name="f276" fmla="*/ f222 1 240875"/>
                <a:gd name="f277" fmla="*/ f223 1 273438"/>
                <a:gd name="f278" fmla="*/ f224 1 240875"/>
                <a:gd name="f279" fmla="*/ f225 1 273438"/>
                <a:gd name="f280" fmla="*/ f226 1 240875"/>
                <a:gd name="f281" fmla="*/ f227 1 273438"/>
                <a:gd name="f282" fmla="*/ f228 1 240875"/>
                <a:gd name="f283" fmla="*/ f229 1 273438"/>
                <a:gd name="f284" fmla="*/ f168 1 f175"/>
                <a:gd name="f285" fmla="*/ f169 1 f175"/>
                <a:gd name="f286" fmla="*/ f168 1 f176"/>
                <a:gd name="f287" fmla="*/ f170 1 f176"/>
                <a:gd name="f288" fmla="*/ f231 1 f175"/>
                <a:gd name="f289" fmla="*/ f232 1 f176"/>
                <a:gd name="f290" fmla="*/ f233 1 f175"/>
                <a:gd name="f291" fmla="*/ f234 1 f176"/>
                <a:gd name="f292" fmla="*/ f235 1 f175"/>
                <a:gd name="f293" fmla="*/ f236 1 f176"/>
                <a:gd name="f294" fmla="*/ f237 1 f175"/>
                <a:gd name="f295" fmla="*/ f238 1 f176"/>
                <a:gd name="f296" fmla="*/ f239 1 f175"/>
                <a:gd name="f297" fmla="*/ f240 1 f176"/>
                <a:gd name="f298" fmla="*/ f241 1 f175"/>
                <a:gd name="f299" fmla="*/ f242 1 f176"/>
                <a:gd name="f300" fmla="*/ f243 1 f175"/>
                <a:gd name="f301" fmla="*/ f244 1 f176"/>
                <a:gd name="f302" fmla="*/ f245 1 f175"/>
                <a:gd name="f303" fmla="*/ f246 1 f175"/>
                <a:gd name="f304" fmla="*/ f247 1 f176"/>
                <a:gd name="f305" fmla="*/ f248 1 f175"/>
                <a:gd name="f306" fmla="*/ f249 1 f176"/>
                <a:gd name="f307" fmla="*/ f250 1 f175"/>
                <a:gd name="f308" fmla="*/ f251 1 f176"/>
                <a:gd name="f309" fmla="*/ f252 1 f175"/>
                <a:gd name="f310" fmla="*/ f253 1 f176"/>
                <a:gd name="f311" fmla="*/ f254 1 f175"/>
                <a:gd name="f312" fmla="*/ f255 1 f176"/>
                <a:gd name="f313" fmla="*/ f256 1 f175"/>
                <a:gd name="f314" fmla="*/ f257 1 f176"/>
                <a:gd name="f315" fmla="*/ f258 1 f175"/>
                <a:gd name="f316" fmla="*/ f259 1 f176"/>
                <a:gd name="f317" fmla="*/ f260 1 f175"/>
                <a:gd name="f318" fmla="*/ f261 1 f176"/>
                <a:gd name="f319" fmla="*/ f262 1 f175"/>
                <a:gd name="f320" fmla="*/ f263 1 f176"/>
                <a:gd name="f321" fmla="*/ f264 1 f175"/>
                <a:gd name="f322" fmla="*/ f265 1 f176"/>
                <a:gd name="f323" fmla="*/ f266 1 f175"/>
                <a:gd name="f324" fmla="*/ f267 1 f176"/>
                <a:gd name="f325" fmla="*/ f268 1 f175"/>
                <a:gd name="f326" fmla="*/ f269 1 f176"/>
                <a:gd name="f327" fmla="*/ f270 1 f175"/>
                <a:gd name="f328" fmla="*/ f271 1 f176"/>
                <a:gd name="f329" fmla="*/ f272 1 f175"/>
                <a:gd name="f330" fmla="*/ f273 1 f176"/>
                <a:gd name="f331" fmla="*/ f274 1 f175"/>
                <a:gd name="f332" fmla="*/ f275 1 f176"/>
                <a:gd name="f333" fmla="*/ f276 1 f175"/>
                <a:gd name="f334" fmla="*/ f277 1 f176"/>
                <a:gd name="f335" fmla="*/ f278 1 f175"/>
                <a:gd name="f336" fmla="*/ f279 1 f176"/>
                <a:gd name="f337" fmla="*/ f280 1 f175"/>
                <a:gd name="f338" fmla="*/ f281 1 f176"/>
                <a:gd name="f339" fmla="*/ f282 1 f175"/>
                <a:gd name="f340" fmla="*/ f283 1 f176"/>
                <a:gd name="f341" fmla="*/ f284 f166 1"/>
                <a:gd name="f342" fmla="*/ f285 f166 1"/>
                <a:gd name="f343" fmla="*/ f287 f167 1"/>
                <a:gd name="f344" fmla="*/ f286 f167 1"/>
                <a:gd name="f345" fmla="*/ f288 f166 1"/>
                <a:gd name="f346" fmla="*/ f289 f167 1"/>
                <a:gd name="f347" fmla="*/ f290 f166 1"/>
                <a:gd name="f348" fmla="*/ f291 f167 1"/>
                <a:gd name="f349" fmla="*/ f292 f166 1"/>
                <a:gd name="f350" fmla="*/ f293 f167 1"/>
                <a:gd name="f351" fmla="*/ f294 f166 1"/>
                <a:gd name="f352" fmla="*/ f295 f167 1"/>
                <a:gd name="f353" fmla="*/ f296 f166 1"/>
                <a:gd name="f354" fmla="*/ f297 f167 1"/>
                <a:gd name="f355" fmla="*/ f298 f166 1"/>
                <a:gd name="f356" fmla="*/ f299 f167 1"/>
                <a:gd name="f357" fmla="*/ f300 f166 1"/>
                <a:gd name="f358" fmla="*/ f301 f167 1"/>
                <a:gd name="f359" fmla="*/ f302 f166 1"/>
                <a:gd name="f360" fmla="*/ f303 f166 1"/>
                <a:gd name="f361" fmla="*/ f304 f167 1"/>
                <a:gd name="f362" fmla="*/ f305 f166 1"/>
                <a:gd name="f363" fmla="*/ f306 f167 1"/>
                <a:gd name="f364" fmla="*/ f307 f166 1"/>
                <a:gd name="f365" fmla="*/ f308 f167 1"/>
                <a:gd name="f366" fmla="*/ f309 f166 1"/>
                <a:gd name="f367" fmla="*/ f310 f167 1"/>
                <a:gd name="f368" fmla="*/ f311 f166 1"/>
                <a:gd name="f369" fmla="*/ f312 f167 1"/>
                <a:gd name="f370" fmla="*/ f313 f166 1"/>
                <a:gd name="f371" fmla="*/ f314 f167 1"/>
                <a:gd name="f372" fmla="*/ f315 f166 1"/>
                <a:gd name="f373" fmla="*/ f316 f167 1"/>
                <a:gd name="f374" fmla="*/ f317 f166 1"/>
                <a:gd name="f375" fmla="*/ f318 f167 1"/>
                <a:gd name="f376" fmla="*/ f319 f166 1"/>
                <a:gd name="f377" fmla="*/ f320 f167 1"/>
                <a:gd name="f378" fmla="*/ f321 f166 1"/>
                <a:gd name="f379" fmla="*/ f322 f167 1"/>
                <a:gd name="f380" fmla="*/ f323 f166 1"/>
                <a:gd name="f381" fmla="*/ f324 f167 1"/>
                <a:gd name="f382" fmla="*/ f325 f166 1"/>
                <a:gd name="f383" fmla="*/ f326 f167 1"/>
                <a:gd name="f384" fmla="*/ f327 f166 1"/>
                <a:gd name="f385" fmla="*/ f328 f167 1"/>
                <a:gd name="f386" fmla="*/ f329 f166 1"/>
                <a:gd name="f387" fmla="*/ f330 f167 1"/>
                <a:gd name="f388" fmla="*/ f331 f166 1"/>
                <a:gd name="f389" fmla="*/ f332 f167 1"/>
                <a:gd name="f390" fmla="*/ f333 f166 1"/>
                <a:gd name="f391" fmla="*/ f334 f167 1"/>
                <a:gd name="f392" fmla="*/ f335 f166 1"/>
                <a:gd name="f393" fmla="*/ f336 f167 1"/>
                <a:gd name="f394" fmla="*/ f337 f166 1"/>
                <a:gd name="f395" fmla="*/ f338 f167 1"/>
                <a:gd name="f396" fmla="*/ f339 f166 1"/>
                <a:gd name="f397" fmla="*/ f340 f1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0">
                  <a:pos x="f345" y="f346"/>
                </a:cxn>
                <a:cxn ang="f230">
                  <a:pos x="f347" y="f348"/>
                </a:cxn>
                <a:cxn ang="f230">
                  <a:pos x="f349" y="f350"/>
                </a:cxn>
                <a:cxn ang="f230">
                  <a:pos x="f351" y="f352"/>
                </a:cxn>
                <a:cxn ang="f230">
                  <a:pos x="f353" y="f354"/>
                </a:cxn>
                <a:cxn ang="f230">
                  <a:pos x="f355" y="f356"/>
                </a:cxn>
                <a:cxn ang="f230">
                  <a:pos x="f357" y="f358"/>
                </a:cxn>
                <a:cxn ang="f230">
                  <a:pos x="f359" y="f358"/>
                </a:cxn>
                <a:cxn ang="f230">
                  <a:pos x="f360" y="f361"/>
                </a:cxn>
                <a:cxn ang="f230">
                  <a:pos x="f362" y="f363"/>
                </a:cxn>
                <a:cxn ang="f230">
                  <a:pos x="f364" y="f365"/>
                </a:cxn>
                <a:cxn ang="f230">
                  <a:pos x="f366" y="f367"/>
                </a:cxn>
                <a:cxn ang="f230">
                  <a:pos x="f368" y="f369"/>
                </a:cxn>
                <a:cxn ang="f230">
                  <a:pos x="f345" y="f346"/>
                </a:cxn>
                <a:cxn ang="f230">
                  <a:pos x="f370" y="f371"/>
                </a:cxn>
                <a:cxn ang="f230">
                  <a:pos x="f372" y="f373"/>
                </a:cxn>
                <a:cxn ang="f230">
                  <a:pos x="f374" y="f375"/>
                </a:cxn>
                <a:cxn ang="f230">
                  <a:pos x="f376" y="f377"/>
                </a:cxn>
                <a:cxn ang="f230">
                  <a:pos x="f378" y="f379"/>
                </a:cxn>
                <a:cxn ang="f230">
                  <a:pos x="f380" y="f381"/>
                </a:cxn>
                <a:cxn ang="f230">
                  <a:pos x="f382" y="f383"/>
                </a:cxn>
                <a:cxn ang="f230">
                  <a:pos x="f384" y="f385"/>
                </a:cxn>
                <a:cxn ang="f230">
                  <a:pos x="f386" y="f387"/>
                </a:cxn>
                <a:cxn ang="f230">
                  <a:pos x="f388" y="f389"/>
                </a:cxn>
                <a:cxn ang="f230">
                  <a:pos x="f390" y="f391"/>
                </a:cxn>
                <a:cxn ang="f230">
                  <a:pos x="f392" y="f393"/>
                </a:cxn>
                <a:cxn ang="f230">
                  <a:pos x="f394" y="f395"/>
                </a:cxn>
                <a:cxn ang="f230">
                  <a:pos x="f396" y="f397"/>
                </a:cxn>
                <a:cxn ang="f230">
                  <a:pos x="f370" y="f371"/>
                </a:cxn>
              </a:cxnLst>
              <a:rect l="f341" t="f344" r="f342" b="f343"/>
              <a:pathLst>
                <a:path w="240875" h="273438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6"/>
                    <a:pt x="f48" y="f44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12"/>
                    <a:pt x="f80" y="f81"/>
                    <a:pt x="f8" y="f5"/>
                  </a:cubicBezTo>
                  <a:close/>
                  <a:moveTo>
                    <a:pt x="f82" y="f83"/>
                  </a:move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97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82" y="f83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Forma libre: forma 14">
              <a:extLst>
                <a:ext uri="{FF2B5EF4-FFF2-40B4-BE49-F238E27FC236}">
                  <a16:creationId xmlns:a16="http://schemas.microsoft.com/office/drawing/2014/main" id="{DD2E15BD-D76A-47FF-89C7-297BCBE48DC3}"/>
                </a:ext>
              </a:extLst>
            </p:cNvPr>
            <p:cNvSpPr/>
            <p:nvPr/>
          </p:nvSpPr>
          <p:spPr>
            <a:xfrm>
              <a:off x="5654987" y="4234330"/>
              <a:ext cx="290193" cy="1293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098"/>
                <a:gd name="f7" fmla="val 67341"/>
                <a:gd name="f8" fmla="val 72005"/>
                <a:gd name="f9" fmla="val 67342"/>
                <a:gd name="f10" fmla="val 44192"/>
                <a:gd name="f11" fmla="val 65627"/>
                <a:gd name="f12" fmla="val 16855"/>
                <a:gd name="f13" fmla="val 54769"/>
                <a:gd name="f14" fmla="val 1234"/>
                <a:gd name="f15" fmla="val 25527"/>
                <a:gd name="f16" fmla="val -2099"/>
                <a:gd name="f17" fmla="val 19336"/>
                <a:gd name="f18" fmla="val 2282"/>
                <a:gd name="f19" fmla="val 8953"/>
                <a:gd name="f20" fmla="val 3139"/>
                <a:gd name="f21" fmla="val 476"/>
                <a:gd name="f22" fmla="val 11045"/>
                <a:gd name="f23" fmla="val 3048"/>
                <a:gd name="f24" fmla="val 21713"/>
                <a:gd name="f25" fmla="val 3238"/>
                <a:gd name="f26" fmla="val 26380"/>
                <a:gd name="f27" fmla="val 8667"/>
                <a:gd name="f28" fmla="val 57908"/>
                <a:gd name="f29" fmla="val 45625"/>
                <a:gd name="f30" fmla="val 92198"/>
                <a:gd name="f31" fmla="val 45244"/>
                <a:gd name="f32" fmla="val 125250"/>
                <a:gd name="f33" fmla="val 7620"/>
                <a:gd name="f34" fmla="val 129631"/>
                <a:gd name="f35" fmla="val 2572"/>
                <a:gd name="f36" fmla="val 139537"/>
                <a:gd name="f37" fmla="val 2381"/>
                <a:gd name="f38" fmla="val 146872"/>
                <a:gd name="f39" fmla="val 148205"/>
                <a:gd name="f40" fmla="val 8382"/>
                <a:gd name="f41" fmla="val 152968"/>
                <a:gd name="f42" fmla="val 18097"/>
                <a:gd name="f43" fmla="val 150301"/>
                <a:gd name="f44" fmla="val 24860"/>
                <a:gd name="f45" fmla="val 140585"/>
                <a:gd name="f46" fmla="val 49149"/>
                <a:gd name="f47" fmla="val 106962"/>
                <a:gd name="f48" fmla="val 67151"/>
                <a:gd name="f49" fmla="+- 0 0 -90"/>
                <a:gd name="f50" fmla="*/ f3 1 151098"/>
                <a:gd name="f51" fmla="*/ f4 1 67341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51098"/>
                <a:gd name="f60" fmla="*/ f56 1 67341"/>
                <a:gd name="f61" fmla="*/ 72005 f57 1"/>
                <a:gd name="f62" fmla="*/ 67342 f56 1"/>
                <a:gd name="f63" fmla="*/ 1234 f57 1"/>
                <a:gd name="f64" fmla="*/ 25527 f56 1"/>
                <a:gd name="f65" fmla="*/ 3139 f57 1"/>
                <a:gd name="f66" fmla="*/ 476 f56 1"/>
                <a:gd name="f67" fmla="*/ 26380 f57 1"/>
                <a:gd name="f68" fmla="*/ 8667 f56 1"/>
                <a:gd name="f69" fmla="*/ 125250 f57 1"/>
                <a:gd name="f70" fmla="*/ 7620 f56 1"/>
                <a:gd name="f71" fmla="*/ 146872 f57 1"/>
                <a:gd name="f72" fmla="*/ 0 f56 1"/>
                <a:gd name="f73" fmla="*/ 150301 f57 1"/>
                <a:gd name="f74" fmla="*/ 24860 f56 1"/>
                <a:gd name="f75" fmla="+- f58 0 f1"/>
                <a:gd name="f76" fmla="*/ f61 1 151098"/>
                <a:gd name="f77" fmla="*/ f62 1 67341"/>
                <a:gd name="f78" fmla="*/ f63 1 151098"/>
                <a:gd name="f79" fmla="*/ f64 1 67341"/>
                <a:gd name="f80" fmla="*/ f65 1 151098"/>
                <a:gd name="f81" fmla="*/ f66 1 67341"/>
                <a:gd name="f82" fmla="*/ f67 1 151098"/>
                <a:gd name="f83" fmla="*/ f68 1 67341"/>
                <a:gd name="f84" fmla="*/ f69 1 151098"/>
                <a:gd name="f85" fmla="*/ f70 1 67341"/>
                <a:gd name="f86" fmla="*/ f71 1 151098"/>
                <a:gd name="f87" fmla="*/ f72 1 67341"/>
                <a:gd name="f88" fmla="*/ f73 1 151098"/>
                <a:gd name="f89" fmla="*/ f74 1 67341"/>
                <a:gd name="f90" fmla="*/ f52 1 f59"/>
                <a:gd name="f91" fmla="*/ f53 1 f59"/>
                <a:gd name="f92" fmla="*/ f52 1 f60"/>
                <a:gd name="f93" fmla="*/ f54 1 f60"/>
                <a:gd name="f94" fmla="*/ f76 1 f59"/>
                <a:gd name="f95" fmla="*/ f77 1 f60"/>
                <a:gd name="f96" fmla="*/ f78 1 f59"/>
                <a:gd name="f97" fmla="*/ f79 1 f60"/>
                <a:gd name="f98" fmla="*/ f80 1 f59"/>
                <a:gd name="f99" fmla="*/ f81 1 f60"/>
                <a:gd name="f100" fmla="*/ f82 1 f59"/>
                <a:gd name="f101" fmla="*/ f83 1 f60"/>
                <a:gd name="f102" fmla="*/ f84 1 f59"/>
                <a:gd name="f103" fmla="*/ f85 1 f60"/>
                <a:gd name="f104" fmla="*/ f86 1 f59"/>
                <a:gd name="f105" fmla="*/ f87 1 f60"/>
                <a:gd name="f106" fmla="*/ f88 1 f59"/>
                <a:gd name="f107" fmla="*/ f89 1 f60"/>
                <a:gd name="f108" fmla="*/ f90 f50 1"/>
                <a:gd name="f109" fmla="*/ f91 f50 1"/>
                <a:gd name="f110" fmla="*/ f93 f51 1"/>
                <a:gd name="f111" fmla="*/ f92 f51 1"/>
                <a:gd name="f112" fmla="*/ f94 f50 1"/>
                <a:gd name="f113" fmla="*/ f95 f51 1"/>
                <a:gd name="f114" fmla="*/ f96 f50 1"/>
                <a:gd name="f115" fmla="*/ f97 f51 1"/>
                <a:gd name="f116" fmla="*/ f98 f50 1"/>
                <a:gd name="f117" fmla="*/ f99 f51 1"/>
                <a:gd name="f118" fmla="*/ f100 f50 1"/>
                <a:gd name="f119" fmla="*/ f101 f51 1"/>
                <a:gd name="f120" fmla="*/ f102 f50 1"/>
                <a:gd name="f121" fmla="*/ f103 f51 1"/>
                <a:gd name="f122" fmla="*/ f104 f50 1"/>
                <a:gd name="f123" fmla="*/ f105 f51 1"/>
                <a:gd name="f124" fmla="*/ f106 f50 1"/>
                <a:gd name="f125" fmla="*/ f107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2" y="f113"/>
                </a:cxn>
                <a:cxn ang="f75">
                  <a:pos x="f114" y="f115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12" y="f113"/>
                </a:cxn>
              </a:cxnLst>
              <a:rect l="f108" t="f111" r="f109" b="f110"/>
              <a:pathLst>
                <a:path w="151098" h="6734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5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orma libre: forma 54">
              <a:extLst>
                <a:ext uri="{FF2B5EF4-FFF2-40B4-BE49-F238E27FC236}">
                  <a16:creationId xmlns:a16="http://schemas.microsoft.com/office/drawing/2014/main" id="{5DC1E28C-0B06-4534-BF71-045C51273EFF}"/>
                </a:ext>
              </a:extLst>
            </p:cNvPr>
            <p:cNvSpPr/>
            <p:nvPr/>
          </p:nvSpPr>
          <p:spPr>
            <a:xfrm>
              <a:off x="5627720" y="4039682"/>
              <a:ext cx="35853" cy="35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69"/>
                <a:gd name="f7" fmla="val 9335"/>
                <a:gd name="f8" fmla="val 14490"/>
                <a:gd name="f9" fmla="val 4179"/>
                <a:gd name="f10" fmla="val 4180"/>
                <a:gd name="f11" fmla="+- 0 0 -90"/>
                <a:gd name="f12" fmla="*/ f3 1 18669"/>
                <a:gd name="f13" fmla="*/ f4 1 18669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18669"/>
                <a:gd name="f20" fmla="*/ 18669 f17 1"/>
                <a:gd name="f21" fmla="*/ 9335 f17 1"/>
                <a:gd name="f22" fmla="*/ 0 f17 1"/>
                <a:gd name="f23" fmla="+- f18 0 f1"/>
                <a:gd name="f24" fmla="*/ f20 1 18669"/>
                <a:gd name="f25" fmla="*/ f21 1 18669"/>
                <a:gd name="f26" fmla="*/ f22 1 18669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18669" h="18669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10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orma libre: forma 55">
              <a:extLst>
                <a:ext uri="{FF2B5EF4-FFF2-40B4-BE49-F238E27FC236}">
                  <a16:creationId xmlns:a16="http://schemas.microsoft.com/office/drawing/2014/main" id="{C6600BFC-18D7-4368-AD5F-01C9A878EF15}"/>
                </a:ext>
              </a:extLst>
            </p:cNvPr>
            <p:cNvSpPr/>
            <p:nvPr/>
          </p:nvSpPr>
          <p:spPr>
            <a:xfrm>
              <a:off x="5935233" y="4039682"/>
              <a:ext cx="35853" cy="35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69"/>
                <a:gd name="f7" fmla="val 9335"/>
                <a:gd name="f8" fmla="val 14490"/>
                <a:gd name="f9" fmla="val 4179"/>
                <a:gd name="f10" fmla="val 4180"/>
                <a:gd name="f11" fmla="+- 0 0 -90"/>
                <a:gd name="f12" fmla="*/ f3 1 18669"/>
                <a:gd name="f13" fmla="*/ f4 1 18669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18669"/>
                <a:gd name="f20" fmla="*/ 18669 f17 1"/>
                <a:gd name="f21" fmla="*/ 9335 f17 1"/>
                <a:gd name="f22" fmla="*/ 0 f17 1"/>
                <a:gd name="f23" fmla="+- f18 0 f1"/>
                <a:gd name="f24" fmla="*/ f20 1 18669"/>
                <a:gd name="f25" fmla="*/ f21 1 18669"/>
                <a:gd name="f26" fmla="*/ f22 1 18669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18669" h="18669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10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upo 101">
            <a:extLst>
              <a:ext uri="{FF2B5EF4-FFF2-40B4-BE49-F238E27FC236}">
                <a16:creationId xmlns:a16="http://schemas.microsoft.com/office/drawing/2014/main" id="{51E998D8-1BB7-4090-86A9-0F9D5B418A8C}"/>
              </a:ext>
            </a:extLst>
          </p:cNvPr>
          <p:cNvGrpSpPr/>
          <p:nvPr/>
        </p:nvGrpSpPr>
        <p:grpSpPr>
          <a:xfrm>
            <a:off x="7341461" y="532372"/>
            <a:ext cx="1546030" cy="1860850"/>
            <a:chOff x="7341461" y="532372"/>
            <a:chExt cx="1546030" cy="1860850"/>
          </a:xfrm>
        </p:grpSpPr>
        <p:sp>
          <p:nvSpPr>
            <p:cNvPr id="55" name="Forma libre: forma 21">
              <a:extLst>
                <a:ext uri="{FF2B5EF4-FFF2-40B4-BE49-F238E27FC236}">
                  <a16:creationId xmlns:a16="http://schemas.microsoft.com/office/drawing/2014/main" id="{8BEEAF58-7116-4680-BF8A-EE0DE52CA24B}"/>
                </a:ext>
              </a:extLst>
            </p:cNvPr>
            <p:cNvSpPr/>
            <p:nvPr/>
          </p:nvSpPr>
          <p:spPr>
            <a:xfrm>
              <a:off x="7341461" y="931490"/>
              <a:ext cx="1546030" cy="14617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0518"/>
                <a:gd name="f7" fmla="val 1040511"/>
                <a:gd name="f8" fmla="val 391383"/>
                <a:gd name="f9" fmla="val 537496"/>
                <a:gd name="f10" fmla="val 319278"/>
                <a:gd name="f11" fmla="val 533591"/>
                <a:gd name="f12" fmla="val 279654"/>
                <a:gd name="f13" fmla="val 488442"/>
                <a:gd name="f14" fmla="val 255175"/>
                <a:gd name="f15" fmla="val 427863"/>
                <a:gd name="f16" fmla="val 211931"/>
                <a:gd name="f17" fmla="val 320897"/>
                <a:gd name="f18" fmla="val 199740"/>
                <a:gd name="f19" fmla="val 209169"/>
                <a:gd name="f20" fmla="val 212027"/>
                <a:gd name="f21" fmla="val 94583"/>
                <a:gd name="f22" fmla="val 212217"/>
                <a:gd name="f23" fmla="val 92392"/>
                <a:gd name="f24" fmla="val 212884"/>
                <a:gd name="f25" fmla="val 90297"/>
                <a:gd name="f26" fmla="val 213551"/>
                <a:gd name="f27" fmla="val 87344"/>
                <a:gd name="f28" fmla="val 236030"/>
                <a:gd name="f29" fmla="val 99155"/>
                <a:gd name="f30" fmla="val 255556"/>
                <a:gd name="f31" fmla="val 93916"/>
                <a:gd name="f32" fmla="val 275940"/>
                <a:gd name="f33" fmla="val 81343"/>
                <a:gd name="f34" fmla="val 305848"/>
                <a:gd name="f35" fmla="val 62960"/>
                <a:gd name="f36" fmla="val 337281"/>
                <a:gd name="f37" fmla="val 47054"/>
                <a:gd name="f38" fmla="val 372523"/>
                <a:gd name="f39" fmla="val 27718"/>
                <a:gd name="f40" fmla="val 347949"/>
                <a:gd name="f41" fmla="val 68389"/>
                <a:gd name="f42" fmla="val 345853"/>
                <a:gd name="f43" fmla="val 109442"/>
                <a:gd name="f44" fmla="val 345758"/>
                <a:gd name="f45" fmla="val 150876"/>
                <a:gd name="f46" fmla="val 163735"/>
                <a:gd name="f47" fmla="val 341948"/>
                <a:gd name="f48" fmla="val 167068"/>
                <a:gd name="f49" fmla="val 330041"/>
                <a:gd name="f50" fmla="val 159830"/>
                <a:gd name="f51" fmla="val 312515"/>
                <a:gd name="f52" fmla="val 149162"/>
                <a:gd name="f53" fmla="val 303943"/>
                <a:gd name="f54" fmla="val 153638"/>
                <a:gd name="f55" fmla="val 305086"/>
                <a:gd name="f56" fmla="val 174117"/>
                <a:gd name="f57" fmla="val 307181"/>
                <a:gd name="f58" fmla="val 212979"/>
                <a:gd name="f59" fmla="val 321183"/>
                <a:gd name="f60" fmla="val 246983"/>
                <a:gd name="f61" fmla="val 350425"/>
                <a:gd name="f62" fmla="val 273939"/>
                <a:gd name="f63" fmla="val 356140"/>
                <a:gd name="f64" fmla="val 279273"/>
                <a:gd name="f65" fmla="val 361474"/>
                <a:gd name="f66" fmla="val 286036"/>
                <a:gd name="f67" fmla="val 364427"/>
                <a:gd name="f68" fmla="val 293180"/>
                <a:gd name="f69" fmla="val 387382"/>
                <a:gd name="f70" fmla="val 350330"/>
                <a:gd name="f71" fmla="val 419481"/>
                <a:gd name="f72" fmla="val 401098"/>
                <a:gd name="f73" fmla="val 471964"/>
                <a:gd name="f74" fmla="val 434816"/>
                <a:gd name="f75" fmla="val 542640"/>
                <a:gd name="f76" fmla="val 480251"/>
                <a:gd name="f77" fmla="val 571215"/>
                <a:gd name="f78" fmla="val 479488"/>
                <a:gd name="f79" fmla="val 642081"/>
                <a:gd name="f80" fmla="val 433483"/>
                <a:gd name="f81" fmla="val 689896"/>
                <a:gd name="f82" fmla="val 402526"/>
                <a:gd name="f83" fmla="val 719804"/>
                <a:gd name="f84" fmla="val 356045"/>
                <a:gd name="f85" fmla="val 742950"/>
                <a:gd name="f86" fmla="val 304800"/>
                <a:gd name="f87" fmla="val 749046"/>
                <a:gd name="f88" fmla="val 291275"/>
                <a:gd name="f89" fmla="val 757238"/>
                <a:gd name="f90" fmla="val 278797"/>
                <a:gd name="f91" fmla="val 765334"/>
                <a:gd name="f92" fmla="val 264414"/>
                <a:gd name="f93" fmla="val 703802"/>
                <a:gd name="f94" fmla="val 218313"/>
                <a:gd name="f95" fmla="val 669131"/>
                <a:gd name="f96" fmla="val 147257"/>
                <a:gd name="f97" fmla="val 627888"/>
                <a:gd name="f98" fmla="val 80963"/>
                <a:gd name="f99" fmla="val 610838"/>
                <a:gd name="f100" fmla="val 53435"/>
                <a:gd name="f101" fmla="val 590265"/>
                <a:gd name="f102" fmla="val 28099"/>
                <a:gd name="f103" fmla="val 570072"/>
                <a:gd name="f104" fmla="val 584168"/>
                <a:gd name="f105" fmla="val 1619"/>
                <a:gd name="f106" fmla="val 598932"/>
                <a:gd name="f107" fmla="val 2572"/>
                <a:gd name="f108" fmla="val 613506"/>
                <a:gd name="f109" fmla="val 4953"/>
                <a:gd name="f110" fmla="val 683133"/>
                <a:gd name="f111" fmla="val 16573"/>
                <a:gd name="f112" fmla="val 746760"/>
                <a:gd name="f113" fmla="val 43910"/>
                <a:gd name="f114" fmla="val 806482"/>
                <a:gd name="f115" fmla="val 80677"/>
                <a:gd name="f116" fmla="val 838105"/>
                <a:gd name="f117" fmla="val 100203"/>
                <a:gd name="f118" fmla="val 852297"/>
                <a:gd name="f119" fmla="val 99917"/>
                <a:gd name="f120" fmla="val 882301"/>
                <a:gd name="f121" fmla="val 75914"/>
                <a:gd name="f122" fmla="val 883920"/>
                <a:gd name="f123" fmla="val 88106"/>
                <a:gd name="f124" fmla="val 886016"/>
                <a:gd name="f125" fmla="val 99441"/>
                <a:gd name="f126" fmla="val 886873"/>
                <a:gd name="f127" fmla="val 110776"/>
                <a:gd name="f128" fmla="val 894398"/>
                <a:gd name="f129" fmla="val 220218"/>
                <a:gd name="f130" fmla="val 883254"/>
                <a:gd name="f131" fmla="val 327184"/>
                <a:gd name="f132" fmla="val 841248"/>
                <a:gd name="f133" fmla="val 429292"/>
                <a:gd name="f134" fmla="val 825913"/>
                <a:gd name="f135" fmla="val 466534"/>
                <a:gd name="f136" fmla="val 803720"/>
                <a:gd name="f137" fmla="val 499682"/>
                <a:gd name="f138" fmla="val 766858"/>
                <a:gd name="f139" fmla="val 519208"/>
                <a:gd name="f140" fmla="val 752094"/>
                <a:gd name="f141" fmla="val 527018"/>
                <a:gd name="f142" fmla="val 735330"/>
                <a:gd name="f143" fmla="val 531114"/>
                <a:gd name="f144" fmla="val 717804"/>
                <a:gd name="f145" fmla="val 740188"/>
                <a:gd name="f146" fmla="val 544544"/>
                <a:gd name="f147" fmla="val 762286"/>
                <a:gd name="f148" fmla="val 550545"/>
                <a:gd name="f149" fmla="val 783622"/>
                <a:gd name="f150" fmla="val 558546"/>
                <a:gd name="f151" fmla="val 851059"/>
                <a:gd name="f152" fmla="val 583978"/>
                <a:gd name="f153" fmla="val 918306"/>
                <a:gd name="f154" fmla="val 610076"/>
                <a:gd name="f155" fmla="val 985457"/>
                <a:gd name="f156" fmla="val 636175"/>
                <a:gd name="f157" fmla="val 991077"/>
                <a:gd name="f158" fmla="val 638366"/>
                <a:gd name="f159" fmla="val 996029"/>
                <a:gd name="f160" fmla="val 642176"/>
                <a:gd name="f161" fmla="val 1001459"/>
                <a:gd name="f162" fmla="val 644843"/>
                <a:gd name="f163" fmla="val 1018509"/>
                <a:gd name="f164" fmla="val 653129"/>
                <a:gd name="f165" fmla="val 1027081"/>
                <a:gd name="f166" fmla="val 666179"/>
                <a:gd name="f167" fmla="val 1030796"/>
                <a:gd name="f168" fmla="val 685419"/>
                <a:gd name="f169" fmla="val 1053179"/>
                <a:gd name="f170" fmla="val 801434"/>
                <a:gd name="f171" fmla="val 1076802"/>
                <a:gd name="f172" fmla="val 917162"/>
                <a:gd name="f173" fmla="val 1099947"/>
                <a:gd name="f174" fmla="val 1032986"/>
                <a:gd name="f175" fmla="val 1100328"/>
                <a:gd name="f176" fmla="val 1035082"/>
                <a:gd name="f177" fmla="val 1037272"/>
                <a:gd name="f178" fmla="val 1100519"/>
                <a:gd name="f179" fmla="val 733902"/>
                <a:gd name="f180" fmla="val 367761"/>
                <a:gd name="f181" fmla="val 8192"/>
                <a:gd name="f182" fmla="val 1004411"/>
                <a:gd name="f183" fmla="val 16193"/>
                <a:gd name="f184" fmla="val 969074"/>
                <a:gd name="f185" fmla="val 24289"/>
                <a:gd name="f186" fmla="val 933736"/>
                <a:gd name="f187" fmla="val 44005"/>
                <a:gd name="f188" fmla="val 847630"/>
                <a:gd name="f189" fmla="val 63341"/>
                <a:gd name="f190" fmla="val 761429"/>
                <a:gd name="f191" fmla="val 84106"/>
                <a:gd name="f192" fmla="val 675608"/>
                <a:gd name="f193" fmla="val 86487"/>
                <a:gd name="f194" fmla="val 665798"/>
                <a:gd name="f195" fmla="val 95345"/>
                <a:gd name="f196" fmla="val 654177"/>
                <a:gd name="f197" fmla="val 104299"/>
                <a:gd name="f198" fmla="val 649796"/>
                <a:gd name="f199" fmla="val 147828"/>
                <a:gd name="f200" fmla="val 628555"/>
                <a:gd name="f201" fmla="val 191738"/>
                <a:gd name="f202" fmla="val 607600"/>
                <a:gd name="f203" fmla="val 236792"/>
                <a:gd name="f204" fmla="val 590169"/>
                <a:gd name="f205" fmla="val 287560"/>
                <a:gd name="f206" fmla="val 570738"/>
                <a:gd name="f207" fmla="val 339853"/>
                <a:gd name="f208" fmla="val 554926"/>
                <a:gd name="f209" fmla="val 778288"/>
                <a:gd name="f210" fmla="val 810768"/>
                <a:gd name="f211" fmla="val 808863"/>
                <a:gd name="f212" fmla="val 778193"/>
                <a:gd name="f213" fmla="val 807053"/>
                <a:gd name="f214" fmla="val 805148"/>
                <a:gd name="f215" fmla="val 780002"/>
                <a:gd name="f216" fmla="val 804482"/>
                <a:gd name="f217" fmla="val 781812"/>
                <a:gd name="f218" fmla="val 803624"/>
                <a:gd name="f219" fmla="val 783717"/>
                <a:gd name="f220" fmla="val 803053"/>
                <a:gd name="f221" fmla="val 823818"/>
                <a:gd name="f222" fmla="val 790670"/>
                <a:gd name="f223" fmla="val 837438"/>
                <a:gd name="f224" fmla="val 752380"/>
                <a:gd name="f225" fmla="val 813054"/>
                <a:gd name="f226" fmla="val 718280"/>
                <a:gd name="f227" fmla="val 805720"/>
                <a:gd name="f228" fmla="val 708089"/>
                <a:gd name="f229" fmla="val 796767"/>
                <a:gd name="f230" fmla="val 698564"/>
                <a:gd name="f231" fmla="val 787051"/>
                <a:gd name="f232" fmla="val 690848"/>
                <a:gd name="f233" fmla="val 782098"/>
                <a:gd name="f234" fmla="val 686943"/>
                <a:gd name="f235" fmla="val 772859"/>
                <a:gd name="f236" fmla="val 684848"/>
                <a:gd name="f237" fmla="val 686562"/>
                <a:gd name="f238" fmla="val 715995"/>
                <a:gd name="f239" fmla="val 701516"/>
                <a:gd name="f240" fmla="val 681228"/>
                <a:gd name="f241" fmla="val 734663"/>
                <a:gd name="f242" fmla="val 660273"/>
                <a:gd name="f243" fmla="val 783146"/>
                <a:gd name="f244" fmla="val 658368"/>
                <a:gd name="f245" fmla="val 787527"/>
                <a:gd name="f246" fmla="val 654558"/>
                <a:gd name="f247" fmla="val 794099"/>
                <a:gd name="f248" fmla="val 651129"/>
                <a:gd name="f249" fmla="val 794385"/>
                <a:gd name="f250" fmla="val 636270"/>
                <a:gd name="f251" fmla="val 795528"/>
                <a:gd name="f252" fmla="val 631698"/>
                <a:gd name="f253" fmla="val 805339"/>
                <a:gd name="f254" fmla="val 629222"/>
                <a:gd name="f255" fmla="val 817245"/>
                <a:gd name="f256" fmla="val 626364"/>
                <a:gd name="f257" fmla="val 831056"/>
                <a:gd name="f258" fmla="val 629317"/>
                <a:gd name="f259" fmla="val 843058"/>
                <a:gd name="f260" fmla="val 639890"/>
                <a:gd name="f261" fmla="val 853440"/>
                <a:gd name="f262" fmla="val 644747"/>
                <a:gd name="f263" fmla="val 858203"/>
                <a:gd name="f264" fmla="val 649320"/>
                <a:gd name="f265" fmla="val 864775"/>
                <a:gd name="f266" fmla="val 650558"/>
                <a:gd name="f267" fmla="val 871157"/>
                <a:gd name="f268" fmla="val 952595"/>
                <a:gd name="f269" fmla="val 733520"/>
                <a:gd name="f270" fmla="val 1009174"/>
                <a:gd name="f271" fmla="val 815245"/>
                <a:gd name="f272" fmla="val 1008888"/>
                <a:gd name="f273" fmla="val 894588"/>
                <a:gd name="f274" fmla="val 1008602"/>
                <a:gd name="f275" fmla="val 961263"/>
                <a:gd name="f276" fmla="val 951357"/>
                <a:gd name="f277" fmla="val 976503"/>
                <a:gd name="f278" fmla="val 871347"/>
                <a:gd name="f279" fmla="val 977742"/>
                <a:gd name="f280" fmla="val 864870"/>
                <a:gd name="f281" fmla="val 982790"/>
                <a:gd name="f282" fmla="val 858488"/>
                <a:gd name="f283" fmla="val 987743"/>
                <a:gd name="f284" fmla="val 853631"/>
                <a:gd name="f285" fmla="val 998411"/>
                <a:gd name="f286" fmla="val 843153"/>
                <a:gd name="f287" fmla="val 1001935"/>
                <a:gd name="f288" fmla="val 830294"/>
                <a:gd name="f289" fmla="val 997934"/>
                <a:gd name="f290" fmla="val 817340"/>
                <a:gd name="f291" fmla="val 995363"/>
                <a:gd name="f292" fmla="val 808958"/>
                <a:gd name="f293" fmla="val 988124"/>
                <a:gd name="f294" fmla="val 797909"/>
                <a:gd name="f295" fmla="val 980885"/>
                <a:gd name="f296" fmla="val 796004"/>
                <a:gd name="f297" fmla="val 971455"/>
                <a:gd name="f298" fmla="val 793528"/>
                <a:gd name="f299" fmla="val 969169"/>
                <a:gd name="f300" fmla="val 788575"/>
                <a:gd name="f301" fmla="val 966311"/>
                <a:gd name="f302" fmla="val 781717"/>
                <a:gd name="f303" fmla="val 949929"/>
                <a:gd name="f304" fmla="val 742283"/>
                <a:gd name="f305" fmla="val 922211"/>
                <a:gd name="f306" fmla="val 713518"/>
                <a:gd name="f307" fmla="val 884015"/>
                <a:gd name="f308" fmla="val 694944"/>
                <a:gd name="f309" fmla="val 878967"/>
                <a:gd name="f310" fmla="val 692468"/>
                <a:gd name="f311" fmla="val 873347"/>
                <a:gd name="f312" fmla="val 691039"/>
                <a:gd name="f313" fmla="val 866870"/>
                <a:gd name="f314" fmla="val 688658"/>
                <a:gd name="f315" fmla="val 865632"/>
                <a:gd name="f316" fmla="val 707708"/>
                <a:gd name="f317" fmla="val 864680"/>
                <a:gd name="f318" fmla="val 724186"/>
                <a:gd name="f319" fmla="val 863346"/>
                <a:gd name="f320" fmla="val 740664"/>
                <a:gd name="f321" fmla="val 860393"/>
                <a:gd name="f322" fmla="val 777145"/>
                <a:gd name="f323" fmla="val 842201"/>
                <a:gd name="f324" fmla="val 800291"/>
                <a:gd name="f325" fmla="val 806672"/>
                <a:gd name="f326" fmla="val 810387"/>
                <a:gd name="f327" fmla="val 797814"/>
                <a:gd name="f328" fmla="val 812864"/>
                <a:gd name="f329" fmla="val 787718"/>
                <a:gd name="f330" fmla="val 623411"/>
                <a:gd name="f331" fmla="val 501777"/>
                <a:gd name="f332" fmla="val 621697"/>
                <a:gd name="f333" fmla="val 501396"/>
                <a:gd name="f334" fmla="val 621125"/>
                <a:gd name="f335" fmla="val 501015"/>
                <a:gd name="f336" fmla="val 620745"/>
                <a:gd name="f337" fmla="val 501110"/>
                <a:gd name="f338" fmla="val 616078"/>
                <a:gd name="f339" fmla="val 502634"/>
                <a:gd name="f340" fmla="val 611315"/>
                <a:gd name="f341" fmla="val 504158"/>
                <a:gd name="f342" fmla="val 606743"/>
                <a:gd name="f343" fmla="val 505873"/>
                <a:gd name="f344" fmla="val 575215"/>
                <a:gd name="f345" fmla="val 517970"/>
                <a:gd name="f346" fmla="val 543020"/>
                <a:gd name="f347" fmla="val 521208"/>
                <a:gd name="f348" fmla="val 511588"/>
                <a:gd name="f349" fmla="val 507301"/>
                <a:gd name="f350" fmla="val 493490"/>
                <a:gd name="f351" fmla="val 499301"/>
                <a:gd name="f352" fmla="val 484537"/>
                <a:gd name="f353" fmla="val 504444"/>
                <a:gd name="f354" fmla="val 477298"/>
                <a:gd name="f355" fmla="val 521113"/>
                <a:gd name="f356" fmla="val 468059"/>
                <a:gd name="f357" fmla="val 542544"/>
                <a:gd name="f358" fmla="val 451009"/>
                <a:gd name="f359" fmla="val 555403"/>
                <a:gd name="f360" fmla="val 429196"/>
                <a:gd name="f361" fmla="val 563594"/>
                <a:gd name="f362" fmla="val 397955"/>
                <a:gd name="f363" fmla="val 575501"/>
                <a:gd name="f364" fmla="val 388144"/>
                <a:gd name="f365" fmla="val 608648"/>
                <a:gd name="f366" fmla="val 409766"/>
                <a:gd name="f367" fmla="val 634175"/>
                <a:gd name="f368" fmla="val 420338"/>
                <a:gd name="f369" fmla="val 646652"/>
                <a:gd name="f370" fmla="val 435674"/>
                <a:gd name="f371" fmla="val 656844"/>
                <a:gd name="f372" fmla="val 450914"/>
                <a:gd name="f373" fmla="val 663226"/>
                <a:gd name="f374" fmla="val 501205"/>
                <a:gd name="f375" fmla="val 684181"/>
                <a:gd name="f376" fmla="val 554165"/>
                <a:gd name="f377" fmla="val 684752"/>
                <a:gd name="f378" fmla="val 607314"/>
                <a:gd name="f379" fmla="val 678466"/>
                <a:gd name="f380" fmla="val 637032"/>
                <a:gd name="f381" fmla="val 674942"/>
                <a:gd name="f382" fmla="val 666084"/>
                <a:gd name="f383" fmla="val 667798"/>
                <a:gd name="f384" fmla="val 691229"/>
                <a:gd name="f385" fmla="val 650367"/>
                <a:gd name="f386" fmla="val 706470"/>
                <a:gd name="f387" fmla="val 639794"/>
                <a:gd name="f388" fmla="val 717614"/>
                <a:gd name="f389" fmla="val 625983"/>
                <a:gd name="f390" fmla="val 606457"/>
                <a:gd name="f391" fmla="val 714280"/>
                <a:gd name="f392" fmla="val 586264"/>
                <a:gd name="f393" fmla="val 703517"/>
                <a:gd name="f394" fmla="val 570452"/>
                <a:gd name="f395" fmla="val 683895"/>
                <a:gd name="f396" fmla="val 564261"/>
                <a:gd name="f397" fmla="val 658654"/>
                <a:gd name="f398" fmla="val 556260"/>
                <a:gd name="f399" fmla="val 643604"/>
                <a:gd name="f400" fmla="val 538544"/>
                <a:gd name="f401" fmla="val 631889"/>
                <a:gd name="f402" fmla="val 516541"/>
                <a:gd name="f403" fmla="val 629127"/>
                <a:gd name="f404" fmla="val 511397"/>
                <a:gd name="f405" fmla="val 506254"/>
                <a:gd name="f406" fmla="+- 0 0 -90"/>
                <a:gd name="f407" fmla="*/ f3 1 1100518"/>
                <a:gd name="f408" fmla="*/ f4 1 1040511"/>
                <a:gd name="f409" fmla="val f5"/>
                <a:gd name="f410" fmla="val f6"/>
                <a:gd name="f411" fmla="val f7"/>
                <a:gd name="f412" fmla="*/ f406 f0 1"/>
                <a:gd name="f413" fmla="+- f411 0 f409"/>
                <a:gd name="f414" fmla="+- f410 0 f409"/>
                <a:gd name="f415" fmla="*/ f412 1 f2"/>
                <a:gd name="f416" fmla="*/ f414 1 1100518"/>
                <a:gd name="f417" fmla="*/ f413 1 1040511"/>
                <a:gd name="f418" fmla="*/ 391383 f414 1"/>
                <a:gd name="f419" fmla="*/ 537496 f413 1"/>
                <a:gd name="f420" fmla="*/ 255175 f414 1"/>
                <a:gd name="f421" fmla="*/ 427863 f413 1"/>
                <a:gd name="f422" fmla="*/ 212027 f414 1"/>
                <a:gd name="f423" fmla="*/ 94583 f413 1"/>
                <a:gd name="f424" fmla="*/ 213551 f414 1"/>
                <a:gd name="f425" fmla="*/ 87344 f413 1"/>
                <a:gd name="f426" fmla="*/ 275940 f414 1"/>
                <a:gd name="f427" fmla="*/ 81343 f413 1"/>
                <a:gd name="f428" fmla="*/ 372523 f414 1"/>
                <a:gd name="f429" fmla="*/ 27718 f413 1"/>
                <a:gd name="f430" fmla="*/ 345758 f414 1"/>
                <a:gd name="f431" fmla="*/ 150876 f413 1"/>
                <a:gd name="f432" fmla="*/ 330041 f414 1"/>
                <a:gd name="f433" fmla="*/ 159830 f413 1"/>
                <a:gd name="f434" fmla="*/ 305086 f414 1"/>
                <a:gd name="f435" fmla="*/ 174117 f413 1"/>
                <a:gd name="f436" fmla="*/ 350425 f414 1"/>
                <a:gd name="f437" fmla="*/ 273939 f413 1"/>
                <a:gd name="f438" fmla="*/ 364427 f414 1"/>
                <a:gd name="f439" fmla="*/ 293180 f413 1"/>
                <a:gd name="f440" fmla="*/ 471964 f414 1"/>
                <a:gd name="f441" fmla="*/ 434816 f413 1"/>
                <a:gd name="f442" fmla="*/ 642081 f414 1"/>
                <a:gd name="f443" fmla="*/ 433483 f413 1"/>
                <a:gd name="f444" fmla="*/ 742950 f414 1"/>
                <a:gd name="f445" fmla="*/ 304800 f413 1"/>
                <a:gd name="f446" fmla="*/ 765334 f414 1"/>
                <a:gd name="f447" fmla="*/ 264414 f413 1"/>
                <a:gd name="f448" fmla="*/ 627888 f414 1"/>
                <a:gd name="f449" fmla="*/ 80963 f413 1"/>
                <a:gd name="f450" fmla="*/ 570072 f414 1"/>
                <a:gd name="f451" fmla="*/ 0 f413 1"/>
                <a:gd name="f452" fmla="*/ 613506 f414 1"/>
                <a:gd name="f453" fmla="*/ 4953 f413 1"/>
                <a:gd name="f454" fmla="*/ 806482 f414 1"/>
                <a:gd name="f455" fmla="*/ 80677 f413 1"/>
                <a:gd name="f456" fmla="*/ 882301 f414 1"/>
                <a:gd name="f457" fmla="*/ 75914 f413 1"/>
                <a:gd name="f458" fmla="*/ 886873 f414 1"/>
                <a:gd name="f459" fmla="*/ 110776 f413 1"/>
                <a:gd name="f460" fmla="*/ 841248 f414 1"/>
                <a:gd name="f461" fmla="*/ 429292 f413 1"/>
                <a:gd name="f462" fmla="*/ 766858 f414 1"/>
                <a:gd name="f463" fmla="*/ 519208 f413 1"/>
                <a:gd name="f464" fmla="*/ 717804 f414 1"/>
                <a:gd name="f465" fmla="*/ 783622 f414 1"/>
                <a:gd name="f466" fmla="*/ 558546 f413 1"/>
                <a:gd name="f467" fmla="*/ 985457 f414 1"/>
                <a:gd name="f468" fmla="*/ 636175 f413 1"/>
                <a:gd name="f469" fmla="*/ 1001459 f414 1"/>
                <a:gd name="f470" fmla="*/ 644843 f413 1"/>
                <a:gd name="f471" fmla="*/ 1030796 f414 1"/>
                <a:gd name="f472" fmla="*/ 685419 f413 1"/>
                <a:gd name="f473" fmla="*/ 1099947 f414 1"/>
                <a:gd name="f474" fmla="*/ 1032986 f413 1"/>
                <a:gd name="f475" fmla="*/ 1100519 f414 1"/>
                <a:gd name="f476" fmla="*/ 1040511 f413 1"/>
                <a:gd name="f477" fmla="*/ 0 f414 1"/>
                <a:gd name="f478" fmla="*/ 24289 f414 1"/>
                <a:gd name="f479" fmla="*/ 933736 f413 1"/>
                <a:gd name="f480" fmla="*/ 84106 f414 1"/>
                <a:gd name="f481" fmla="*/ 675608 f413 1"/>
                <a:gd name="f482" fmla="*/ 104299 f414 1"/>
                <a:gd name="f483" fmla="*/ 649796 f413 1"/>
                <a:gd name="f484" fmla="*/ 236792 f414 1"/>
                <a:gd name="f485" fmla="*/ 590169 f413 1"/>
                <a:gd name="f486" fmla="*/ 778288 f414 1"/>
                <a:gd name="f487" fmla="*/ 810768 f413 1"/>
                <a:gd name="f488" fmla="*/ 778193 f414 1"/>
                <a:gd name="f489" fmla="*/ 805148 f413 1"/>
                <a:gd name="f490" fmla="*/ 783717 f414 1"/>
                <a:gd name="f491" fmla="*/ 803053 f413 1"/>
                <a:gd name="f492" fmla="*/ 813054 f414 1"/>
                <a:gd name="f493" fmla="*/ 718280 f413 1"/>
                <a:gd name="f494" fmla="*/ 787051 f414 1"/>
                <a:gd name="f495" fmla="*/ 690848 f413 1"/>
                <a:gd name="f496" fmla="*/ 686562 f413 1"/>
                <a:gd name="f497" fmla="*/ 660273 f414 1"/>
                <a:gd name="f498" fmla="*/ 783146 f413 1"/>
                <a:gd name="f499" fmla="*/ 651129 f414 1"/>
                <a:gd name="f500" fmla="*/ 794385 f413 1"/>
                <a:gd name="f501" fmla="*/ 629222 f414 1"/>
                <a:gd name="f502" fmla="*/ 817245 f413 1"/>
                <a:gd name="f503" fmla="*/ 639890 f414 1"/>
                <a:gd name="f504" fmla="*/ 853440 f413 1"/>
                <a:gd name="f505" fmla="*/ 650558 f414 1"/>
                <a:gd name="f506" fmla="*/ 871157 f413 1"/>
                <a:gd name="f507" fmla="*/ 815245 f414 1"/>
                <a:gd name="f508" fmla="*/ 1008888 f413 1"/>
                <a:gd name="f509" fmla="*/ 976503 f414 1"/>
                <a:gd name="f510" fmla="*/ 871347 f413 1"/>
                <a:gd name="f511" fmla="*/ 987743 f414 1"/>
                <a:gd name="f512" fmla="*/ 853631 f413 1"/>
                <a:gd name="f513" fmla="*/ 997934 f414 1"/>
                <a:gd name="f514" fmla="*/ 817340 f413 1"/>
                <a:gd name="f515" fmla="*/ 980885 f414 1"/>
                <a:gd name="f516" fmla="*/ 796004 f413 1"/>
                <a:gd name="f517" fmla="*/ 966311 f414 1"/>
                <a:gd name="f518" fmla="*/ 781717 f413 1"/>
                <a:gd name="f519" fmla="*/ 884015 f414 1"/>
                <a:gd name="f520" fmla="*/ 694944 f413 1"/>
                <a:gd name="f521" fmla="*/ 866870 f414 1"/>
                <a:gd name="f522" fmla="*/ 688658 f413 1"/>
                <a:gd name="f523" fmla="*/ 863346 f414 1"/>
                <a:gd name="f524" fmla="*/ 740664 f413 1"/>
                <a:gd name="f525" fmla="*/ 806672 f414 1"/>
                <a:gd name="f526" fmla="*/ 810387 f413 1"/>
                <a:gd name="f527" fmla="*/ 623411 f414 1"/>
                <a:gd name="f528" fmla="*/ 501777 f413 1"/>
                <a:gd name="f529" fmla="*/ 620745 f414 1"/>
                <a:gd name="f530" fmla="*/ 501110 f413 1"/>
                <a:gd name="f531" fmla="*/ 606743 f414 1"/>
                <a:gd name="f532" fmla="*/ 505873 f413 1"/>
                <a:gd name="f533" fmla="*/ 511588 f414 1"/>
                <a:gd name="f534" fmla="*/ 507301 f413 1"/>
                <a:gd name="f535" fmla="*/ 477298 f414 1"/>
                <a:gd name="f536" fmla="*/ 521113 f413 1"/>
                <a:gd name="f537" fmla="*/ 429196 f414 1"/>
                <a:gd name="f538" fmla="*/ 563594 f413 1"/>
                <a:gd name="f539" fmla="*/ 409766 f414 1"/>
                <a:gd name="f540" fmla="*/ 634175 f413 1"/>
                <a:gd name="f541" fmla="*/ 450914 f414 1"/>
                <a:gd name="f542" fmla="*/ 663226 f413 1"/>
                <a:gd name="f543" fmla="*/ 607314 f414 1"/>
                <a:gd name="f544" fmla="*/ 678466 f413 1"/>
                <a:gd name="f545" fmla="*/ 691229 f414 1"/>
                <a:gd name="f546" fmla="*/ 650367 f413 1"/>
                <a:gd name="f547" fmla="*/ 715995 f414 1"/>
                <a:gd name="f548" fmla="*/ 606457 f413 1"/>
                <a:gd name="f549" fmla="*/ 683895 f414 1"/>
                <a:gd name="f550" fmla="*/ 564261 f413 1"/>
                <a:gd name="f551" fmla="*/ 631889 f414 1"/>
                <a:gd name="f552" fmla="*/ 516541 f413 1"/>
                <a:gd name="f553" fmla="+- f415 0 f1"/>
                <a:gd name="f554" fmla="*/ f418 1 1100518"/>
                <a:gd name="f555" fmla="*/ f419 1 1040511"/>
                <a:gd name="f556" fmla="*/ f420 1 1100518"/>
                <a:gd name="f557" fmla="*/ f421 1 1040511"/>
                <a:gd name="f558" fmla="*/ f422 1 1100518"/>
                <a:gd name="f559" fmla="*/ f423 1 1040511"/>
                <a:gd name="f560" fmla="*/ f424 1 1100518"/>
                <a:gd name="f561" fmla="*/ f425 1 1040511"/>
                <a:gd name="f562" fmla="*/ f426 1 1100518"/>
                <a:gd name="f563" fmla="*/ f427 1 1040511"/>
                <a:gd name="f564" fmla="*/ f428 1 1100518"/>
                <a:gd name="f565" fmla="*/ f429 1 1040511"/>
                <a:gd name="f566" fmla="*/ f430 1 1100518"/>
                <a:gd name="f567" fmla="*/ f431 1 1040511"/>
                <a:gd name="f568" fmla="*/ f432 1 1100518"/>
                <a:gd name="f569" fmla="*/ f433 1 1040511"/>
                <a:gd name="f570" fmla="*/ f434 1 1100518"/>
                <a:gd name="f571" fmla="*/ f435 1 1040511"/>
                <a:gd name="f572" fmla="*/ f436 1 1100518"/>
                <a:gd name="f573" fmla="*/ f437 1 1040511"/>
                <a:gd name="f574" fmla="*/ f438 1 1100518"/>
                <a:gd name="f575" fmla="*/ f439 1 1040511"/>
                <a:gd name="f576" fmla="*/ f440 1 1100518"/>
                <a:gd name="f577" fmla="*/ f441 1 1040511"/>
                <a:gd name="f578" fmla="*/ f442 1 1100518"/>
                <a:gd name="f579" fmla="*/ f443 1 1040511"/>
                <a:gd name="f580" fmla="*/ f444 1 1100518"/>
                <a:gd name="f581" fmla="*/ f445 1 1040511"/>
                <a:gd name="f582" fmla="*/ f446 1 1100518"/>
                <a:gd name="f583" fmla="*/ f447 1 1040511"/>
                <a:gd name="f584" fmla="*/ f448 1 1100518"/>
                <a:gd name="f585" fmla="*/ f449 1 1040511"/>
                <a:gd name="f586" fmla="*/ f450 1 1100518"/>
                <a:gd name="f587" fmla="*/ f451 1 1040511"/>
                <a:gd name="f588" fmla="*/ f452 1 1100518"/>
                <a:gd name="f589" fmla="*/ f453 1 1040511"/>
                <a:gd name="f590" fmla="*/ f454 1 1100518"/>
                <a:gd name="f591" fmla="*/ f455 1 1040511"/>
                <a:gd name="f592" fmla="*/ f456 1 1100518"/>
                <a:gd name="f593" fmla="*/ f457 1 1040511"/>
                <a:gd name="f594" fmla="*/ f458 1 1100518"/>
                <a:gd name="f595" fmla="*/ f459 1 1040511"/>
                <a:gd name="f596" fmla="*/ f460 1 1100518"/>
                <a:gd name="f597" fmla="*/ f461 1 1040511"/>
                <a:gd name="f598" fmla="*/ f462 1 1100518"/>
                <a:gd name="f599" fmla="*/ f463 1 1040511"/>
                <a:gd name="f600" fmla="*/ f464 1 1100518"/>
                <a:gd name="f601" fmla="*/ f465 1 1100518"/>
                <a:gd name="f602" fmla="*/ f466 1 1040511"/>
                <a:gd name="f603" fmla="*/ f467 1 1100518"/>
                <a:gd name="f604" fmla="*/ f468 1 1040511"/>
                <a:gd name="f605" fmla="*/ f469 1 1100518"/>
                <a:gd name="f606" fmla="*/ f470 1 1040511"/>
                <a:gd name="f607" fmla="*/ f471 1 1100518"/>
                <a:gd name="f608" fmla="*/ f472 1 1040511"/>
                <a:gd name="f609" fmla="*/ f473 1 1100518"/>
                <a:gd name="f610" fmla="*/ f474 1 1040511"/>
                <a:gd name="f611" fmla="*/ f475 1 1100518"/>
                <a:gd name="f612" fmla="*/ f476 1 1040511"/>
                <a:gd name="f613" fmla="*/ f477 1 1100518"/>
                <a:gd name="f614" fmla="*/ f478 1 1100518"/>
                <a:gd name="f615" fmla="*/ f479 1 1040511"/>
                <a:gd name="f616" fmla="*/ f480 1 1100518"/>
                <a:gd name="f617" fmla="*/ f481 1 1040511"/>
                <a:gd name="f618" fmla="*/ f482 1 1100518"/>
                <a:gd name="f619" fmla="*/ f483 1 1040511"/>
                <a:gd name="f620" fmla="*/ f484 1 1100518"/>
                <a:gd name="f621" fmla="*/ f485 1 1040511"/>
                <a:gd name="f622" fmla="*/ f486 1 1100518"/>
                <a:gd name="f623" fmla="*/ f487 1 1040511"/>
                <a:gd name="f624" fmla="*/ f488 1 1100518"/>
                <a:gd name="f625" fmla="*/ f489 1 1040511"/>
                <a:gd name="f626" fmla="*/ f490 1 1100518"/>
                <a:gd name="f627" fmla="*/ f491 1 1040511"/>
                <a:gd name="f628" fmla="*/ f492 1 1100518"/>
                <a:gd name="f629" fmla="*/ f493 1 1040511"/>
                <a:gd name="f630" fmla="*/ f494 1 1100518"/>
                <a:gd name="f631" fmla="*/ f495 1 1040511"/>
                <a:gd name="f632" fmla="*/ f496 1 1040511"/>
                <a:gd name="f633" fmla="*/ f497 1 1100518"/>
                <a:gd name="f634" fmla="*/ f498 1 1040511"/>
                <a:gd name="f635" fmla="*/ f499 1 1100518"/>
                <a:gd name="f636" fmla="*/ f500 1 1040511"/>
                <a:gd name="f637" fmla="*/ f501 1 1100518"/>
                <a:gd name="f638" fmla="*/ f502 1 1040511"/>
                <a:gd name="f639" fmla="*/ f503 1 1100518"/>
                <a:gd name="f640" fmla="*/ f504 1 1040511"/>
                <a:gd name="f641" fmla="*/ f505 1 1100518"/>
                <a:gd name="f642" fmla="*/ f506 1 1040511"/>
                <a:gd name="f643" fmla="*/ f507 1 1100518"/>
                <a:gd name="f644" fmla="*/ f508 1 1040511"/>
                <a:gd name="f645" fmla="*/ f509 1 1100518"/>
                <a:gd name="f646" fmla="*/ f510 1 1040511"/>
                <a:gd name="f647" fmla="*/ f511 1 1100518"/>
                <a:gd name="f648" fmla="*/ f512 1 1040511"/>
                <a:gd name="f649" fmla="*/ f513 1 1100518"/>
                <a:gd name="f650" fmla="*/ f514 1 1040511"/>
                <a:gd name="f651" fmla="*/ f515 1 1100518"/>
                <a:gd name="f652" fmla="*/ f516 1 1040511"/>
                <a:gd name="f653" fmla="*/ f517 1 1100518"/>
                <a:gd name="f654" fmla="*/ f518 1 1040511"/>
                <a:gd name="f655" fmla="*/ f519 1 1100518"/>
                <a:gd name="f656" fmla="*/ f520 1 1040511"/>
                <a:gd name="f657" fmla="*/ f521 1 1100518"/>
                <a:gd name="f658" fmla="*/ f522 1 1040511"/>
                <a:gd name="f659" fmla="*/ f523 1 1100518"/>
                <a:gd name="f660" fmla="*/ f524 1 1040511"/>
                <a:gd name="f661" fmla="*/ f525 1 1100518"/>
                <a:gd name="f662" fmla="*/ f526 1 1040511"/>
                <a:gd name="f663" fmla="*/ f527 1 1100518"/>
                <a:gd name="f664" fmla="*/ f528 1 1040511"/>
                <a:gd name="f665" fmla="*/ f529 1 1100518"/>
                <a:gd name="f666" fmla="*/ f530 1 1040511"/>
                <a:gd name="f667" fmla="*/ f531 1 1100518"/>
                <a:gd name="f668" fmla="*/ f532 1 1040511"/>
                <a:gd name="f669" fmla="*/ f533 1 1100518"/>
                <a:gd name="f670" fmla="*/ f534 1 1040511"/>
                <a:gd name="f671" fmla="*/ f535 1 1100518"/>
                <a:gd name="f672" fmla="*/ f536 1 1040511"/>
                <a:gd name="f673" fmla="*/ f537 1 1100518"/>
                <a:gd name="f674" fmla="*/ f538 1 1040511"/>
                <a:gd name="f675" fmla="*/ f539 1 1100518"/>
                <a:gd name="f676" fmla="*/ f540 1 1040511"/>
                <a:gd name="f677" fmla="*/ f541 1 1100518"/>
                <a:gd name="f678" fmla="*/ f542 1 1040511"/>
                <a:gd name="f679" fmla="*/ f543 1 1100518"/>
                <a:gd name="f680" fmla="*/ f544 1 1040511"/>
                <a:gd name="f681" fmla="*/ f545 1 1100518"/>
                <a:gd name="f682" fmla="*/ f546 1 1040511"/>
                <a:gd name="f683" fmla="*/ f547 1 1100518"/>
                <a:gd name="f684" fmla="*/ f548 1 1040511"/>
                <a:gd name="f685" fmla="*/ f549 1 1100518"/>
                <a:gd name="f686" fmla="*/ f550 1 1040511"/>
                <a:gd name="f687" fmla="*/ f551 1 1100518"/>
                <a:gd name="f688" fmla="*/ f552 1 1040511"/>
                <a:gd name="f689" fmla="*/ f409 1 f416"/>
                <a:gd name="f690" fmla="*/ f410 1 f416"/>
                <a:gd name="f691" fmla="*/ f409 1 f417"/>
                <a:gd name="f692" fmla="*/ f411 1 f417"/>
                <a:gd name="f693" fmla="*/ f554 1 f416"/>
                <a:gd name="f694" fmla="*/ f555 1 f417"/>
                <a:gd name="f695" fmla="*/ f556 1 f416"/>
                <a:gd name="f696" fmla="*/ f557 1 f417"/>
                <a:gd name="f697" fmla="*/ f558 1 f416"/>
                <a:gd name="f698" fmla="*/ f559 1 f417"/>
                <a:gd name="f699" fmla="*/ f560 1 f416"/>
                <a:gd name="f700" fmla="*/ f561 1 f417"/>
                <a:gd name="f701" fmla="*/ f562 1 f416"/>
                <a:gd name="f702" fmla="*/ f563 1 f417"/>
                <a:gd name="f703" fmla="*/ f564 1 f416"/>
                <a:gd name="f704" fmla="*/ f565 1 f417"/>
                <a:gd name="f705" fmla="*/ f566 1 f416"/>
                <a:gd name="f706" fmla="*/ f567 1 f417"/>
                <a:gd name="f707" fmla="*/ f568 1 f416"/>
                <a:gd name="f708" fmla="*/ f569 1 f417"/>
                <a:gd name="f709" fmla="*/ f570 1 f416"/>
                <a:gd name="f710" fmla="*/ f571 1 f417"/>
                <a:gd name="f711" fmla="*/ f572 1 f416"/>
                <a:gd name="f712" fmla="*/ f573 1 f417"/>
                <a:gd name="f713" fmla="*/ f574 1 f416"/>
                <a:gd name="f714" fmla="*/ f575 1 f417"/>
                <a:gd name="f715" fmla="*/ f576 1 f416"/>
                <a:gd name="f716" fmla="*/ f577 1 f417"/>
                <a:gd name="f717" fmla="*/ f578 1 f416"/>
                <a:gd name="f718" fmla="*/ f579 1 f417"/>
                <a:gd name="f719" fmla="*/ f580 1 f416"/>
                <a:gd name="f720" fmla="*/ f581 1 f417"/>
                <a:gd name="f721" fmla="*/ f582 1 f416"/>
                <a:gd name="f722" fmla="*/ f583 1 f417"/>
                <a:gd name="f723" fmla="*/ f584 1 f416"/>
                <a:gd name="f724" fmla="*/ f585 1 f417"/>
                <a:gd name="f725" fmla="*/ f586 1 f416"/>
                <a:gd name="f726" fmla="*/ f587 1 f417"/>
                <a:gd name="f727" fmla="*/ f588 1 f416"/>
                <a:gd name="f728" fmla="*/ f589 1 f417"/>
                <a:gd name="f729" fmla="*/ f590 1 f416"/>
                <a:gd name="f730" fmla="*/ f591 1 f417"/>
                <a:gd name="f731" fmla="*/ f592 1 f416"/>
                <a:gd name="f732" fmla="*/ f593 1 f417"/>
                <a:gd name="f733" fmla="*/ f594 1 f416"/>
                <a:gd name="f734" fmla="*/ f595 1 f417"/>
                <a:gd name="f735" fmla="*/ f596 1 f416"/>
                <a:gd name="f736" fmla="*/ f597 1 f417"/>
                <a:gd name="f737" fmla="*/ f598 1 f416"/>
                <a:gd name="f738" fmla="*/ f599 1 f417"/>
                <a:gd name="f739" fmla="*/ f600 1 f416"/>
                <a:gd name="f740" fmla="*/ f601 1 f416"/>
                <a:gd name="f741" fmla="*/ f602 1 f417"/>
                <a:gd name="f742" fmla="*/ f603 1 f416"/>
                <a:gd name="f743" fmla="*/ f604 1 f417"/>
                <a:gd name="f744" fmla="*/ f605 1 f416"/>
                <a:gd name="f745" fmla="*/ f606 1 f417"/>
                <a:gd name="f746" fmla="*/ f607 1 f416"/>
                <a:gd name="f747" fmla="*/ f608 1 f417"/>
                <a:gd name="f748" fmla="*/ f609 1 f416"/>
                <a:gd name="f749" fmla="*/ f610 1 f417"/>
                <a:gd name="f750" fmla="*/ f611 1 f416"/>
                <a:gd name="f751" fmla="*/ f612 1 f417"/>
                <a:gd name="f752" fmla="*/ f613 1 f416"/>
                <a:gd name="f753" fmla="*/ f614 1 f416"/>
                <a:gd name="f754" fmla="*/ f615 1 f417"/>
                <a:gd name="f755" fmla="*/ f616 1 f416"/>
                <a:gd name="f756" fmla="*/ f617 1 f417"/>
                <a:gd name="f757" fmla="*/ f618 1 f416"/>
                <a:gd name="f758" fmla="*/ f619 1 f417"/>
                <a:gd name="f759" fmla="*/ f620 1 f416"/>
                <a:gd name="f760" fmla="*/ f621 1 f417"/>
                <a:gd name="f761" fmla="*/ f622 1 f416"/>
                <a:gd name="f762" fmla="*/ f623 1 f417"/>
                <a:gd name="f763" fmla="*/ f624 1 f416"/>
                <a:gd name="f764" fmla="*/ f625 1 f417"/>
                <a:gd name="f765" fmla="*/ f626 1 f416"/>
                <a:gd name="f766" fmla="*/ f627 1 f417"/>
                <a:gd name="f767" fmla="*/ f628 1 f416"/>
                <a:gd name="f768" fmla="*/ f629 1 f417"/>
                <a:gd name="f769" fmla="*/ f630 1 f416"/>
                <a:gd name="f770" fmla="*/ f631 1 f417"/>
                <a:gd name="f771" fmla="*/ f632 1 f417"/>
                <a:gd name="f772" fmla="*/ f633 1 f416"/>
                <a:gd name="f773" fmla="*/ f634 1 f417"/>
                <a:gd name="f774" fmla="*/ f635 1 f416"/>
                <a:gd name="f775" fmla="*/ f636 1 f417"/>
                <a:gd name="f776" fmla="*/ f637 1 f416"/>
                <a:gd name="f777" fmla="*/ f638 1 f417"/>
                <a:gd name="f778" fmla="*/ f639 1 f416"/>
                <a:gd name="f779" fmla="*/ f640 1 f417"/>
                <a:gd name="f780" fmla="*/ f641 1 f416"/>
                <a:gd name="f781" fmla="*/ f642 1 f417"/>
                <a:gd name="f782" fmla="*/ f643 1 f416"/>
                <a:gd name="f783" fmla="*/ f644 1 f417"/>
                <a:gd name="f784" fmla="*/ f645 1 f416"/>
                <a:gd name="f785" fmla="*/ f646 1 f417"/>
                <a:gd name="f786" fmla="*/ f647 1 f416"/>
                <a:gd name="f787" fmla="*/ f648 1 f417"/>
                <a:gd name="f788" fmla="*/ f649 1 f416"/>
                <a:gd name="f789" fmla="*/ f650 1 f417"/>
                <a:gd name="f790" fmla="*/ f651 1 f416"/>
                <a:gd name="f791" fmla="*/ f652 1 f417"/>
                <a:gd name="f792" fmla="*/ f653 1 f416"/>
                <a:gd name="f793" fmla="*/ f654 1 f417"/>
                <a:gd name="f794" fmla="*/ f655 1 f416"/>
                <a:gd name="f795" fmla="*/ f656 1 f417"/>
                <a:gd name="f796" fmla="*/ f657 1 f416"/>
                <a:gd name="f797" fmla="*/ f658 1 f417"/>
                <a:gd name="f798" fmla="*/ f659 1 f416"/>
                <a:gd name="f799" fmla="*/ f660 1 f417"/>
                <a:gd name="f800" fmla="*/ f661 1 f416"/>
                <a:gd name="f801" fmla="*/ f662 1 f417"/>
                <a:gd name="f802" fmla="*/ f663 1 f416"/>
                <a:gd name="f803" fmla="*/ f664 1 f417"/>
                <a:gd name="f804" fmla="*/ f665 1 f416"/>
                <a:gd name="f805" fmla="*/ f666 1 f417"/>
                <a:gd name="f806" fmla="*/ f667 1 f416"/>
                <a:gd name="f807" fmla="*/ f668 1 f417"/>
                <a:gd name="f808" fmla="*/ f669 1 f416"/>
                <a:gd name="f809" fmla="*/ f670 1 f417"/>
                <a:gd name="f810" fmla="*/ f671 1 f416"/>
                <a:gd name="f811" fmla="*/ f672 1 f417"/>
                <a:gd name="f812" fmla="*/ f673 1 f416"/>
                <a:gd name="f813" fmla="*/ f674 1 f417"/>
                <a:gd name="f814" fmla="*/ f675 1 f416"/>
                <a:gd name="f815" fmla="*/ f676 1 f417"/>
                <a:gd name="f816" fmla="*/ f677 1 f416"/>
                <a:gd name="f817" fmla="*/ f678 1 f417"/>
                <a:gd name="f818" fmla="*/ f679 1 f416"/>
                <a:gd name="f819" fmla="*/ f680 1 f417"/>
                <a:gd name="f820" fmla="*/ f681 1 f416"/>
                <a:gd name="f821" fmla="*/ f682 1 f417"/>
                <a:gd name="f822" fmla="*/ f683 1 f416"/>
                <a:gd name="f823" fmla="*/ f684 1 f417"/>
                <a:gd name="f824" fmla="*/ f685 1 f416"/>
                <a:gd name="f825" fmla="*/ f686 1 f417"/>
                <a:gd name="f826" fmla="*/ f687 1 f416"/>
                <a:gd name="f827" fmla="*/ f688 1 f417"/>
                <a:gd name="f828" fmla="*/ f689 f407 1"/>
                <a:gd name="f829" fmla="*/ f690 f407 1"/>
                <a:gd name="f830" fmla="*/ f692 f408 1"/>
                <a:gd name="f831" fmla="*/ f691 f408 1"/>
                <a:gd name="f832" fmla="*/ f693 f407 1"/>
                <a:gd name="f833" fmla="*/ f694 f408 1"/>
                <a:gd name="f834" fmla="*/ f695 f407 1"/>
                <a:gd name="f835" fmla="*/ f696 f408 1"/>
                <a:gd name="f836" fmla="*/ f697 f407 1"/>
                <a:gd name="f837" fmla="*/ f698 f408 1"/>
                <a:gd name="f838" fmla="*/ f699 f407 1"/>
                <a:gd name="f839" fmla="*/ f700 f408 1"/>
                <a:gd name="f840" fmla="*/ f701 f407 1"/>
                <a:gd name="f841" fmla="*/ f702 f408 1"/>
                <a:gd name="f842" fmla="*/ f703 f407 1"/>
                <a:gd name="f843" fmla="*/ f704 f408 1"/>
                <a:gd name="f844" fmla="*/ f705 f407 1"/>
                <a:gd name="f845" fmla="*/ f706 f408 1"/>
                <a:gd name="f846" fmla="*/ f707 f407 1"/>
                <a:gd name="f847" fmla="*/ f708 f408 1"/>
                <a:gd name="f848" fmla="*/ f709 f407 1"/>
                <a:gd name="f849" fmla="*/ f710 f408 1"/>
                <a:gd name="f850" fmla="*/ f711 f407 1"/>
                <a:gd name="f851" fmla="*/ f712 f408 1"/>
                <a:gd name="f852" fmla="*/ f713 f407 1"/>
                <a:gd name="f853" fmla="*/ f714 f408 1"/>
                <a:gd name="f854" fmla="*/ f715 f407 1"/>
                <a:gd name="f855" fmla="*/ f716 f408 1"/>
                <a:gd name="f856" fmla="*/ f717 f407 1"/>
                <a:gd name="f857" fmla="*/ f718 f408 1"/>
                <a:gd name="f858" fmla="*/ f719 f407 1"/>
                <a:gd name="f859" fmla="*/ f720 f408 1"/>
                <a:gd name="f860" fmla="*/ f721 f407 1"/>
                <a:gd name="f861" fmla="*/ f722 f408 1"/>
                <a:gd name="f862" fmla="*/ f723 f407 1"/>
                <a:gd name="f863" fmla="*/ f724 f408 1"/>
                <a:gd name="f864" fmla="*/ f725 f407 1"/>
                <a:gd name="f865" fmla="*/ f726 f408 1"/>
                <a:gd name="f866" fmla="*/ f727 f407 1"/>
                <a:gd name="f867" fmla="*/ f728 f408 1"/>
                <a:gd name="f868" fmla="*/ f729 f407 1"/>
                <a:gd name="f869" fmla="*/ f730 f408 1"/>
                <a:gd name="f870" fmla="*/ f731 f407 1"/>
                <a:gd name="f871" fmla="*/ f732 f408 1"/>
                <a:gd name="f872" fmla="*/ f733 f407 1"/>
                <a:gd name="f873" fmla="*/ f734 f408 1"/>
                <a:gd name="f874" fmla="*/ f735 f407 1"/>
                <a:gd name="f875" fmla="*/ f736 f408 1"/>
                <a:gd name="f876" fmla="*/ f737 f407 1"/>
                <a:gd name="f877" fmla="*/ f738 f408 1"/>
                <a:gd name="f878" fmla="*/ f739 f407 1"/>
                <a:gd name="f879" fmla="*/ f740 f407 1"/>
                <a:gd name="f880" fmla="*/ f741 f408 1"/>
                <a:gd name="f881" fmla="*/ f742 f407 1"/>
                <a:gd name="f882" fmla="*/ f743 f408 1"/>
                <a:gd name="f883" fmla="*/ f744 f407 1"/>
                <a:gd name="f884" fmla="*/ f745 f408 1"/>
                <a:gd name="f885" fmla="*/ f746 f407 1"/>
                <a:gd name="f886" fmla="*/ f747 f408 1"/>
                <a:gd name="f887" fmla="*/ f748 f407 1"/>
                <a:gd name="f888" fmla="*/ f749 f408 1"/>
                <a:gd name="f889" fmla="*/ f750 f407 1"/>
                <a:gd name="f890" fmla="*/ f751 f408 1"/>
                <a:gd name="f891" fmla="*/ f752 f407 1"/>
                <a:gd name="f892" fmla="*/ f753 f407 1"/>
                <a:gd name="f893" fmla="*/ f754 f408 1"/>
                <a:gd name="f894" fmla="*/ f755 f407 1"/>
                <a:gd name="f895" fmla="*/ f756 f408 1"/>
                <a:gd name="f896" fmla="*/ f757 f407 1"/>
                <a:gd name="f897" fmla="*/ f758 f408 1"/>
                <a:gd name="f898" fmla="*/ f759 f407 1"/>
                <a:gd name="f899" fmla="*/ f760 f408 1"/>
                <a:gd name="f900" fmla="*/ f761 f407 1"/>
                <a:gd name="f901" fmla="*/ f762 f408 1"/>
                <a:gd name="f902" fmla="*/ f763 f407 1"/>
                <a:gd name="f903" fmla="*/ f764 f408 1"/>
                <a:gd name="f904" fmla="*/ f765 f407 1"/>
                <a:gd name="f905" fmla="*/ f766 f408 1"/>
                <a:gd name="f906" fmla="*/ f767 f407 1"/>
                <a:gd name="f907" fmla="*/ f768 f408 1"/>
                <a:gd name="f908" fmla="*/ f769 f407 1"/>
                <a:gd name="f909" fmla="*/ f770 f408 1"/>
                <a:gd name="f910" fmla="*/ f771 f408 1"/>
                <a:gd name="f911" fmla="*/ f772 f407 1"/>
                <a:gd name="f912" fmla="*/ f773 f408 1"/>
                <a:gd name="f913" fmla="*/ f774 f407 1"/>
                <a:gd name="f914" fmla="*/ f775 f408 1"/>
                <a:gd name="f915" fmla="*/ f776 f407 1"/>
                <a:gd name="f916" fmla="*/ f777 f408 1"/>
                <a:gd name="f917" fmla="*/ f778 f407 1"/>
                <a:gd name="f918" fmla="*/ f779 f408 1"/>
                <a:gd name="f919" fmla="*/ f780 f407 1"/>
                <a:gd name="f920" fmla="*/ f781 f408 1"/>
                <a:gd name="f921" fmla="*/ f782 f407 1"/>
                <a:gd name="f922" fmla="*/ f783 f408 1"/>
                <a:gd name="f923" fmla="*/ f784 f407 1"/>
                <a:gd name="f924" fmla="*/ f785 f408 1"/>
                <a:gd name="f925" fmla="*/ f786 f407 1"/>
                <a:gd name="f926" fmla="*/ f787 f408 1"/>
                <a:gd name="f927" fmla="*/ f788 f407 1"/>
                <a:gd name="f928" fmla="*/ f789 f408 1"/>
                <a:gd name="f929" fmla="*/ f790 f407 1"/>
                <a:gd name="f930" fmla="*/ f791 f408 1"/>
                <a:gd name="f931" fmla="*/ f792 f407 1"/>
                <a:gd name="f932" fmla="*/ f793 f408 1"/>
                <a:gd name="f933" fmla="*/ f794 f407 1"/>
                <a:gd name="f934" fmla="*/ f795 f408 1"/>
                <a:gd name="f935" fmla="*/ f796 f407 1"/>
                <a:gd name="f936" fmla="*/ f797 f408 1"/>
                <a:gd name="f937" fmla="*/ f798 f407 1"/>
                <a:gd name="f938" fmla="*/ f799 f408 1"/>
                <a:gd name="f939" fmla="*/ f800 f407 1"/>
                <a:gd name="f940" fmla="*/ f801 f408 1"/>
                <a:gd name="f941" fmla="*/ f802 f407 1"/>
                <a:gd name="f942" fmla="*/ f803 f408 1"/>
                <a:gd name="f943" fmla="*/ f804 f407 1"/>
                <a:gd name="f944" fmla="*/ f805 f408 1"/>
                <a:gd name="f945" fmla="*/ f806 f407 1"/>
                <a:gd name="f946" fmla="*/ f807 f408 1"/>
                <a:gd name="f947" fmla="*/ f808 f407 1"/>
                <a:gd name="f948" fmla="*/ f809 f408 1"/>
                <a:gd name="f949" fmla="*/ f810 f407 1"/>
                <a:gd name="f950" fmla="*/ f811 f408 1"/>
                <a:gd name="f951" fmla="*/ f812 f407 1"/>
                <a:gd name="f952" fmla="*/ f813 f408 1"/>
                <a:gd name="f953" fmla="*/ f814 f407 1"/>
                <a:gd name="f954" fmla="*/ f815 f408 1"/>
                <a:gd name="f955" fmla="*/ f816 f407 1"/>
                <a:gd name="f956" fmla="*/ f817 f408 1"/>
                <a:gd name="f957" fmla="*/ f818 f407 1"/>
                <a:gd name="f958" fmla="*/ f819 f408 1"/>
                <a:gd name="f959" fmla="*/ f820 f407 1"/>
                <a:gd name="f960" fmla="*/ f821 f408 1"/>
                <a:gd name="f961" fmla="*/ f822 f407 1"/>
                <a:gd name="f962" fmla="*/ f823 f408 1"/>
                <a:gd name="f963" fmla="*/ f824 f407 1"/>
                <a:gd name="f964" fmla="*/ f825 f408 1"/>
                <a:gd name="f965" fmla="*/ f826 f407 1"/>
                <a:gd name="f966" fmla="*/ f827 f4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3">
                  <a:pos x="f832" y="f833"/>
                </a:cxn>
                <a:cxn ang="f553">
                  <a:pos x="f834" y="f835"/>
                </a:cxn>
                <a:cxn ang="f553">
                  <a:pos x="f836" y="f837"/>
                </a:cxn>
                <a:cxn ang="f553">
                  <a:pos x="f838" y="f839"/>
                </a:cxn>
                <a:cxn ang="f553">
                  <a:pos x="f840" y="f841"/>
                </a:cxn>
                <a:cxn ang="f553">
                  <a:pos x="f842" y="f843"/>
                </a:cxn>
                <a:cxn ang="f553">
                  <a:pos x="f844" y="f845"/>
                </a:cxn>
                <a:cxn ang="f553">
                  <a:pos x="f846" y="f847"/>
                </a:cxn>
                <a:cxn ang="f553">
                  <a:pos x="f848" y="f849"/>
                </a:cxn>
                <a:cxn ang="f553">
                  <a:pos x="f850" y="f851"/>
                </a:cxn>
                <a:cxn ang="f553">
                  <a:pos x="f852" y="f853"/>
                </a:cxn>
                <a:cxn ang="f553">
                  <a:pos x="f854" y="f855"/>
                </a:cxn>
                <a:cxn ang="f553">
                  <a:pos x="f856" y="f857"/>
                </a:cxn>
                <a:cxn ang="f553">
                  <a:pos x="f858" y="f859"/>
                </a:cxn>
                <a:cxn ang="f553">
                  <a:pos x="f860" y="f861"/>
                </a:cxn>
                <a:cxn ang="f553">
                  <a:pos x="f862" y="f863"/>
                </a:cxn>
                <a:cxn ang="f553">
                  <a:pos x="f864" y="f865"/>
                </a:cxn>
                <a:cxn ang="f553">
                  <a:pos x="f866" y="f867"/>
                </a:cxn>
                <a:cxn ang="f553">
                  <a:pos x="f868" y="f869"/>
                </a:cxn>
                <a:cxn ang="f553">
                  <a:pos x="f870" y="f871"/>
                </a:cxn>
                <a:cxn ang="f553">
                  <a:pos x="f872" y="f873"/>
                </a:cxn>
                <a:cxn ang="f553">
                  <a:pos x="f874" y="f875"/>
                </a:cxn>
                <a:cxn ang="f553">
                  <a:pos x="f876" y="f877"/>
                </a:cxn>
                <a:cxn ang="f553">
                  <a:pos x="f878" y="f833"/>
                </a:cxn>
                <a:cxn ang="f553">
                  <a:pos x="f879" y="f880"/>
                </a:cxn>
                <a:cxn ang="f553">
                  <a:pos x="f881" y="f882"/>
                </a:cxn>
                <a:cxn ang="f553">
                  <a:pos x="f883" y="f884"/>
                </a:cxn>
                <a:cxn ang="f553">
                  <a:pos x="f885" y="f886"/>
                </a:cxn>
                <a:cxn ang="f553">
                  <a:pos x="f887" y="f888"/>
                </a:cxn>
                <a:cxn ang="f553">
                  <a:pos x="f889" y="f890"/>
                </a:cxn>
                <a:cxn ang="f553">
                  <a:pos x="f891" y="f890"/>
                </a:cxn>
                <a:cxn ang="f553">
                  <a:pos x="f892" y="f893"/>
                </a:cxn>
                <a:cxn ang="f553">
                  <a:pos x="f894" y="f895"/>
                </a:cxn>
                <a:cxn ang="f553">
                  <a:pos x="f896" y="f897"/>
                </a:cxn>
                <a:cxn ang="f553">
                  <a:pos x="f898" y="f899"/>
                </a:cxn>
                <a:cxn ang="f553">
                  <a:pos x="f832" y="f833"/>
                </a:cxn>
                <a:cxn ang="f553">
                  <a:pos x="f900" y="f901"/>
                </a:cxn>
                <a:cxn ang="f553">
                  <a:pos x="f902" y="f903"/>
                </a:cxn>
                <a:cxn ang="f553">
                  <a:pos x="f904" y="f905"/>
                </a:cxn>
                <a:cxn ang="f553">
                  <a:pos x="f906" y="f907"/>
                </a:cxn>
                <a:cxn ang="f553">
                  <a:pos x="f908" y="f909"/>
                </a:cxn>
                <a:cxn ang="f553">
                  <a:pos x="f876" y="f910"/>
                </a:cxn>
                <a:cxn ang="f553">
                  <a:pos x="f911" y="f912"/>
                </a:cxn>
                <a:cxn ang="f553">
                  <a:pos x="f913" y="f914"/>
                </a:cxn>
                <a:cxn ang="f553">
                  <a:pos x="f915" y="f916"/>
                </a:cxn>
                <a:cxn ang="f553">
                  <a:pos x="f917" y="f918"/>
                </a:cxn>
                <a:cxn ang="f553">
                  <a:pos x="f919" y="f920"/>
                </a:cxn>
                <a:cxn ang="f553">
                  <a:pos x="f921" y="f922"/>
                </a:cxn>
                <a:cxn ang="f553">
                  <a:pos x="f923" y="f924"/>
                </a:cxn>
                <a:cxn ang="f553">
                  <a:pos x="f925" y="f926"/>
                </a:cxn>
                <a:cxn ang="f553">
                  <a:pos x="f927" y="f928"/>
                </a:cxn>
                <a:cxn ang="f553">
                  <a:pos x="f929" y="f930"/>
                </a:cxn>
                <a:cxn ang="f553">
                  <a:pos x="f931" y="f932"/>
                </a:cxn>
                <a:cxn ang="f553">
                  <a:pos x="f933" y="f934"/>
                </a:cxn>
                <a:cxn ang="f553">
                  <a:pos x="f935" y="f936"/>
                </a:cxn>
                <a:cxn ang="f553">
                  <a:pos x="f937" y="f938"/>
                </a:cxn>
                <a:cxn ang="f553">
                  <a:pos x="f939" y="f940"/>
                </a:cxn>
                <a:cxn ang="f553">
                  <a:pos x="f900" y="f901"/>
                </a:cxn>
                <a:cxn ang="f553">
                  <a:pos x="f941" y="f942"/>
                </a:cxn>
                <a:cxn ang="f553">
                  <a:pos x="f943" y="f944"/>
                </a:cxn>
                <a:cxn ang="f553">
                  <a:pos x="f945" y="f946"/>
                </a:cxn>
                <a:cxn ang="f553">
                  <a:pos x="f947" y="f948"/>
                </a:cxn>
                <a:cxn ang="f553">
                  <a:pos x="f949" y="f950"/>
                </a:cxn>
                <a:cxn ang="f553">
                  <a:pos x="f951" y="f952"/>
                </a:cxn>
                <a:cxn ang="f553">
                  <a:pos x="f953" y="f954"/>
                </a:cxn>
                <a:cxn ang="f553">
                  <a:pos x="f955" y="f956"/>
                </a:cxn>
                <a:cxn ang="f553">
                  <a:pos x="f957" y="f958"/>
                </a:cxn>
                <a:cxn ang="f553">
                  <a:pos x="f959" y="f960"/>
                </a:cxn>
                <a:cxn ang="f553">
                  <a:pos x="f961" y="f962"/>
                </a:cxn>
                <a:cxn ang="f553">
                  <a:pos x="f963" y="f964"/>
                </a:cxn>
                <a:cxn ang="f553">
                  <a:pos x="f965" y="f966"/>
                </a:cxn>
                <a:cxn ang="f553">
                  <a:pos x="f941" y="f942"/>
                </a:cxn>
              </a:cxnLst>
              <a:rect l="f828" t="f831" r="f829" b="f830"/>
              <a:pathLst>
                <a:path w="1100518" h="104051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4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5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9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5" y="f177"/>
                    <a:pt x="f178" y="f7"/>
                  </a:cubicBezTo>
                  <a:cubicBezTo>
                    <a:pt x="f179" y="f7"/>
                    <a:pt x="f180" y="f7"/>
                    <a:pt x="f5" y="f7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8" y="f9"/>
                  </a:cubicBezTo>
                  <a:close/>
                  <a:moveTo>
                    <a:pt x="f209" y="f210"/>
                  </a:moveTo>
                  <a:cubicBezTo>
                    <a:pt x="f209" y="f211"/>
                    <a:pt x="f212" y="f213"/>
                    <a:pt x="f212" y="f214"/>
                  </a:cubicBez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138" y="f237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166" y="f268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3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210"/>
                    <a:pt x="f209" y="f210"/>
                  </a:cubicBezTo>
                  <a:close/>
                  <a:moveTo>
                    <a:pt x="f330" y="f331"/>
                  </a:moveTo>
                  <a:cubicBezTo>
                    <a:pt x="f332" y="f333"/>
                    <a:pt x="f334" y="f335"/>
                    <a:pt x="f336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cubicBezTo>
                    <a:pt x="f380" y="f381"/>
                    <a:pt x="f382" y="f383"/>
                    <a:pt x="f384" y="f385"/>
                  </a:cubicBezTo>
                  <a:cubicBezTo>
                    <a:pt x="f386" y="f387"/>
                    <a:pt x="f388" y="f389"/>
                    <a:pt x="f238" y="f390"/>
                  </a:cubicBezTo>
                  <a:cubicBezTo>
                    <a:pt x="f391" y="f392"/>
                    <a:pt x="f393" y="f394"/>
                    <a:pt x="f395" y="f396"/>
                  </a:cubicBezTo>
                  <a:cubicBezTo>
                    <a:pt x="f397" y="f398"/>
                    <a:pt x="f399" y="f400"/>
                    <a:pt x="f401" y="f402"/>
                  </a:cubicBezTo>
                  <a:cubicBezTo>
                    <a:pt x="f403" y="f404"/>
                    <a:pt x="f389" y="f405"/>
                    <a:pt x="f330" y="f331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Forma libre: forma 22">
              <a:extLst>
                <a:ext uri="{FF2B5EF4-FFF2-40B4-BE49-F238E27FC236}">
                  <a16:creationId xmlns:a16="http://schemas.microsoft.com/office/drawing/2014/main" id="{EB2E46C7-B99C-4951-92C3-F7FFBC254096}"/>
                </a:ext>
              </a:extLst>
            </p:cNvPr>
            <p:cNvSpPr/>
            <p:nvPr/>
          </p:nvSpPr>
          <p:spPr>
            <a:xfrm>
              <a:off x="7679615" y="532372"/>
              <a:ext cx="844722" cy="465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1302"/>
                <a:gd name="f7" fmla="val 331065"/>
                <a:gd name="f8" fmla="val 85"/>
                <a:gd name="f9" fmla="val 322016"/>
                <a:gd name="f10" fmla="val 316111"/>
                <a:gd name="f11" fmla="val 310110"/>
                <a:gd name="f12" fmla="val 244959"/>
                <a:gd name="f13" fmla="val -106"/>
                <a:gd name="f14" fmla="val 179713"/>
                <a:gd name="f15" fmla="val 114562"/>
                <a:gd name="f16" fmla="val 275"/>
                <a:gd name="f17" fmla="val 43601"/>
                <a:gd name="f18" fmla="val 43804"/>
                <a:gd name="f19" fmla="val 167"/>
                <a:gd name="f20" fmla="val 114956"/>
                <a:gd name="f21" fmla="val 71"/>
                <a:gd name="f22" fmla="val 239257"/>
                <a:gd name="f23" fmla="val -24"/>
                <a:gd name="f24" fmla="val 363559"/>
                <a:gd name="f25" fmla="val 487860"/>
                <a:gd name="f26" fmla="val 557964"/>
                <a:gd name="f27" fmla="val 601207"/>
                <a:gd name="f28" fmla="val 43886"/>
                <a:gd name="f29" fmla="val 601303"/>
                <a:gd name="f30" fmla="val 114181"/>
                <a:gd name="f31" fmla="val 181618"/>
                <a:gd name="f32" fmla="val 248960"/>
                <a:gd name="f33" fmla="val 316397"/>
                <a:gd name="f34" fmla="val 320111"/>
                <a:gd name="f35" fmla="val 323826"/>
                <a:gd name="f36" fmla="val 330875"/>
                <a:gd name="f37" fmla="val 400802"/>
                <a:gd name="f38" fmla="val 203049"/>
                <a:gd name="f39" fmla="val 201729"/>
                <a:gd name="f40" fmla="val 204764"/>
                <a:gd name="f41" fmla="val 327078"/>
                <a:gd name="f42" fmla="val 140089"/>
                <a:gd name="f43" fmla="val 153710"/>
                <a:gd name="f44" fmla="val 325840"/>
                <a:gd name="f45" fmla="val 165997"/>
                <a:gd name="f46" fmla="val 327650"/>
                <a:gd name="f47" fmla="val 177808"/>
                <a:gd name="f48" fmla="val 328411"/>
                <a:gd name="f49" fmla="val 182951"/>
                <a:gd name="f50" fmla="val 335460"/>
                <a:gd name="f51" fmla="val 187238"/>
                <a:gd name="f52" fmla="val 339746"/>
                <a:gd name="f53" fmla="val 191810"/>
                <a:gd name="f54" fmla="val 343461"/>
                <a:gd name="f55" fmla="val 186857"/>
                <a:gd name="f56" fmla="val 350224"/>
                <a:gd name="f57" fmla="val 181999"/>
                <a:gd name="f58" fmla="val 350414"/>
                <a:gd name="f59" fmla="val 176855"/>
                <a:gd name="f60" fmla="val 351367"/>
                <a:gd name="f61" fmla="val 145899"/>
                <a:gd name="f62" fmla="val 114943"/>
                <a:gd name="f63" fmla="val 350319"/>
                <a:gd name="f64" fmla="val 83987"/>
                <a:gd name="f65" fmla="val 350129"/>
                <a:gd name="f66" fmla="val 78748"/>
                <a:gd name="f67" fmla="val 344509"/>
                <a:gd name="f68" fmla="val 70271"/>
                <a:gd name="f69" fmla="val 340032"/>
                <a:gd name="f70" fmla="val 69223"/>
                <a:gd name="f71" fmla="val 330221"/>
                <a:gd name="f72" fmla="val 66937"/>
                <a:gd name="f73" fmla="val 327173"/>
                <a:gd name="f74" fmla="val 75128"/>
                <a:gd name="f75" fmla="val 83796"/>
                <a:gd name="f76" fmla="val 326983"/>
                <a:gd name="f77" fmla="val 93988"/>
                <a:gd name="f78" fmla="val 104180"/>
                <a:gd name="f79" fmla="val 113800"/>
                <a:gd name="f80" fmla="val 310600"/>
                <a:gd name="f81" fmla="val 297170"/>
                <a:gd name="f82" fmla="val 282691"/>
                <a:gd name="f83" fmla="val 102560"/>
                <a:gd name="f84" fmla="val 284120"/>
                <a:gd name="f85" fmla="val 92273"/>
                <a:gd name="f86" fmla="val 282120"/>
                <a:gd name="f87" fmla="val 82748"/>
                <a:gd name="f88" fmla="val 280977"/>
                <a:gd name="f89" fmla="val 77414"/>
                <a:gd name="f90" fmla="val 274405"/>
                <a:gd name="f91" fmla="val 73128"/>
                <a:gd name="f92" fmla="val 270309"/>
                <a:gd name="f93" fmla="val 68366"/>
                <a:gd name="f94" fmla="val 266594"/>
                <a:gd name="f95" fmla="val 73319"/>
                <a:gd name="f96" fmla="val 259736"/>
                <a:gd name="f97" fmla="val 78272"/>
                <a:gd name="f98" fmla="val 259641"/>
                <a:gd name="f99" fmla="val 83320"/>
                <a:gd name="f100" fmla="val 258593"/>
                <a:gd name="f101" fmla="val 114276"/>
                <a:gd name="f102" fmla="val 258498"/>
                <a:gd name="f103" fmla="val 145232"/>
                <a:gd name="f104" fmla="val 259450"/>
                <a:gd name="f105" fmla="val 176093"/>
                <a:gd name="f106" fmla="val 181332"/>
                <a:gd name="f107" fmla="val 265356"/>
                <a:gd name="f108" fmla="val 189619"/>
                <a:gd name="f109" fmla="val 269928"/>
                <a:gd name="f110" fmla="val 190762"/>
                <a:gd name="f111" fmla="val 279929"/>
                <a:gd name="f112" fmla="val 193238"/>
                <a:gd name="f113" fmla="val 184952"/>
                <a:gd name="f114" fmla="val 282787"/>
                <a:gd name="f115" fmla="val 176284"/>
                <a:gd name="f116" fmla="val 282882"/>
                <a:gd name="f117" fmla="val 164378"/>
                <a:gd name="f118" fmla="val 152376"/>
                <a:gd name="f119" fmla="val 139803"/>
                <a:gd name="f120" fmla="val 298122"/>
                <a:gd name="f121" fmla="val 311266"/>
                <a:gd name="f122" fmla="+- 0 0 -90"/>
                <a:gd name="f123" fmla="*/ f3 1 601302"/>
                <a:gd name="f124" fmla="*/ f4 1 331065"/>
                <a:gd name="f125" fmla="val f5"/>
                <a:gd name="f126" fmla="val f6"/>
                <a:gd name="f127" fmla="val f7"/>
                <a:gd name="f128" fmla="*/ f122 f0 1"/>
                <a:gd name="f129" fmla="+- f127 0 f125"/>
                <a:gd name="f130" fmla="+- f126 0 f125"/>
                <a:gd name="f131" fmla="*/ f128 1 f2"/>
                <a:gd name="f132" fmla="*/ f130 1 601302"/>
                <a:gd name="f133" fmla="*/ f129 1 331065"/>
                <a:gd name="f134" fmla="*/ 85 f130 1"/>
                <a:gd name="f135" fmla="*/ 331065 f129 1"/>
                <a:gd name="f136" fmla="*/ 310110 f129 1"/>
                <a:gd name="f137" fmla="*/ 114562 f129 1"/>
                <a:gd name="f138" fmla="*/ 114956 f130 1"/>
                <a:gd name="f139" fmla="*/ 71 f129 1"/>
                <a:gd name="f140" fmla="*/ 487860 f130 1"/>
                <a:gd name="f141" fmla="*/ 601303 f130 1"/>
                <a:gd name="f142" fmla="*/ 114181 f129 1"/>
                <a:gd name="f143" fmla="*/ 316397 f129 1"/>
                <a:gd name="f144" fmla="*/ 330875 f129 1"/>
                <a:gd name="f145" fmla="*/ 327078 f130 1"/>
                <a:gd name="f146" fmla="*/ 140089 f129 1"/>
                <a:gd name="f147" fmla="*/ 327650 f130 1"/>
                <a:gd name="f148" fmla="*/ 177808 f129 1"/>
                <a:gd name="f149" fmla="*/ 339746 f130 1"/>
                <a:gd name="f150" fmla="*/ 191810 f129 1"/>
                <a:gd name="f151" fmla="*/ 350414 f130 1"/>
                <a:gd name="f152" fmla="*/ 176855 f129 1"/>
                <a:gd name="f153" fmla="*/ 350319 f130 1"/>
                <a:gd name="f154" fmla="*/ 83987 f129 1"/>
                <a:gd name="f155" fmla="*/ 340032 f130 1"/>
                <a:gd name="f156" fmla="*/ 69223 f129 1"/>
                <a:gd name="f157" fmla="*/ 83796 f129 1"/>
                <a:gd name="f158" fmla="*/ 113800 f129 1"/>
                <a:gd name="f159" fmla="*/ 282691 f130 1"/>
                <a:gd name="f160" fmla="*/ 282120 f130 1"/>
                <a:gd name="f161" fmla="*/ 82748 f129 1"/>
                <a:gd name="f162" fmla="*/ 270309 f130 1"/>
                <a:gd name="f163" fmla="*/ 68366 f129 1"/>
                <a:gd name="f164" fmla="*/ 259641 f130 1"/>
                <a:gd name="f165" fmla="*/ 83320 f129 1"/>
                <a:gd name="f166" fmla="*/ 259450 f130 1"/>
                <a:gd name="f167" fmla="*/ 176093 f129 1"/>
                <a:gd name="f168" fmla="*/ 269928 f130 1"/>
                <a:gd name="f169" fmla="*/ 190762 f129 1"/>
                <a:gd name="f170" fmla="*/ 282787 f130 1"/>
                <a:gd name="f171" fmla="*/ 176284 f129 1"/>
                <a:gd name="f172" fmla="*/ 139803 f129 1"/>
                <a:gd name="f173" fmla="+- f131 0 f1"/>
                <a:gd name="f174" fmla="*/ f134 1 601302"/>
                <a:gd name="f175" fmla="*/ f135 1 331065"/>
                <a:gd name="f176" fmla="*/ f136 1 331065"/>
                <a:gd name="f177" fmla="*/ f137 1 331065"/>
                <a:gd name="f178" fmla="*/ f138 1 601302"/>
                <a:gd name="f179" fmla="*/ f139 1 331065"/>
                <a:gd name="f180" fmla="*/ f140 1 601302"/>
                <a:gd name="f181" fmla="*/ f141 1 601302"/>
                <a:gd name="f182" fmla="*/ f142 1 331065"/>
                <a:gd name="f183" fmla="*/ f143 1 331065"/>
                <a:gd name="f184" fmla="*/ f144 1 331065"/>
                <a:gd name="f185" fmla="*/ f145 1 601302"/>
                <a:gd name="f186" fmla="*/ f146 1 331065"/>
                <a:gd name="f187" fmla="*/ f147 1 601302"/>
                <a:gd name="f188" fmla="*/ f148 1 331065"/>
                <a:gd name="f189" fmla="*/ f149 1 601302"/>
                <a:gd name="f190" fmla="*/ f150 1 331065"/>
                <a:gd name="f191" fmla="*/ f151 1 601302"/>
                <a:gd name="f192" fmla="*/ f152 1 331065"/>
                <a:gd name="f193" fmla="*/ f153 1 601302"/>
                <a:gd name="f194" fmla="*/ f154 1 331065"/>
                <a:gd name="f195" fmla="*/ f155 1 601302"/>
                <a:gd name="f196" fmla="*/ f156 1 331065"/>
                <a:gd name="f197" fmla="*/ f157 1 331065"/>
                <a:gd name="f198" fmla="*/ f158 1 331065"/>
                <a:gd name="f199" fmla="*/ f159 1 601302"/>
                <a:gd name="f200" fmla="*/ f160 1 601302"/>
                <a:gd name="f201" fmla="*/ f161 1 331065"/>
                <a:gd name="f202" fmla="*/ f162 1 601302"/>
                <a:gd name="f203" fmla="*/ f163 1 331065"/>
                <a:gd name="f204" fmla="*/ f164 1 601302"/>
                <a:gd name="f205" fmla="*/ f165 1 331065"/>
                <a:gd name="f206" fmla="*/ f166 1 601302"/>
                <a:gd name="f207" fmla="*/ f167 1 331065"/>
                <a:gd name="f208" fmla="*/ f168 1 601302"/>
                <a:gd name="f209" fmla="*/ f169 1 331065"/>
                <a:gd name="f210" fmla="*/ f170 1 601302"/>
                <a:gd name="f211" fmla="*/ f171 1 331065"/>
                <a:gd name="f212" fmla="*/ f172 1 331065"/>
                <a:gd name="f213" fmla="*/ f125 1 f132"/>
                <a:gd name="f214" fmla="*/ f126 1 f132"/>
                <a:gd name="f215" fmla="*/ f125 1 f133"/>
                <a:gd name="f216" fmla="*/ f127 1 f133"/>
                <a:gd name="f217" fmla="*/ f174 1 f132"/>
                <a:gd name="f218" fmla="*/ f175 1 f133"/>
                <a:gd name="f219" fmla="*/ f176 1 f133"/>
                <a:gd name="f220" fmla="*/ f177 1 f133"/>
                <a:gd name="f221" fmla="*/ f178 1 f132"/>
                <a:gd name="f222" fmla="*/ f179 1 f133"/>
                <a:gd name="f223" fmla="*/ f180 1 f132"/>
                <a:gd name="f224" fmla="*/ f181 1 f132"/>
                <a:gd name="f225" fmla="*/ f182 1 f133"/>
                <a:gd name="f226" fmla="*/ f183 1 f133"/>
                <a:gd name="f227" fmla="*/ f184 1 f133"/>
                <a:gd name="f228" fmla="*/ f185 1 f132"/>
                <a:gd name="f229" fmla="*/ f186 1 f133"/>
                <a:gd name="f230" fmla="*/ f187 1 f132"/>
                <a:gd name="f231" fmla="*/ f188 1 f133"/>
                <a:gd name="f232" fmla="*/ f189 1 f132"/>
                <a:gd name="f233" fmla="*/ f190 1 f133"/>
                <a:gd name="f234" fmla="*/ f191 1 f132"/>
                <a:gd name="f235" fmla="*/ f192 1 f133"/>
                <a:gd name="f236" fmla="*/ f193 1 f132"/>
                <a:gd name="f237" fmla="*/ f194 1 f133"/>
                <a:gd name="f238" fmla="*/ f195 1 f132"/>
                <a:gd name="f239" fmla="*/ f196 1 f133"/>
                <a:gd name="f240" fmla="*/ f197 1 f133"/>
                <a:gd name="f241" fmla="*/ f198 1 f133"/>
                <a:gd name="f242" fmla="*/ f199 1 f132"/>
                <a:gd name="f243" fmla="*/ f200 1 f132"/>
                <a:gd name="f244" fmla="*/ f201 1 f133"/>
                <a:gd name="f245" fmla="*/ f202 1 f132"/>
                <a:gd name="f246" fmla="*/ f203 1 f133"/>
                <a:gd name="f247" fmla="*/ f204 1 f132"/>
                <a:gd name="f248" fmla="*/ f205 1 f133"/>
                <a:gd name="f249" fmla="*/ f206 1 f132"/>
                <a:gd name="f250" fmla="*/ f207 1 f133"/>
                <a:gd name="f251" fmla="*/ f208 1 f132"/>
                <a:gd name="f252" fmla="*/ f209 1 f133"/>
                <a:gd name="f253" fmla="*/ f210 1 f132"/>
                <a:gd name="f254" fmla="*/ f211 1 f133"/>
                <a:gd name="f255" fmla="*/ f212 1 f133"/>
                <a:gd name="f256" fmla="*/ f213 f123 1"/>
                <a:gd name="f257" fmla="*/ f214 f123 1"/>
                <a:gd name="f258" fmla="*/ f216 f124 1"/>
                <a:gd name="f259" fmla="*/ f215 f124 1"/>
                <a:gd name="f260" fmla="*/ f217 f123 1"/>
                <a:gd name="f261" fmla="*/ f218 f124 1"/>
                <a:gd name="f262" fmla="*/ f219 f124 1"/>
                <a:gd name="f263" fmla="*/ f220 f124 1"/>
                <a:gd name="f264" fmla="*/ f221 f123 1"/>
                <a:gd name="f265" fmla="*/ f222 f124 1"/>
                <a:gd name="f266" fmla="*/ f223 f123 1"/>
                <a:gd name="f267" fmla="*/ f224 f123 1"/>
                <a:gd name="f268" fmla="*/ f225 f124 1"/>
                <a:gd name="f269" fmla="*/ f226 f124 1"/>
                <a:gd name="f270" fmla="*/ f227 f124 1"/>
                <a:gd name="f271" fmla="*/ f228 f123 1"/>
                <a:gd name="f272" fmla="*/ f229 f124 1"/>
                <a:gd name="f273" fmla="*/ f230 f123 1"/>
                <a:gd name="f274" fmla="*/ f231 f124 1"/>
                <a:gd name="f275" fmla="*/ f232 f123 1"/>
                <a:gd name="f276" fmla="*/ f233 f124 1"/>
                <a:gd name="f277" fmla="*/ f234 f123 1"/>
                <a:gd name="f278" fmla="*/ f235 f124 1"/>
                <a:gd name="f279" fmla="*/ f236 f123 1"/>
                <a:gd name="f280" fmla="*/ f237 f124 1"/>
                <a:gd name="f281" fmla="*/ f238 f123 1"/>
                <a:gd name="f282" fmla="*/ f239 f124 1"/>
                <a:gd name="f283" fmla="*/ f240 f124 1"/>
                <a:gd name="f284" fmla="*/ f241 f124 1"/>
                <a:gd name="f285" fmla="*/ f242 f123 1"/>
                <a:gd name="f286" fmla="*/ f243 f123 1"/>
                <a:gd name="f287" fmla="*/ f244 f124 1"/>
                <a:gd name="f288" fmla="*/ f245 f123 1"/>
                <a:gd name="f289" fmla="*/ f246 f124 1"/>
                <a:gd name="f290" fmla="*/ f247 f123 1"/>
                <a:gd name="f291" fmla="*/ f248 f124 1"/>
                <a:gd name="f292" fmla="*/ f249 f123 1"/>
                <a:gd name="f293" fmla="*/ f250 f124 1"/>
                <a:gd name="f294" fmla="*/ f251 f123 1"/>
                <a:gd name="f295" fmla="*/ f252 f124 1"/>
                <a:gd name="f296" fmla="*/ f253 f123 1"/>
                <a:gd name="f297" fmla="*/ f254 f124 1"/>
                <a:gd name="f298" fmla="*/ f255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3">
                  <a:pos x="f260" y="f261"/>
                </a:cxn>
                <a:cxn ang="f173">
                  <a:pos x="f260" y="f262"/>
                </a:cxn>
                <a:cxn ang="f173">
                  <a:pos x="f260" y="f263"/>
                </a:cxn>
                <a:cxn ang="f173">
                  <a:pos x="f264" y="f265"/>
                </a:cxn>
                <a:cxn ang="f173">
                  <a:pos x="f266" y="f265"/>
                </a:cxn>
                <a:cxn ang="f173">
                  <a:pos x="f267" y="f268"/>
                </a:cxn>
                <a:cxn ang="f173">
                  <a:pos x="f267" y="f269"/>
                </a:cxn>
                <a:cxn ang="f173">
                  <a:pos x="f267" y="f270"/>
                </a:cxn>
                <a:cxn ang="f173">
                  <a:pos x="f260" y="f261"/>
                </a:cxn>
                <a:cxn ang="f173">
                  <a:pos x="f271" y="f272"/>
                </a:cxn>
                <a:cxn ang="f173">
                  <a:pos x="f273" y="f274"/>
                </a:cxn>
                <a:cxn ang="f173">
                  <a:pos x="f275" y="f276"/>
                </a:cxn>
                <a:cxn ang="f173">
                  <a:pos x="f277" y="f278"/>
                </a:cxn>
                <a:cxn ang="f173">
                  <a:pos x="f279" y="f280"/>
                </a:cxn>
                <a:cxn ang="f173">
                  <a:pos x="f281" y="f282"/>
                </a:cxn>
                <a:cxn ang="f173">
                  <a:pos x="f271" y="f283"/>
                </a:cxn>
                <a:cxn ang="f173">
                  <a:pos x="f271" y="f284"/>
                </a:cxn>
                <a:cxn ang="f173">
                  <a:pos x="f285" y="f284"/>
                </a:cxn>
                <a:cxn ang="f173">
                  <a:pos x="f286" y="f287"/>
                </a:cxn>
                <a:cxn ang="f173">
                  <a:pos x="f288" y="f289"/>
                </a:cxn>
                <a:cxn ang="f173">
                  <a:pos x="f290" y="f291"/>
                </a:cxn>
                <a:cxn ang="f173">
                  <a:pos x="f292" y="f293"/>
                </a:cxn>
                <a:cxn ang="f173">
                  <a:pos x="f294" y="f295"/>
                </a:cxn>
                <a:cxn ang="f173">
                  <a:pos x="f296" y="f297"/>
                </a:cxn>
                <a:cxn ang="f173">
                  <a:pos x="f296" y="f298"/>
                </a:cxn>
                <a:cxn ang="f173">
                  <a:pos x="f271" y="f272"/>
                </a:cxn>
              </a:cxnLst>
              <a:rect l="f256" t="f259" r="f257" b="f258"/>
              <a:pathLst>
                <a:path w="601302" h="331065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8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3"/>
                    <a:pt x="f25" y="f21"/>
                  </a:cubicBezTo>
                  <a:cubicBezTo>
                    <a:pt x="f26" y="f19"/>
                    <a:pt x="f27" y="f28"/>
                    <a:pt x="f29" y="f30"/>
                  </a:cubicBezTo>
                  <a:cubicBezTo>
                    <a:pt x="f29" y="f31"/>
                    <a:pt x="f29" y="f32"/>
                    <a:pt x="f29" y="f33"/>
                  </a:cubicBezTo>
                  <a:cubicBezTo>
                    <a:pt x="f29" y="f34"/>
                    <a:pt x="f29" y="f35"/>
                    <a:pt x="f29" y="f36"/>
                  </a:cubicBezTo>
                  <a:cubicBezTo>
                    <a:pt x="f37" y="f38"/>
                    <a:pt x="f39" y="f40"/>
                    <a:pt x="f8" y="f7"/>
                  </a:cubicBezTo>
                  <a:close/>
                  <a:moveTo>
                    <a:pt x="f41" y="f42"/>
                  </a:move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0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41" y="f75"/>
                  </a:cubicBezTo>
                  <a:cubicBezTo>
                    <a:pt x="f76" y="f77"/>
                    <a:pt x="f41" y="f78"/>
                    <a:pt x="f41" y="f79"/>
                  </a:cubicBezTo>
                  <a:cubicBezTo>
                    <a:pt x="f80" y="f79"/>
                    <a:pt x="f81" y="f79"/>
                    <a:pt x="f82" y="f79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98" y="f106"/>
                    <a:pt x="f107" y="f108"/>
                    <a:pt x="f109" y="f110"/>
                  </a:cubicBezTo>
                  <a:cubicBezTo>
                    <a:pt x="f111" y="f112"/>
                    <a:pt x="f82" y="f113"/>
                    <a:pt x="f114" y="f115"/>
                  </a:cubicBezTo>
                  <a:cubicBezTo>
                    <a:pt x="f116" y="f117"/>
                    <a:pt x="f114" y="f118"/>
                    <a:pt x="f114" y="f119"/>
                  </a:cubicBezTo>
                  <a:cubicBezTo>
                    <a:pt x="f120" y="f42"/>
                    <a:pt x="f121" y="f42"/>
                    <a:pt x="f41" y="f42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Forma libre: forma 23">
              <a:extLst>
                <a:ext uri="{FF2B5EF4-FFF2-40B4-BE49-F238E27FC236}">
                  <a16:creationId xmlns:a16="http://schemas.microsoft.com/office/drawing/2014/main" id="{5C3D3E07-A12A-4BE7-9172-5F5E3C0EA2C1}"/>
                </a:ext>
              </a:extLst>
            </p:cNvPr>
            <p:cNvSpPr/>
            <p:nvPr/>
          </p:nvSpPr>
          <p:spPr>
            <a:xfrm>
              <a:off x="8404652" y="2226628"/>
              <a:ext cx="157194" cy="39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1898"/>
                <a:gd name="f7" fmla="val 28325"/>
                <a:gd name="f8" fmla="val 72719"/>
                <a:gd name="f9" fmla="val 26478"/>
                <a:gd name="f10" fmla="val 63289"/>
                <a:gd name="f11" fmla="val 28859"/>
                <a:gd name="f12" fmla="val 53383"/>
                <a:gd name="f13" fmla="val 28955"/>
                <a:gd name="f14" fmla="val 43953"/>
                <a:gd name="f15" fmla="val 26668"/>
                <a:gd name="f16" fmla="val 31952"/>
                <a:gd name="f17" fmla="val 23811"/>
                <a:gd name="f18" fmla="val 20236"/>
                <a:gd name="f19" fmla="val 21049"/>
                <a:gd name="f20" fmla="val 8711"/>
                <a:gd name="f21" fmla="val 17429"/>
                <a:gd name="f22" fmla="val 4996"/>
                <a:gd name="f23" fmla="val 16286"/>
                <a:gd name="f24" fmla="val -1290"/>
                <a:gd name="f25" fmla="val 10285"/>
                <a:gd name="f26" fmla="val 234"/>
                <a:gd name="f27" fmla="val 5618"/>
                <a:gd name="f28" fmla="val 1853"/>
                <a:gd name="f29" fmla="val 665"/>
                <a:gd name="f30" fmla="val 11092"/>
                <a:gd name="f31" fmla="val -382"/>
                <a:gd name="f32" fmla="val 14997"/>
                <a:gd name="f33" fmla="val 951"/>
                <a:gd name="f34" fmla="val 42620"/>
                <a:gd name="f35" fmla="val 10666"/>
                <a:gd name="f36" fmla="val 69671"/>
                <a:gd name="f37" fmla="val 12857"/>
                <a:gd name="f38" fmla="val 97294"/>
                <a:gd name="f39" fmla="val 856"/>
                <a:gd name="f40" fmla="val 100913"/>
                <a:gd name="f41" fmla="val -668"/>
                <a:gd name="f42" fmla="val 109581"/>
                <a:gd name="f43" fmla="val -478"/>
                <a:gd name="f44" fmla="val 111486"/>
                <a:gd name="f45" fmla="val 4094"/>
                <a:gd name="f46" fmla="val 113581"/>
                <a:gd name="f47" fmla="val 9047"/>
                <a:gd name="f48" fmla="val 107199"/>
                <a:gd name="f49" fmla="val 16191"/>
                <a:gd name="f50" fmla="val 103389"/>
                <a:gd name="f51" fmla="val 17620"/>
                <a:gd name="f52" fmla="val 93388"/>
                <a:gd name="f53" fmla="val 21144"/>
                <a:gd name="f54" fmla="val 83196"/>
                <a:gd name="f55" fmla="+- 0 0 -90"/>
                <a:gd name="f56" fmla="*/ f3 1 111898"/>
                <a:gd name="f57" fmla="*/ f4 1 28325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11898"/>
                <a:gd name="f66" fmla="*/ f62 1 28325"/>
                <a:gd name="f67" fmla="*/ 72719 f63 1"/>
                <a:gd name="f68" fmla="*/ 26478 f62 1"/>
                <a:gd name="f69" fmla="*/ 43953 f63 1"/>
                <a:gd name="f70" fmla="*/ 26668 f62 1"/>
                <a:gd name="f71" fmla="*/ 8711 f63 1"/>
                <a:gd name="f72" fmla="*/ 17429 f62 1"/>
                <a:gd name="f73" fmla="*/ 234 f63 1"/>
                <a:gd name="f74" fmla="*/ 5618 f62 1"/>
                <a:gd name="f75" fmla="*/ 14997 f63 1"/>
                <a:gd name="f76" fmla="*/ 951 f62 1"/>
                <a:gd name="f77" fmla="*/ 97294 f63 1"/>
                <a:gd name="f78" fmla="*/ 856 f62 1"/>
                <a:gd name="f79" fmla="*/ 111486 f63 1"/>
                <a:gd name="f80" fmla="*/ 4094 f62 1"/>
                <a:gd name="f81" fmla="*/ 103389 f63 1"/>
                <a:gd name="f82" fmla="*/ 17620 f62 1"/>
                <a:gd name="f83" fmla="+- f64 0 f1"/>
                <a:gd name="f84" fmla="*/ f67 1 111898"/>
                <a:gd name="f85" fmla="*/ f68 1 28325"/>
                <a:gd name="f86" fmla="*/ f69 1 111898"/>
                <a:gd name="f87" fmla="*/ f70 1 28325"/>
                <a:gd name="f88" fmla="*/ f71 1 111898"/>
                <a:gd name="f89" fmla="*/ f72 1 28325"/>
                <a:gd name="f90" fmla="*/ f73 1 111898"/>
                <a:gd name="f91" fmla="*/ f74 1 28325"/>
                <a:gd name="f92" fmla="*/ f75 1 111898"/>
                <a:gd name="f93" fmla="*/ f76 1 28325"/>
                <a:gd name="f94" fmla="*/ f77 1 111898"/>
                <a:gd name="f95" fmla="*/ f78 1 28325"/>
                <a:gd name="f96" fmla="*/ f79 1 111898"/>
                <a:gd name="f97" fmla="*/ f80 1 28325"/>
                <a:gd name="f98" fmla="*/ f81 1 111898"/>
                <a:gd name="f99" fmla="*/ f82 1 28325"/>
                <a:gd name="f100" fmla="*/ f58 1 f65"/>
                <a:gd name="f101" fmla="*/ f59 1 f65"/>
                <a:gd name="f102" fmla="*/ f58 1 f66"/>
                <a:gd name="f103" fmla="*/ f60 1 f66"/>
                <a:gd name="f104" fmla="*/ f84 1 f65"/>
                <a:gd name="f105" fmla="*/ f85 1 f66"/>
                <a:gd name="f106" fmla="*/ f86 1 f65"/>
                <a:gd name="f107" fmla="*/ f87 1 f66"/>
                <a:gd name="f108" fmla="*/ f88 1 f65"/>
                <a:gd name="f109" fmla="*/ f89 1 f66"/>
                <a:gd name="f110" fmla="*/ f90 1 f65"/>
                <a:gd name="f111" fmla="*/ f91 1 f66"/>
                <a:gd name="f112" fmla="*/ f92 1 f65"/>
                <a:gd name="f113" fmla="*/ f93 1 f66"/>
                <a:gd name="f114" fmla="*/ f94 1 f65"/>
                <a:gd name="f115" fmla="*/ f95 1 f66"/>
                <a:gd name="f116" fmla="*/ f96 1 f65"/>
                <a:gd name="f117" fmla="*/ f97 1 f66"/>
                <a:gd name="f118" fmla="*/ f98 1 f65"/>
                <a:gd name="f119" fmla="*/ f99 1 f66"/>
                <a:gd name="f120" fmla="*/ f100 f56 1"/>
                <a:gd name="f121" fmla="*/ f101 f56 1"/>
                <a:gd name="f122" fmla="*/ f103 f57 1"/>
                <a:gd name="f123" fmla="*/ f102 f57 1"/>
                <a:gd name="f124" fmla="*/ f104 f56 1"/>
                <a:gd name="f125" fmla="*/ f105 f57 1"/>
                <a:gd name="f126" fmla="*/ f106 f56 1"/>
                <a:gd name="f127" fmla="*/ f107 f57 1"/>
                <a:gd name="f128" fmla="*/ f108 f56 1"/>
                <a:gd name="f129" fmla="*/ f109 f57 1"/>
                <a:gd name="f130" fmla="*/ f110 f56 1"/>
                <a:gd name="f131" fmla="*/ f111 f57 1"/>
                <a:gd name="f132" fmla="*/ f112 f56 1"/>
                <a:gd name="f133" fmla="*/ f113 f57 1"/>
                <a:gd name="f134" fmla="*/ f114 f56 1"/>
                <a:gd name="f135" fmla="*/ f115 f57 1"/>
                <a:gd name="f136" fmla="*/ f116 f56 1"/>
                <a:gd name="f137" fmla="*/ f117 f57 1"/>
                <a:gd name="f138" fmla="*/ f118 f56 1"/>
                <a:gd name="f139" fmla="*/ f119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24" y="f125"/>
                </a:cxn>
                <a:cxn ang="f83">
                  <a:pos x="f126" y="f127"/>
                </a:cxn>
                <a:cxn ang="f83">
                  <a:pos x="f128" y="f129"/>
                </a:cxn>
                <a:cxn ang="f83">
                  <a:pos x="f130" y="f131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24" y="f125"/>
                </a:cxn>
              </a:cxnLst>
              <a:rect l="f120" t="f123" r="f121" b="f122"/>
              <a:pathLst>
                <a:path w="111898" h="2832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17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Forma libre: forma 24">
              <a:extLst>
                <a:ext uri="{FF2B5EF4-FFF2-40B4-BE49-F238E27FC236}">
                  <a16:creationId xmlns:a16="http://schemas.microsoft.com/office/drawing/2014/main" id="{1B72BED4-89A1-4024-B700-85D416440BE0}"/>
                </a:ext>
              </a:extLst>
            </p:cNvPr>
            <p:cNvSpPr/>
            <p:nvPr/>
          </p:nvSpPr>
          <p:spPr>
            <a:xfrm>
              <a:off x="8355448" y="2079574"/>
              <a:ext cx="45153" cy="4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139"/>
                <a:gd name="f7" fmla="val 35153"/>
                <a:gd name="f8" fmla="val 19825"/>
                <a:gd name="f9" fmla="val 95"/>
                <a:gd name="f10" fmla="val 24301"/>
                <a:gd name="f11" fmla="val 6572"/>
                <a:gd name="f12" fmla="val 32683"/>
                <a:gd name="f13" fmla="val 13335"/>
                <a:gd name="f14" fmla="val 32112"/>
                <a:gd name="f15" fmla="val 19336"/>
                <a:gd name="f16" fmla="val 31445"/>
                <a:gd name="f17" fmla="val 25432"/>
                <a:gd name="f18" fmla="val 22301"/>
                <a:gd name="f19" fmla="val 34862"/>
                <a:gd name="f20" fmla="val 16491"/>
                <a:gd name="f21" fmla="val 35147"/>
                <a:gd name="f22" fmla="val 10871"/>
                <a:gd name="f23" fmla="val 35433"/>
                <a:gd name="f24" fmla="val 298"/>
                <a:gd name="f25" fmla="val 26099"/>
                <a:gd name="f26" fmla="val 13"/>
                <a:gd name="f27" fmla="val 20574"/>
                <a:gd name="f28" fmla="val -368"/>
                <a:gd name="f29" fmla="val 14002"/>
                <a:gd name="f30" fmla="val 7919"/>
                <a:gd name="f31" fmla="val 6858"/>
                <a:gd name="f32" fmla="val 12395"/>
                <a:gd name="f33" fmla="val 14872"/>
                <a:gd name="f34" fmla="val 17348"/>
                <a:gd name="f35" fmla="+- 0 0 -90"/>
                <a:gd name="f36" fmla="*/ f3 1 32139"/>
                <a:gd name="f37" fmla="*/ f4 1 35153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32139"/>
                <a:gd name="f46" fmla="*/ f42 1 35153"/>
                <a:gd name="f47" fmla="*/ 19825 f43 1"/>
                <a:gd name="f48" fmla="*/ 95 f42 1"/>
                <a:gd name="f49" fmla="*/ 32112 f43 1"/>
                <a:gd name="f50" fmla="*/ 19336 f42 1"/>
                <a:gd name="f51" fmla="*/ 16491 f43 1"/>
                <a:gd name="f52" fmla="*/ 35147 f42 1"/>
                <a:gd name="f53" fmla="*/ 13 f43 1"/>
                <a:gd name="f54" fmla="*/ 20574 f42 1"/>
                <a:gd name="f55" fmla="*/ 12395 f43 1"/>
                <a:gd name="f56" fmla="*/ 0 f42 1"/>
                <a:gd name="f57" fmla="+- f44 0 f1"/>
                <a:gd name="f58" fmla="*/ f47 1 32139"/>
                <a:gd name="f59" fmla="*/ f48 1 35153"/>
                <a:gd name="f60" fmla="*/ f49 1 32139"/>
                <a:gd name="f61" fmla="*/ f50 1 35153"/>
                <a:gd name="f62" fmla="*/ f51 1 32139"/>
                <a:gd name="f63" fmla="*/ f52 1 35153"/>
                <a:gd name="f64" fmla="*/ f53 1 32139"/>
                <a:gd name="f65" fmla="*/ f54 1 35153"/>
                <a:gd name="f66" fmla="*/ f55 1 32139"/>
                <a:gd name="f67" fmla="*/ f56 1 35153"/>
                <a:gd name="f68" fmla="*/ f38 1 f45"/>
                <a:gd name="f69" fmla="*/ f39 1 f45"/>
                <a:gd name="f70" fmla="*/ f38 1 f46"/>
                <a:gd name="f71" fmla="*/ f40 1 f46"/>
                <a:gd name="f72" fmla="*/ f58 1 f45"/>
                <a:gd name="f73" fmla="*/ f59 1 f46"/>
                <a:gd name="f74" fmla="*/ f60 1 f45"/>
                <a:gd name="f75" fmla="*/ f61 1 f46"/>
                <a:gd name="f76" fmla="*/ f62 1 f45"/>
                <a:gd name="f77" fmla="*/ f63 1 f46"/>
                <a:gd name="f78" fmla="*/ f64 1 f45"/>
                <a:gd name="f79" fmla="*/ f65 1 f46"/>
                <a:gd name="f80" fmla="*/ f66 1 f45"/>
                <a:gd name="f81" fmla="*/ f67 1 f46"/>
                <a:gd name="f82" fmla="*/ f68 f36 1"/>
                <a:gd name="f83" fmla="*/ f69 f36 1"/>
                <a:gd name="f84" fmla="*/ f71 f37 1"/>
                <a:gd name="f85" fmla="*/ f70 f37 1"/>
                <a:gd name="f86" fmla="*/ f72 f36 1"/>
                <a:gd name="f87" fmla="*/ f73 f37 1"/>
                <a:gd name="f88" fmla="*/ f74 f36 1"/>
                <a:gd name="f89" fmla="*/ f75 f37 1"/>
                <a:gd name="f90" fmla="*/ f76 f36 1"/>
                <a:gd name="f91" fmla="*/ f77 f37 1"/>
                <a:gd name="f92" fmla="*/ f78 f36 1"/>
                <a:gd name="f93" fmla="*/ f79 f37 1"/>
                <a:gd name="f94" fmla="*/ f80 f36 1"/>
                <a:gd name="f95" fmla="*/ f81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86" y="f87"/>
                </a:cxn>
                <a:cxn ang="f57">
                  <a:pos x="f88" y="f89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86" y="f87"/>
                </a:cxn>
              </a:cxnLst>
              <a:rect l="f82" t="f85" r="f83" b="f84"/>
              <a:pathLst>
                <a:path w="32139" h="3515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5"/>
                  </a:cubicBezTo>
                  <a:cubicBezTo>
                    <a:pt x="f33" y="f5"/>
                    <a:pt x="f34" y="f9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Forma libre: forma 25">
              <a:extLst>
                <a:ext uri="{FF2B5EF4-FFF2-40B4-BE49-F238E27FC236}">
                  <a16:creationId xmlns:a16="http://schemas.microsoft.com/office/drawing/2014/main" id="{5078CB23-8B8B-4AB9-818C-97D9E4D7FD81}"/>
                </a:ext>
              </a:extLst>
            </p:cNvPr>
            <p:cNvSpPr/>
            <p:nvPr/>
          </p:nvSpPr>
          <p:spPr>
            <a:xfrm>
              <a:off x="8573304" y="2084841"/>
              <a:ext cx="49112" cy="441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957"/>
                <a:gd name="f7" fmla="val 31437"/>
                <a:gd name="f8" fmla="val 34958"/>
                <a:gd name="f9" fmla="val 19493"/>
                <a:gd name="f10" fmla="val 28576"/>
                <a:gd name="f11" fmla="val 23780"/>
                <a:gd name="f12" fmla="val 21813"/>
                <a:gd name="f13" fmla="val 32066"/>
                <a:gd name="f14" fmla="val 16003"/>
                <a:gd name="f15" fmla="val 31400"/>
                <a:gd name="f16" fmla="val 9716"/>
                <a:gd name="f17" fmla="val 30638"/>
                <a:gd name="f18" fmla="val 96"/>
                <a:gd name="f19" fmla="val 21589"/>
                <a:gd name="f20" fmla="val 1"/>
                <a:gd name="f21" fmla="val 16160"/>
                <a:gd name="f22" fmla="val -94"/>
                <a:gd name="f23" fmla="val 10445"/>
                <a:gd name="f24" fmla="val 9145"/>
                <a:gd name="f25" fmla="val 920"/>
                <a:gd name="f26" fmla="val 15241"/>
                <a:gd name="f27" fmla="val 62"/>
                <a:gd name="f28" fmla="val 21051"/>
                <a:gd name="f29" fmla="val -795"/>
                <a:gd name="f30" fmla="val 28195"/>
                <a:gd name="f31" fmla="val 7397"/>
                <a:gd name="f32" fmla="val 34672"/>
                <a:gd name="f33" fmla="val 11683"/>
                <a:gd name="f34" fmla="val 34863"/>
                <a:gd name="f35" fmla="val 14159"/>
                <a:gd name="f36" fmla="val 16826"/>
                <a:gd name="f37" fmla="+- 0 0 -90"/>
                <a:gd name="f38" fmla="*/ f3 1 34957"/>
                <a:gd name="f39" fmla="*/ f4 1 31437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34957"/>
                <a:gd name="f48" fmla="*/ f44 1 31437"/>
                <a:gd name="f49" fmla="*/ 34958 f45 1"/>
                <a:gd name="f50" fmla="*/ 19493 f44 1"/>
                <a:gd name="f51" fmla="*/ 16003 f45 1"/>
                <a:gd name="f52" fmla="*/ 31400 f44 1"/>
                <a:gd name="f53" fmla="*/ 1 f45 1"/>
                <a:gd name="f54" fmla="*/ 16160 f44 1"/>
                <a:gd name="f55" fmla="*/ 15241 f45 1"/>
                <a:gd name="f56" fmla="*/ 62 f44 1"/>
                <a:gd name="f57" fmla="*/ 34672 f45 1"/>
                <a:gd name="f58" fmla="*/ 11683 f44 1"/>
                <a:gd name="f59" fmla="+- f46 0 f1"/>
                <a:gd name="f60" fmla="*/ f49 1 34957"/>
                <a:gd name="f61" fmla="*/ f50 1 31437"/>
                <a:gd name="f62" fmla="*/ f51 1 34957"/>
                <a:gd name="f63" fmla="*/ f52 1 31437"/>
                <a:gd name="f64" fmla="*/ f53 1 34957"/>
                <a:gd name="f65" fmla="*/ f54 1 31437"/>
                <a:gd name="f66" fmla="*/ f55 1 34957"/>
                <a:gd name="f67" fmla="*/ f56 1 31437"/>
                <a:gd name="f68" fmla="*/ f57 1 34957"/>
                <a:gd name="f69" fmla="*/ f58 1 31437"/>
                <a:gd name="f70" fmla="*/ f40 1 f47"/>
                <a:gd name="f71" fmla="*/ f41 1 f47"/>
                <a:gd name="f72" fmla="*/ f40 1 f48"/>
                <a:gd name="f73" fmla="*/ f42 1 f48"/>
                <a:gd name="f74" fmla="*/ f60 1 f47"/>
                <a:gd name="f75" fmla="*/ f61 1 f48"/>
                <a:gd name="f76" fmla="*/ f62 1 f47"/>
                <a:gd name="f77" fmla="*/ f63 1 f48"/>
                <a:gd name="f78" fmla="*/ f64 1 f47"/>
                <a:gd name="f79" fmla="*/ f65 1 f48"/>
                <a:gd name="f80" fmla="*/ f66 1 f47"/>
                <a:gd name="f81" fmla="*/ f67 1 f48"/>
                <a:gd name="f82" fmla="*/ f68 1 f47"/>
                <a:gd name="f83" fmla="*/ f69 1 f48"/>
                <a:gd name="f84" fmla="*/ f70 f38 1"/>
                <a:gd name="f85" fmla="*/ f71 f38 1"/>
                <a:gd name="f86" fmla="*/ f73 f39 1"/>
                <a:gd name="f87" fmla="*/ f72 f39 1"/>
                <a:gd name="f88" fmla="*/ f74 f38 1"/>
                <a:gd name="f89" fmla="*/ f75 f39 1"/>
                <a:gd name="f90" fmla="*/ f76 f38 1"/>
                <a:gd name="f91" fmla="*/ f77 f39 1"/>
                <a:gd name="f92" fmla="*/ f78 f38 1"/>
                <a:gd name="f93" fmla="*/ f79 f39 1"/>
                <a:gd name="f94" fmla="*/ f80 f38 1"/>
                <a:gd name="f95" fmla="*/ f81 f39 1"/>
                <a:gd name="f96" fmla="*/ f82 f38 1"/>
                <a:gd name="f97" fmla="*/ f8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88" y="f89"/>
                </a:cxn>
                <a:cxn ang="f59">
                  <a:pos x="f90" y="f91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88" y="f89"/>
                </a:cxn>
              </a:cxnLst>
              <a:rect l="f84" t="f87" r="f85" b="f86"/>
              <a:pathLst>
                <a:path w="34957" h="314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8" y="f36"/>
                    <a:pt x="f8" y="f9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Forma libre: forma 56">
              <a:extLst>
                <a:ext uri="{FF2B5EF4-FFF2-40B4-BE49-F238E27FC236}">
                  <a16:creationId xmlns:a16="http://schemas.microsoft.com/office/drawing/2014/main" id="{1E57848E-BC04-4E03-BC6B-A6FC1A33FD52}"/>
                </a:ext>
              </a:extLst>
            </p:cNvPr>
            <p:cNvSpPr/>
            <p:nvPr/>
          </p:nvSpPr>
          <p:spPr>
            <a:xfrm>
              <a:off x="8355467" y="2079711"/>
              <a:ext cx="48975" cy="489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61"/>
                <a:gd name="f7" fmla="+- 0 0 1"/>
                <a:gd name="f8" fmla="val 17431"/>
                <a:gd name="f9" fmla="val 27058"/>
                <a:gd name="f10" fmla="val 27057"/>
                <a:gd name="f11" fmla="val 34862"/>
                <a:gd name="f12" fmla="val 17430"/>
                <a:gd name="f13" fmla="val 7804"/>
                <a:gd name="f14" fmla="val -1"/>
                <a:gd name="f15" fmla="+- 0 0 -90"/>
                <a:gd name="f16" fmla="*/ f3 1 34861"/>
                <a:gd name="f17" fmla="*/ f4 1 34861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34861"/>
                <a:gd name="f24" fmla="*/ 34861 f21 1"/>
                <a:gd name="f25" fmla="*/ 17431 f21 1"/>
                <a:gd name="f26" fmla="*/ 17430 f21 1"/>
                <a:gd name="f27" fmla="*/ 34862 f21 1"/>
                <a:gd name="f28" fmla="*/ f7 f21 1"/>
                <a:gd name="f29" fmla="*/ 0 f21 1"/>
                <a:gd name="f30" fmla="+- f22 0 f1"/>
                <a:gd name="f31" fmla="*/ f24 1 34861"/>
                <a:gd name="f32" fmla="*/ f25 1 34861"/>
                <a:gd name="f33" fmla="*/ f26 1 34861"/>
                <a:gd name="f34" fmla="*/ f27 1 34861"/>
                <a:gd name="f35" fmla="*/ f28 1 34861"/>
                <a:gd name="f36" fmla="*/ f29 1 34861"/>
                <a:gd name="f37" fmla="*/ f18 1 f23"/>
                <a:gd name="f38" fmla="*/ f19 1 f23"/>
                <a:gd name="f39" fmla="*/ f31 1 f23"/>
                <a:gd name="f40" fmla="*/ f32 1 f23"/>
                <a:gd name="f41" fmla="*/ f33 1 f23"/>
                <a:gd name="f42" fmla="*/ f34 1 f23"/>
                <a:gd name="f43" fmla="*/ f35 1 f23"/>
                <a:gd name="f44" fmla="*/ f36 1 f23"/>
                <a:gd name="f45" fmla="*/ f37 f16 1"/>
                <a:gd name="f46" fmla="*/ f38 f16 1"/>
                <a:gd name="f47" fmla="*/ f38 f17 1"/>
                <a:gd name="f48" fmla="*/ f37 f17 1"/>
                <a:gd name="f49" fmla="*/ f39 f16 1"/>
                <a:gd name="f50" fmla="*/ f40 f17 1"/>
                <a:gd name="f51" fmla="*/ f41 f16 1"/>
                <a:gd name="f52" fmla="*/ f42 f17 1"/>
                <a:gd name="f53" fmla="*/ f43 f16 1"/>
                <a:gd name="f54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0"/>
                </a:cxn>
                <a:cxn ang="f30">
                  <a:pos x="f51" y="f54"/>
                </a:cxn>
                <a:cxn ang="f30">
                  <a:pos x="f49" y="f50"/>
                </a:cxn>
              </a:cxnLst>
              <a:rect l="f45" t="f48" r="f46" b="f47"/>
              <a:pathLst>
                <a:path w="34861" h="34861">
                  <a:moveTo>
                    <a:pt x="f6" y="f8"/>
                  </a:moveTo>
                  <a:cubicBezTo>
                    <a:pt x="f6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cubicBezTo>
                    <a:pt x="f14" y="f13"/>
                    <a:pt x="f13" y="f5"/>
                    <a:pt x="f12" y="f5"/>
                  </a:cubicBezTo>
                  <a:cubicBezTo>
                    <a:pt x="f10" y="f5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Forma libre: forma 57">
              <a:extLst>
                <a:ext uri="{FF2B5EF4-FFF2-40B4-BE49-F238E27FC236}">
                  <a16:creationId xmlns:a16="http://schemas.microsoft.com/office/drawing/2014/main" id="{F856871E-BC12-4E93-87C0-F1417F549FF2}"/>
                </a:ext>
              </a:extLst>
            </p:cNvPr>
            <p:cNvSpPr/>
            <p:nvPr/>
          </p:nvSpPr>
          <p:spPr>
            <a:xfrm>
              <a:off x="8573441" y="2079711"/>
              <a:ext cx="48975" cy="489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61"/>
                <a:gd name="f7" fmla="val 34862"/>
                <a:gd name="f8" fmla="val 17431"/>
                <a:gd name="f9" fmla="val 27058"/>
                <a:gd name="f10" fmla="val 27057"/>
                <a:gd name="f11" fmla="val 7804"/>
                <a:gd name="f12" fmla="+- 0 0 -90"/>
                <a:gd name="f13" fmla="*/ f3 1 34861"/>
                <a:gd name="f14" fmla="*/ f4 1 3486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4861"/>
                <a:gd name="f21" fmla="*/ 34862 f18 1"/>
                <a:gd name="f22" fmla="*/ 17431 f18 1"/>
                <a:gd name="f23" fmla="*/ 0 f18 1"/>
                <a:gd name="f24" fmla="+- f19 0 f1"/>
                <a:gd name="f25" fmla="*/ f21 1 34861"/>
                <a:gd name="f26" fmla="*/ f22 1 34861"/>
                <a:gd name="f27" fmla="*/ f23 1 34861"/>
                <a:gd name="f28" fmla="*/ f15 1 f20"/>
                <a:gd name="f29" fmla="*/ f16 1 f20"/>
                <a:gd name="f30" fmla="*/ f25 1 f20"/>
                <a:gd name="f31" fmla="*/ f26 1 f20"/>
                <a:gd name="f32" fmla="*/ f27 1 f20"/>
                <a:gd name="f33" fmla="*/ f28 f13 1"/>
                <a:gd name="f34" fmla="*/ f29 f13 1"/>
                <a:gd name="f35" fmla="*/ f29 f14 1"/>
                <a:gd name="f36" fmla="*/ f28 f14 1"/>
                <a:gd name="f37" fmla="*/ f30 f13 1"/>
                <a:gd name="f38" fmla="*/ f31 f14 1"/>
                <a:gd name="f39" fmla="*/ f31 f13 1"/>
                <a:gd name="f40" fmla="*/ f30 f14 1"/>
                <a:gd name="f41" fmla="*/ f32 f13 1"/>
                <a:gd name="f42" fmla="*/ f3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7" y="f38"/>
                </a:cxn>
                <a:cxn ang="f24">
                  <a:pos x="f39" y="f40"/>
                </a:cxn>
                <a:cxn ang="f24">
                  <a:pos x="f41" y="f38"/>
                </a:cxn>
                <a:cxn ang="f24">
                  <a:pos x="f39" y="f42"/>
                </a:cxn>
                <a:cxn ang="f24">
                  <a:pos x="f37" y="f38"/>
                </a:cxn>
              </a:cxnLst>
              <a:rect l="f33" t="f36" r="f34" b="f35"/>
              <a:pathLst>
                <a:path w="34861" h="34861">
                  <a:moveTo>
                    <a:pt x="f7" y="f8"/>
                  </a:moveTo>
                  <a:cubicBezTo>
                    <a:pt x="f7" y="f9"/>
                    <a:pt x="f10" y="f7"/>
                    <a:pt x="f8" y="f7"/>
                  </a:cubicBezTo>
                  <a:cubicBezTo>
                    <a:pt x="f11" y="f7"/>
                    <a:pt x="f5" y="f9"/>
                    <a:pt x="f5" y="f8"/>
                  </a:cubicBezTo>
                  <a:cubicBezTo>
                    <a:pt x="f5" y="f11"/>
                    <a:pt x="f11" y="f5"/>
                    <a:pt x="f8" y="f5"/>
                  </a:cubicBezTo>
                  <a:cubicBezTo>
                    <a:pt x="f10" y="f5"/>
                    <a:pt x="f7" y="f11"/>
                    <a:pt x="f7" y="f8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62" name="Gráfico 3">
            <a:extLst>
              <a:ext uri="{FF2B5EF4-FFF2-40B4-BE49-F238E27FC236}">
                <a16:creationId xmlns:a16="http://schemas.microsoft.com/office/drawing/2014/main" id="{25388C16-2EC2-4AF5-95C7-F93CB96FD85D}"/>
              </a:ext>
            </a:extLst>
          </p:cNvPr>
          <p:cNvGrpSpPr/>
          <p:nvPr/>
        </p:nvGrpSpPr>
        <p:grpSpPr>
          <a:xfrm>
            <a:off x="1768760" y="669532"/>
            <a:ext cx="782342" cy="1111398"/>
            <a:chOff x="1768760" y="669532"/>
            <a:chExt cx="782342" cy="1111398"/>
          </a:xfrm>
        </p:grpSpPr>
        <p:sp>
          <p:nvSpPr>
            <p:cNvPr id="63" name="Forma libre: forma 61">
              <a:extLst>
                <a:ext uri="{FF2B5EF4-FFF2-40B4-BE49-F238E27FC236}">
                  <a16:creationId xmlns:a16="http://schemas.microsoft.com/office/drawing/2014/main" id="{1F5F55B1-7670-401A-8C1B-CB4CCE10C953}"/>
                </a:ext>
              </a:extLst>
            </p:cNvPr>
            <p:cNvSpPr/>
            <p:nvPr/>
          </p:nvSpPr>
          <p:spPr>
            <a:xfrm>
              <a:off x="1775508" y="677533"/>
              <a:ext cx="118177" cy="3541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180"/>
                <a:gd name="f7" fmla="val 354168"/>
                <a:gd name="f8" fmla="val 166"/>
                <a:gd name="f9" fmla="val 354073"/>
                <a:gd name="f10" fmla="val -120"/>
                <a:gd name="f11" fmla="val 325879"/>
                <a:gd name="f12" fmla="val -24"/>
                <a:gd name="f13" fmla="val 297685"/>
                <a:gd name="f14" fmla="val 357"/>
                <a:gd name="f15" fmla="val 270348"/>
                <a:gd name="f16" fmla="val 833"/>
                <a:gd name="f17" fmla="val 239011"/>
                <a:gd name="f18" fmla="val 1500"/>
                <a:gd name="f19" fmla="val 221961"/>
                <a:gd name="f20" fmla="val 2071"/>
                <a:gd name="f21" fmla="val 209579"/>
                <a:gd name="f22" fmla="val 2643"/>
                <a:gd name="f23" fmla="val 194910"/>
                <a:gd name="f24" fmla="val 3024"/>
                <a:gd name="f25" fmla="val 187576"/>
                <a:gd name="f26" fmla="val 2262"/>
                <a:gd name="f27" fmla="val 171288"/>
                <a:gd name="f28" fmla="val 171002"/>
                <a:gd name="f29" fmla="val 1119"/>
                <a:gd name="f30" fmla="val 143761"/>
                <a:gd name="f31" fmla="val 1785"/>
                <a:gd name="f32" fmla="val 105185"/>
                <a:gd name="f33" fmla="val 1881"/>
                <a:gd name="f34" fmla="val 98993"/>
                <a:gd name="f35" fmla="val 92612"/>
                <a:gd name="f36" fmla="val 2738"/>
                <a:gd name="f37" fmla="val 86230"/>
                <a:gd name="f38" fmla="val 82325"/>
                <a:gd name="f39" fmla="val 3595"/>
                <a:gd name="f40" fmla="val 76514"/>
                <a:gd name="f41" fmla="val 4262"/>
                <a:gd name="f42" fmla="val 72514"/>
                <a:gd name="f43" fmla="val 6738"/>
                <a:gd name="f44" fmla="val 58036"/>
                <a:gd name="f45" fmla="val 14930"/>
                <a:gd name="f46" fmla="val 47844"/>
                <a:gd name="f47" fmla="val 21597"/>
                <a:gd name="f48" fmla="val 39653"/>
                <a:gd name="f49" fmla="val 26265"/>
                <a:gd name="f50" fmla="val 33842"/>
                <a:gd name="f51" fmla="val 36075"/>
                <a:gd name="f52" fmla="val 21746"/>
                <a:gd name="f53" fmla="val 53220"/>
                <a:gd name="f54" fmla="val 12697"/>
                <a:gd name="f55" fmla="val 66270"/>
                <a:gd name="f56" fmla="val 5839"/>
                <a:gd name="f57" fmla="val 77890"/>
                <a:gd name="f58" fmla="val 3934"/>
                <a:gd name="f59" fmla="val 88082"/>
                <a:gd name="f60" fmla="val 2219"/>
                <a:gd name="f61" fmla="val 97988"/>
                <a:gd name="f62" fmla="val 600"/>
                <a:gd name="f63" fmla="val 108180"/>
                <a:gd name="f64" fmla="val -162"/>
                <a:gd name="f65" fmla="val 118181"/>
                <a:gd name="f66" fmla="val 29"/>
                <a:gd name="f67" fmla="val 117895"/>
                <a:gd name="f68" fmla="val 16697"/>
                <a:gd name="f69" fmla="val 108846"/>
                <a:gd name="f70" fmla="val 16507"/>
                <a:gd name="f71" fmla="val 99798"/>
                <a:gd name="f72" fmla="val 17174"/>
                <a:gd name="f73" fmla="val 90844"/>
                <a:gd name="f74" fmla="val 18698"/>
                <a:gd name="f75" fmla="val 81033"/>
                <a:gd name="f76" fmla="val 20317"/>
                <a:gd name="f77" fmla="val 71699"/>
                <a:gd name="f78" fmla="val 21936"/>
                <a:gd name="f79" fmla="val 61031"/>
                <a:gd name="f80" fmla="val 27556"/>
                <a:gd name="f81" fmla="val 46934"/>
                <a:gd name="f82" fmla="val 34890"/>
                <a:gd name="f83" fmla="val 38933"/>
                <a:gd name="f84" fmla="val 44891"/>
                <a:gd name="f85" fmla="val 34647"/>
                <a:gd name="f86" fmla="val 50225"/>
                <a:gd name="f87" fmla="val 28741"/>
                <a:gd name="f88" fmla="val 57560"/>
                <a:gd name="f89" fmla="val 22550"/>
                <a:gd name="f90" fmla="val 65180"/>
                <a:gd name="f91" fmla="val 20835"/>
                <a:gd name="f92" fmla="val 75467"/>
                <a:gd name="f93" fmla="val 20264"/>
                <a:gd name="f94" fmla="val 78800"/>
                <a:gd name="f95" fmla="val 19788"/>
                <a:gd name="f96" fmla="val 84134"/>
                <a:gd name="f97" fmla="val 19502"/>
                <a:gd name="f98" fmla="val 87659"/>
                <a:gd name="f99" fmla="val 19026"/>
                <a:gd name="f100" fmla="val 93755"/>
                <a:gd name="f101" fmla="val 18645"/>
                <a:gd name="f102" fmla="val 99755"/>
                <a:gd name="f103" fmla="val 18549"/>
                <a:gd name="f104" fmla="val 105566"/>
                <a:gd name="f105" fmla="val 17883"/>
                <a:gd name="f106" fmla="val 143666"/>
                <a:gd name="f107" fmla="val 170431"/>
                <a:gd name="f108" fmla="val 170717"/>
                <a:gd name="f109" fmla="val 187766"/>
                <a:gd name="f110" fmla="val 19407"/>
                <a:gd name="f111" fmla="val 195767"/>
                <a:gd name="f112" fmla="val 18835"/>
                <a:gd name="f113" fmla="val 210436"/>
                <a:gd name="f114" fmla="val 18359"/>
                <a:gd name="f115" fmla="val 222818"/>
                <a:gd name="f116" fmla="val 17597"/>
                <a:gd name="f117" fmla="val 239678"/>
                <a:gd name="f118" fmla="val 17121"/>
                <a:gd name="f119" fmla="val 270824"/>
                <a:gd name="f120" fmla="val 16740"/>
                <a:gd name="f121" fmla="val 298066"/>
                <a:gd name="f122" fmla="val 16644"/>
                <a:gd name="f123" fmla="val 326165"/>
                <a:gd name="f124" fmla="val 16930"/>
                <a:gd name="f125" fmla="+- 0 0 -90"/>
                <a:gd name="f126" fmla="*/ f3 1 118180"/>
                <a:gd name="f127" fmla="*/ f4 1 354168"/>
                <a:gd name="f128" fmla="val f5"/>
                <a:gd name="f129" fmla="val f6"/>
                <a:gd name="f130" fmla="val f7"/>
                <a:gd name="f131" fmla="*/ f125 f0 1"/>
                <a:gd name="f132" fmla="+- f130 0 f128"/>
                <a:gd name="f133" fmla="+- f129 0 f128"/>
                <a:gd name="f134" fmla="*/ f131 1 f2"/>
                <a:gd name="f135" fmla="*/ f133 1 118180"/>
                <a:gd name="f136" fmla="*/ f132 1 354168"/>
                <a:gd name="f137" fmla="*/ 166 f133 1"/>
                <a:gd name="f138" fmla="*/ 354073 f132 1"/>
                <a:gd name="f139" fmla="*/ 357 f133 1"/>
                <a:gd name="f140" fmla="*/ 270348 f132 1"/>
                <a:gd name="f141" fmla="*/ 2071 f133 1"/>
                <a:gd name="f142" fmla="*/ 209579 f132 1"/>
                <a:gd name="f143" fmla="*/ 2262 f133 1"/>
                <a:gd name="f144" fmla="*/ 171288 f132 1"/>
                <a:gd name="f145" fmla="*/ 1785 f133 1"/>
                <a:gd name="f146" fmla="*/ 105185 f132 1"/>
                <a:gd name="f147" fmla="*/ 2738 f133 1"/>
                <a:gd name="f148" fmla="*/ 86230 f132 1"/>
                <a:gd name="f149" fmla="*/ 4262 f133 1"/>
                <a:gd name="f150" fmla="*/ 72514 f132 1"/>
                <a:gd name="f151" fmla="*/ 21597 f133 1"/>
                <a:gd name="f152" fmla="*/ 39653 f132 1"/>
                <a:gd name="f153" fmla="*/ 53220 f133 1"/>
                <a:gd name="f154" fmla="*/ 12697 f132 1"/>
                <a:gd name="f155" fmla="*/ 88082 f133 1"/>
                <a:gd name="f156" fmla="*/ 2219 f132 1"/>
                <a:gd name="f157" fmla="*/ 118181 f133 1"/>
                <a:gd name="f158" fmla="*/ 29 f132 1"/>
                <a:gd name="f159" fmla="*/ 117895 f133 1"/>
                <a:gd name="f160" fmla="*/ 16697 f132 1"/>
                <a:gd name="f161" fmla="*/ 90844 f133 1"/>
                <a:gd name="f162" fmla="*/ 18698 f132 1"/>
                <a:gd name="f163" fmla="*/ 61031 f133 1"/>
                <a:gd name="f164" fmla="*/ 27556 f132 1"/>
                <a:gd name="f165" fmla="*/ 34647 f133 1"/>
                <a:gd name="f166" fmla="*/ 50225 f132 1"/>
                <a:gd name="f167" fmla="*/ 20835 f133 1"/>
                <a:gd name="f168" fmla="*/ 75467 f132 1"/>
                <a:gd name="f169" fmla="*/ 19502 f133 1"/>
                <a:gd name="f170" fmla="*/ 87659 f132 1"/>
                <a:gd name="f171" fmla="*/ 18549 f133 1"/>
                <a:gd name="f172" fmla="*/ 105566 f132 1"/>
                <a:gd name="f173" fmla="*/ 19026 f133 1"/>
                <a:gd name="f174" fmla="*/ 170717 f132 1"/>
                <a:gd name="f175" fmla="*/ 18835 f133 1"/>
                <a:gd name="f176" fmla="*/ 210436 f132 1"/>
                <a:gd name="f177" fmla="*/ 17121 f133 1"/>
                <a:gd name="f178" fmla="*/ 270824 f132 1"/>
                <a:gd name="f179" fmla="*/ 16930 f133 1"/>
                <a:gd name="f180" fmla="*/ 354168 f132 1"/>
                <a:gd name="f181" fmla="+- f134 0 f1"/>
                <a:gd name="f182" fmla="*/ f137 1 118180"/>
                <a:gd name="f183" fmla="*/ f138 1 354168"/>
                <a:gd name="f184" fmla="*/ f139 1 118180"/>
                <a:gd name="f185" fmla="*/ f140 1 354168"/>
                <a:gd name="f186" fmla="*/ f141 1 118180"/>
                <a:gd name="f187" fmla="*/ f142 1 354168"/>
                <a:gd name="f188" fmla="*/ f143 1 118180"/>
                <a:gd name="f189" fmla="*/ f144 1 354168"/>
                <a:gd name="f190" fmla="*/ f145 1 118180"/>
                <a:gd name="f191" fmla="*/ f146 1 354168"/>
                <a:gd name="f192" fmla="*/ f147 1 118180"/>
                <a:gd name="f193" fmla="*/ f148 1 354168"/>
                <a:gd name="f194" fmla="*/ f149 1 118180"/>
                <a:gd name="f195" fmla="*/ f150 1 354168"/>
                <a:gd name="f196" fmla="*/ f151 1 118180"/>
                <a:gd name="f197" fmla="*/ f152 1 354168"/>
                <a:gd name="f198" fmla="*/ f153 1 118180"/>
                <a:gd name="f199" fmla="*/ f154 1 354168"/>
                <a:gd name="f200" fmla="*/ f155 1 118180"/>
                <a:gd name="f201" fmla="*/ f156 1 354168"/>
                <a:gd name="f202" fmla="*/ f157 1 118180"/>
                <a:gd name="f203" fmla="*/ f158 1 354168"/>
                <a:gd name="f204" fmla="*/ f159 1 118180"/>
                <a:gd name="f205" fmla="*/ f160 1 354168"/>
                <a:gd name="f206" fmla="*/ f161 1 118180"/>
                <a:gd name="f207" fmla="*/ f162 1 354168"/>
                <a:gd name="f208" fmla="*/ f163 1 118180"/>
                <a:gd name="f209" fmla="*/ f164 1 354168"/>
                <a:gd name="f210" fmla="*/ f165 1 118180"/>
                <a:gd name="f211" fmla="*/ f166 1 354168"/>
                <a:gd name="f212" fmla="*/ f167 1 118180"/>
                <a:gd name="f213" fmla="*/ f168 1 354168"/>
                <a:gd name="f214" fmla="*/ f169 1 118180"/>
                <a:gd name="f215" fmla="*/ f170 1 354168"/>
                <a:gd name="f216" fmla="*/ f171 1 118180"/>
                <a:gd name="f217" fmla="*/ f172 1 354168"/>
                <a:gd name="f218" fmla="*/ f173 1 118180"/>
                <a:gd name="f219" fmla="*/ f174 1 354168"/>
                <a:gd name="f220" fmla="*/ f175 1 118180"/>
                <a:gd name="f221" fmla="*/ f176 1 354168"/>
                <a:gd name="f222" fmla="*/ f177 1 118180"/>
                <a:gd name="f223" fmla="*/ f178 1 354168"/>
                <a:gd name="f224" fmla="*/ f179 1 118180"/>
                <a:gd name="f225" fmla="*/ f180 1 354168"/>
                <a:gd name="f226" fmla="*/ f128 1 f135"/>
                <a:gd name="f227" fmla="*/ f129 1 f135"/>
                <a:gd name="f228" fmla="*/ f128 1 f136"/>
                <a:gd name="f229" fmla="*/ f130 1 f136"/>
                <a:gd name="f230" fmla="*/ f182 1 f135"/>
                <a:gd name="f231" fmla="*/ f183 1 f136"/>
                <a:gd name="f232" fmla="*/ f184 1 f135"/>
                <a:gd name="f233" fmla="*/ f185 1 f136"/>
                <a:gd name="f234" fmla="*/ f186 1 f135"/>
                <a:gd name="f235" fmla="*/ f187 1 f136"/>
                <a:gd name="f236" fmla="*/ f188 1 f135"/>
                <a:gd name="f237" fmla="*/ f189 1 f136"/>
                <a:gd name="f238" fmla="*/ f190 1 f135"/>
                <a:gd name="f239" fmla="*/ f191 1 f136"/>
                <a:gd name="f240" fmla="*/ f192 1 f135"/>
                <a:gd name="f241" fmla="*/ f193 1 f136"/>
                <a:gd name="f242" fmla="*/ f194 1 f135"/>
                <a:gd name="f243" fmla="*/ f195 1 f136"/>
                <a:gd name="f244" fmla="*/ f196 1 f135"/>
                <a:gd name="f245" fmla="*/ f197 1 f136"/>
                <a:gd name="f246" fmla="*/ f198 1 f135"/>
                <a:gd name="f247" fmla="*/ f199 1 f136"/>
                <a:gd name="f248" fmla="*/ f200 1 f135"/>
                <a:gd name="f249" fmla="*/ f201 1 f136"/>
                <a:gd name="f250" fmla="*/ f202 1 f135"/>
                <a:gd name="f251" fmla="*/ f203 1 f136"/>
                <a:gd name="f252" fmla="*/ f204 1 f135"/>
                <a:gd name="f253" fmla="*/ f205 1 f136"/>
                <a:gd name="f254" fmla="*/ f206 1 f135"/>
                <a:gd name="f255" fmla="*/ f207 1 f136"/>
                <a:gd name="f256" fmla="*/ f208 1 f135"/>
                <a:gd name="f257" fmla="*/ f209 1 f136"/>
                <a:gd name="f258" fmla="*/ f210 1 f135"/>
                <a:gd name="f259" fmla="*/ f211 1 f136"/>
                <a:gd name="f260" fmla="*/ f212 1 f135"/>
                <a:gd name="f261" fmla="*/ f213 1 f136"/>
                <a:gd name="f262" fmla="*/ f214 1 f135"/>
                <a:gd name="f263" fmla="*/ f215 1 f136"/>
                <a:gd name="f264" fmla="*/ f216 1 f135"/>
                <a:gd name="f265" fmla="*/ f217 1 f136"/>
                <a:gd name="f266" fmla="*/ f218 1 f135"/>
                <a:gd name="f267" fmla="*/ f219 1 f136"/>
                <a:gd name="f268" fmla="*/ f220 1 f135"/>
                <a:gd name="f269" fmla="*/ f221 1 f136"/>
                <a:gd name="f270" fmla="*/ f222 1 f135"/>
                <a:gd name="f271" fmla="*/ f223 1 f136"/>
                <a:gd name="f272" fmla="*/ f224 1 f135"/>
                <a:gd name="f273" fmla="*/ f225 1 f136"/>
                <a:gd name="f274" fmla="*/ f226 f126 1"/>
                <a:gd name="f275" fmla="*/ f227 f126 1"/>
                <a:gd name="f276" fmla="*/ f229 f127 1"/>
                <a:gd name="f277" fmla="*/ f228 f127 1"/>
                <a:gd name="f278" fmla="*/ f230 f126 1"/>
                <a:gd name="f279" fmla="*/ f231 f127 1"/>
                <a:gd name="f280" fmla="*/ f232 f126 1"/>
                <a:gd name="f281" fmla="*/ f233 f127 1"/>
                <a:gd name="f282" fmla="*/ f234 f126 1"/>
                <a:gd name="f283" fmla="*/ f235 f127 1"/>
                <a:gd name="f284" fmla="*/ f236 f126 1"/>
                <a:gd name="f285" fmla="*/ f237 f127 1"/>
                <a:gd name="f286" fmla="*/ f238 f126 1"/>
                <a:gd name="f287" fmla="*/ f239 f127 1"/>
                <a:gd name="f288" fmla="*/ f240 f126 1"/>
                <a:gd name="f289" fmla="*/ f241 f127 1"/>
                <a:gd name="f290" fmla="*/ f242 f126 1"/>
                <a:gd name="f291" fmla="*/ f243 f127 1"/>
                <a:gd name="f292" fmla="*/ f244 f126 1"/>
                <a:gd name="f293" fmla="*/ f245 f127 1"/>
                <a:gd name="f294" fmla="*/ f246 f126 1"/>
                <a:gd name="f295" fmla="*/ f247 f127 1"/>
                <a:gd name="f296" fmla="*/ f248 f126 1"/>
                <a:gd name="f297" fmla="*/ f249 f127 1"/>
                <a:gd name="f298" fmla="*/ f250 f126 1"/>
                <a:gd name="f299" fmla="*/ f251 f127 1"/>
                <a:gd name="f300" fmla="*/ f252 f126 1"/>
                <a:gd name="f301" fmla="*/ f253 f127 1"/>
                <a:gd name="f302" fmla="*/ f254 f126 1"/>
                <a:gd name="f303" fmla="*/ f255 f127 1"/>
                <a:gd name="f304" fmla="*/ f256 f126 1"/>
                <a:gd name="f305" fmla="*/ f257 f127 1"/>
                <a:gd name="f306" fmla="*/ f258 f126 1"/>
                <a:gd name="f307" fmla="*/ f259 f127 1"/>
                <a:gd name="f308" fmla="*/ f260 f126 1"/>
                <a:gd name="f309" fmla="*/ f261 f127 1"/>
                <a:gd name="f310" fmla="*/ f262 f126 1"/>
                <a:gd name="f311" fmla="*/ f263 f127 1"/>
                <a:gd name="f312" fmla="*/ f264 f126 1"/>
                <a:gd name="f313" fmla="*/ f265 f127 1"/>
                <a:gd name="f314" fmla="*/ f266 f126 1"/>
                <a:gd name="f315" fmla="*/ f267 f127 1"/>
                <a:gd name="f316" fmla="*/ f268 f126 1"/>
                <a:gd name="f317" fmla="*/ f269 f127 1"/>
                <a:gd name="f318" fmla="*/ f270 f126 1"/>
                <a:gd name="f319" fmla="*/ f271 f127 1"/>
                <a:gd name="f320" fmla="*/ f272 f126 1"/>
                <a:gd name="f321" fmla="*/ f273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1">
                  <a:pos x="f278" y="f279"/>
                </a:cxn>
                <a:cxn ang="f181">
                  <a:pos x="f280" y="f281"/>
                </a:cxn>
                <a:cxn ang="f181">
                  <a:pos x="f282" y="f283"/>
                </a:cxn>
                <a:cxn ang="f181">
                  <a:pos x="f284" y="f285"/>
                </a:cxn>
                <a:cxn ang="f181">
                  <a:pos x="f286" y="f287"/>
                </a:cxn>
                <a:cxn ang="f181">
                  <a:pos x="f288" y="f289"/>
                </a:cxn>
                <a:cxn ang="f181">
                  <a:pos x="f290" y="f291"/>
                </a:cxn>
                <a:cxn ang="f181">
                  <a:pos x="f292" y="f293"/>
                </a:cxn>
                <a:cxn ang="f181">
                  <a:pos x="f294" y="f295"/>
                </a:cxn>
                <a:cxn ang="f181">
                  <a:pos x="f296" y="f297"/>
                </a:cxn>
                <a:cxn ang="f181">
                  <a:pos x="f298" y="f299"/>
                </a:cxn>
                <a:cxn ang="f181">
                  <a:pos x="f300" y="f301"/>
                </a:cxn>
                <a:cxn ang="f181">
                  <a:pos x="f302" y="f303"/>
                </a:cxn>
                <a:cxn ang="f181">
                  <a:pos x="f304" y="f305"/>
                </a:cxn>
                <a:cxn ang="f181">
                  <a:pos x="f306" y="f307"/>
                </a:cxn>
                <a:cxn ang="f181">
                  <a:pos x="f308" y="f309"/>
                </a:cxn>
                <a:cxn ang="f181">
                  <a:pos x="f310" y="f311"/>
                </a:cxn>
                <a:cxn ang="f181">
                  <a:pos x="f312" y="f313"/>
                </a:cxn>
                <a:cxn ang="f181">
                  <a:pos x="f314" y="f315"/>
                </a:cxn>
                <a:cxn ang="f181">
                  <a:pos x="f316" y="f317"/>
                </a:cxn>
                <a:cxn ang="f181">
                  <a:pos x="f318" y="f319"/>
                </a:cxn>
                <a:cxn ang="f181">
                  <a:pos x="f320" y="f321"/>
                </a:cxn>
                <a:cxn ang="f181">
                  <a:pos x="f278" y="f279"/>
                </a:cxn>
              </a:cxnLst>
              <a:rect l="f274" t="f277" r="f275" b="f276"/>
              <a:pathLst>
                <a:path w="118180" h="35416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6" y="f28"/>
                    <a:pt x="f29" y="f30"/>
                    <a:pt x="f31" y="f32"/>
                  </a:cubicBezTo>
                  <a:cubicBezTo>
                    <a:pt x="f33" y="f34"/>
                    <a:pt x="f26" y="f35"/>
                    <a:pt x="f36" y="f37"/>
                  </a:cubicBezTo>
                  <a:cubicBezTo>
                    <a:pt x="f24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99" y="f107"/>
                    <a:pt x="f99" y="f108"/>
                  </a:cubicBezTo>
                  <a:cubicBezTo>
                    <a:pt x="f95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BDBD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Forma libre: forma 62">
              <a:extLst>
                <a:ext uri="{FF2B5EF4-FFF2-40B4-BE49-F238E27FC236}">
                  <a16:creationId xmlns:a16="http://schemas.microsoft.com/office/drawing/2014/main" id="{548F8524-A417-42AB-9C8A-805AC01D5402}"/>
                </a:ext>
              </a:extLst>
            </p:cNvPr>
            <p:cNvSpPr/>
            <p:nvPr/>
          </p:nvSpPr>
          <p:spPr>
            <a:xfrm>
              <a:off x="2044278" y="675439"/>
              <a:ext cx="116110" cy="3622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109"/>
                <a:gd name="f7" fmla="val 362263"/>
                <a:gd name="f8" fmla="val 99631"/>
                <a:gd name="f9" fmla="val 362264"/>
                <a:gd name="f10" fmla="val 99346"/>
                <a:gd name="f11" fmla="val 290541"/>
                <a:gd name="f12" fmla="val 98584"/>
                <a:gd name="f13" fmla="val 217770"/>
                <a:gd name="f14" fmla="val 97536"/>
                <a:gd name="f15" fmla="val 145951"/>
                <a:gd name="f16" fmla="val 97346"/>
                <a:gd name="f17" fmla="val 131664"/>
                <a:gd name="f18" fmla="val 97060"/>
                <a:gd name="f19" fmla="val 117281"/>
                <a:gd name="f20" fmla="val 96869"/>
                <a:gd name="f21" fmla="val 102993"/>
                <a:gd name="f22" fmla="val 96679"/>
                <a:gd name="f23" fmla="val 97183"/>
                <a:gd name="f24" fmla="val 96393"/>
                <a:gd name="f25" fmla="val 91182"/>
                <a:gd name="f26" fmla="val 95917"/>
                <a:gd name="f27" fmla="val 85277"/>
                <a:gd name="f28" fmla="val 95345"/>
                <a:gd name="f29" fmla="val 78514"/>
                <a:gd name="f30" fmla="val 95155"/>
                <a:gd name="f31" fmla="val 75180"/>
                <a:gd name="f32" fmla="val 94583"/>
                <a:gd name="f33" fmla="val 72513"/>
                <a:gd name="f34" fmla="val 92869"/>
                <a:gd name="f35" fmla="val 63179"/>
                <a:gd name="f36" fmla="val 87630"/>
                <a:gd name="f37" fmla="val 56607"/>
                <a:gd name="f38" fmla="val 82582"/>
                <a:gd name="f39" fmla="val 50225"/>
                <a:gd name="f40" fmla="val 78962"/>
                <a:gd name="f41" fmla="val 45653"/>
                <a:gd name="f42" fmla="val 70961"/>
                <a:gd name="f43" fmla="val 36795"/>
                <a:gd name="f44" fmla="val 58388"/>
                <a:gd name="f45" fmla="val 29270"/>
                <a:gd name="f46" fmla="val 44958"/>
                <a:gd name="f47" fmla="val 21269"/>
                <a:gd name="f48" fmla="val 32861"/>
                <a:gd name="f49" fmla="val 18602"/>
                <a:gd name="f50" fmla="val 28289"/>
                <a:gd name="f51" fmla="val 17840"/>
                <a:gd name="f52" fmla="val 19812"/>
                <a:gd name="f53" fmla="val 16411"/>
                <a:gd name="f54" fmla="val 11144"/>
                <a:gd name="f55" fmla="val 16316"/>
                <a:gd name="f56" fmla="val 2572"/>
                <a:gd name="f57" fmla="val 17649"/>
                <a:gd name="f58" fmla="val 1076"/>
                <a:gd name="f59" fmla="val 10287"/>
                <a:gd name="f60" fmla="val -448"/>
                <a:gd name="f61" fmla="val 20669"/>
                <a:gd name="f62" fmla="val -353"/>
                <a:gd name="f63" fmla="val 30956"/>
                <a:gd name="f64" fmla="val 1362"/>
                <a:gd name="f65" fmla="val 36481"/>
                <a:gd name="f66" fmla="val 2314"/>
                <a:gd name="f67" fmla="val 50959"/>
                <a:gd name="f68" fmla="val 5457"/>
                <a:gd name="f69" fmla="val 66865"/>
                <a:gd name="f70" fmla="val 14887"/>
                <a:gd name="f71" fmla="val 81725"/>
                <a:gd name="f72" fmla="val 23745"/>
                <a:gd name="f73" fmla="val 91250"/>
                <a:gd name="f74" fmla="val 34318"/>
                <a:gd name="f75" fmla="val 95536"/>
                <a:gd name="f76" fmla="val 39747"/>
                <a:gd name="f77" fmla="val 101251"/>
                <a:gd name="f78" fmla="val 46986"/>
                <a:gd name="f79" fmla="val 108394"/>
                <a:gd name="f80" fmla="val 55940"/>
                <a:gd name="f81" fmla="val 110871"/>
                <a:gd name="f82" fmla="val 69370"/>
                <a:gd name="f83" fmla="val 111538"/>
                <a:gd name="f84" fmla="val 72990"/>
                <a:gd name="f85" fmla="val 111823"/>
                <a:gd name="f86" fmla="val 76609"/>
                <a:gd name="f87" fmla="val 112395"/>
                <a:gd name="f88" fmla="val 83943"/>
                <a:gd name="f89" fmla="val 112871"/>
                <a:gd name="f90" fmla="val 90135"/>
                <a:gd name="f91" fmla="val 113252"/>
                <a:gd name="f92" fmla="val 96421"/>
                <a:gd name="f93" fmla="val 113347"/>
                <a:gd name="f94" fmla="val 102612"/>
                <a:gd name="f95" fmla="val 113633"/>
                <a:gd name="f96" fmla="val 116995"/>
                <a:gd name="f97" fmla="val 113824"/>
                <a:gd name="f98" fmla="val 131283"/>
                <a:gd name="f99" fmla="val 114014"/>
                <a:gd name="f100" fmla="val 145665"/>
                <a:gd name="f101" fmla="val 115157"/>
                <a:gd name="f102" fmla="val 217579"/>
                <a:gd name="f103" fmla="val 115824"/>
                <a:gd name="f104" fmla="val 290445"/>
                <a:gd name="f105" fmla="val 116110"/>
                <a:gd name="f106" fmla="val 362169"/>
                <a:gd name="f107" fmla="+- 0 0 -90"/>
                <a:gd name="f108" fmla="*/ f3 1 116109"/>
                <a:gd name="f109" fmla="*/ f4 1 362263"/>
                <a:gd name="f110" fmla="val f5"/>
                <a:gd name="f111" fmla="val f6"/>
                <a:gd name="f112" fmla="val f7"/>
                <a:gd name="f113" fmla="*/ f107 f0 1"/>
                <a:gd name="f114" fmla="+- f112 0 f110"/>
                <a:gd name="f115" fmla="+- f111 0 f110"/>
                <a:gd name="f116" fmla="*/ f113 1 f2"/>
                <a:gd name="f117" fmla="*/ f115 1 116109"/>
                <a:gd name="f118" fmla="*/ f114 1 362263"/>
                <a:gd name="f119" fmla="*/ 99631 f115 1"/>
                <a:gd name="f120" fmla="*/ 362264 f114 1"/>
                <a:gd name="f121" fmla="*/ 97536 f115 1"/>
                <a:gd name="f122" fmla="*/ 145951 f114 1"/>
                <a:gd name="f123" fmla="*/ 96869 f115 1"/>
                <a:gd name="f124" fmla="*/ 102993 f114 1"/>
                <a:gd name="f125" fmla="*/ 95917 f115 1"/>
                <a:gd name="f126" fmla="*/ 85277 f114 1"/>
                <a:gd name="f127" fmla="*/ 94583 f115 1"/>
                <a:gd name="f128" fmla="*/ 72513 f114 1"/>
                <a:gd name="f129" fmla="*/ 82582 f115 1"/>
                <a:gd name="f130" fmla="*/ 50225 f114 1"/>
                <a:gd name="f131" fmla="*/ 58388 f115 1"/>
                <a:gd name="f132" fmla="*/ 29270 f114 1"/>
                <a:gd name="f133" fmla="*/ 28289 f115 1"/>
                <a:gd name="f134" fmla="*/ 17840 f114 1"/>
                <a:gd name="f135" fmla="*/ 2572 f115 1"/>
                <a:gd name="f136" fmla="*/ 17649 f114 1"/>
                <a:gd name="f137" fmla="*/ 0 f115 1"/>
                <a:gd name="f138" fmla="*/ 1076 f114 1"/>
                <a:gd name="f139" fmla="*/ 30956 f115 1"/>
                <a:gd name="f140" fmla="*/ 1362 f114 1"/>
                <a:gd name="f141" fmla="*/ 66865 f115 1"/>
                <a:gd name="f142" fmla="*/ 14887 f114 1"/>
                <a:gd name="f143" fmla="*/ 95536 f115 1"/>
                <a:gd name="f144" fmla="*/ 39747 f114 1"/>
                <a:gd name="f145" fmla="*/ 110871 f115 1"/>
                <a:gd name="f146" fmla="*/ 69370 f114 1"/>
                <a:gd name="f147" fmla="*/ 112395 f115 1"/>
                <a:gd name="f148" fmla="*/ 83943 f114 1"/>
                <a:gd name="f149" fmla="*/ 113347 f115 1"/>
                <a:gd name="f150" fmla="*/ 102612 f114 1"/>
                <a:gd name="f151" fmla="*/ 114014 f115 1"/>
                <a:gd name="f152" fmla="*/ 145665 f114 1"/>
                <a:gd name="f153" fmla="*/ 116110 f115 1"/>
                <a:gd name="f154" fmla="*/ 362169 f114 1"/>
                <a:gd name="f155" fmla="+- f116 0 f1"/>
                <a:gd name="f156" fmla="*/ f119 1 116109"/>
                <a:gd name="f157" fmla="*/ f120 1 362263"/>
                <a:gd name="f158" fmla="*/ f121 1 116109"/>
                <a:gd name="f159" fmla="*/ f122 1 362263"/>
                <a:gd name="f160" fmla="*/ f123 1 116109"/>
                <a:gd name="f161" fmla="*/ f124 1 362263"/>
                <a:gd name="f162" fmla="*/ f125 1 116109"/>
                <a:gd name="f163" fmla="*/ f126 1 362263"/>
                <a:gd name="f164" fmla="*/ f127 1 116109"/>
                <a:gd name="f165" fmla="*/ f128 1 362263"/>
                <a:gd name="f166" fmla="*/ f129 1 116109"/>
                <a:gd name="f167" fmla="*/ f130 1 362263"/>
                <a:gd name="f168" fmla="*/ f131 1 116109"/>
                <a:gd name="f169" fmla="*/ f132 1 362263"/>
                <a:gd name="f170" fmla="*/ f133 1 116109"/>
                <a:gd name="f171" fmla="*/ f134 1 362263"/>
                <a:gd name="f172" fmla="*/ f135 1 116109"/>
                <a:gd name="f173" fmla="*/ f136 1 362263"/>
                <a:gd name="f174" fmla="*/ f137 1 116109"/>
                <a:gd name="f175" fmla="*/ f138 1 362263"/>
                <a:gd name="f176" fmla="*/ f139 1 116109"/>
                <a:gd name="f177" fmla="*/ f140 1 362263"/>
                <a:gd name="f178" fmla="*/ f141 1 116109"/>
                <a:gd name="f179" fmla="*/ f142 1 362263"/>
                <a:gd name="f180" fmla="*/ f143 1 116109"/>
                <a:gd name="f181" fmla="*/ f144 1 362263"/>
                <a:gd name="f182" fmla="*/ f145 1 116109"/>
                <a:gd name="f183" fmla="*/ f146 1 362263"/>
                <a:gd name="f184" fmla="*/ f147 1 116109"/>
                <a:gd name="f185" fmla="*/ f148 1 362263"/>
                <a:gd name="f186" fmla="*/ f149 1 116109"/>
                <a:gd name="f187" fmla="*/ f150 1 362263"/>
                <a:gd name="f188" fmla="*/ f151 1 116109"/>
                <a:gd name="f189" fmla="*/ f152 1 362263"/>
                <a:gd name="f190" fmla="*/ f153 1 116109"/>
                <a:gd name="f191" fmla="*/ f154 1 362263"/>
                <a:gd name="f192" fmla="*/ f110 1 f117"/>
                <a:gd name="f193" fmla="*/ f111 1 f117"/>
                <a:gd name="f194" fmla="*/ f110 1 f118"/>
                <a:gd name="f195" fmla="*/ f112 1 f118"/>
                <a:gd name="f196" fmla="*/ f156 1 f117"/>
                <a:gd name="f197" fmla="*/ f157 1 f118"/>
                <a:gd name="f198" fmla="*/ f158 1 f117"/>
                <a:gd name="f199" fmla="*/ f159 1 f118"/>
                <a:gd name="f200" fmla="*/ f160 1 f117"/>
                <a:gd name="f201" fmla="*/ f161 1 f118"/>
                <a:gd name="f202" fmla="*/ f162 1 f117"/>
                <a:gd name="f203" fmla="*/ f163 1 f118"/>
                <a:gd name="f204" fmla="*/ f164 1 f117"/>
                <a:gd name="f205" fmla="*/ f165 1 f118"/>
                <a:gd name="f206" fmla="*/ f166 1 f117"/>
                <a:gd name="f207" fmla="*/ f167 1 f118"/>
                <a:gd name="f208" fmla="*/ f168 1 f117"/>
                <a:gd name="f209" fmla="*/ f169 1 f118"/>
                <a:gd name="f210" fmla="*/ f170 1 f117"/>
                <a:gd name="f211" fmla="*/ f171 1 f118"/>
                <a:gd name="f212" fmla="*/ f172 1 f117"/>
                <a:gd name="f213" fmla="*/ f173 1 f118"/>
                <a:gd name="f214" fmla="*/ f174 1 f117"/>
                <a:gd name="f215" fmla="*/ f175 1 f118"/>
                <a:gd name="f216" fmla="*/ f176 1 f117"/>
                <a:gd name="f217" fmla="*/ f177 1 f118"/>
                <a:gd name="f218" fmla="*/ f178 1 f117"/>
                <a:gd name="f219" fmla="*/ f179 1 f118"/>
                <a:gd name="f220" fmla="*/ f180 1 f117"/>
                <a:gd name="f221" fmla="*/ f181 1 f118"/>
                <a:gd name="f222" fmla="*/ f182 1 f117"/>
                <a:gd name="f223" fmla="*/ f183 1 f118"/>
                <a:gd name="f224" fmla="*/ f184 1 f117"/>
                <a:gd name="f225" fmla="*/ f185 1 f118"/>
                <a:gd name="f226" fmla="*/ f186 1 f117"/>
                <a:gd name="f227" fmla="*/ f187 1 f118"/>
                <a:gd name="f228" fmla="*/ f188 1 f117"/>
                <a:gd name="f229" fmla="*/ f189 1 f118"/>
                <a:gd name="f230" fmla="*/ f190 1 f117"/>
                <a:gd name="f231" fmla="*/ f191 1 f118"/>
                <a:gd name="f232" fmla="*/ f192 f108 1"/>
                <a:gd name="f233" fmla="*/ f193 f108 1"/>
                <a:gd name="f234" fmla="*/ f195 f109 1"/>
                <a:gd name="f235" fmla="*/ f194 f109 1"/>
                <a:gd name="f236" fmla="*/ f196 f108 1"/>
                <a:gd name="f237" fmla="*/ f197 f109 1"/>
                <a:gd name="f238" fmla="*/ f198 f108 1"/>
                <a:gd name="f239" fmla="*/ f199 f109 1"/>
                <a:gd name="f240" fmla="*/ f200 f108 1"/>
                <a:gd name="f241" fmla="*/ f201 f109 1"/>
                <a:gd name="f242" fmla="*/ f202 f108 1"/>
                <a:gd name="f243" fmla="*/ f203 f109 1"/>
                <a:gd name="f244" fmla="*/ f204 f108 1"/>
                <a:gd name="f245" fmla="*/ f205 f109 1"/>
                <a:gd name="f246" fmla="*/ f206 f108 1"/>
                <a:gd name="f247" fmla="*/ f207 f109 1"/>
                <a:gd name="f248" fmla="*/ f208 f108 1"/>
                <a:gd name="f249" fmla="*/ f209 f109 1"/>
                <a:gd name="f250" fmla="*/ f210 f108 1"/>
                <a:gd name="f251" fmla="*/ f211 f109 1"/>
                <a:gd name="f252" fmla="*/ f212 f108 1"/>
                <a:gd name="f253" fmla="*/ f213 f109 1"/>
                <a:gd name="f254" fmla="*/ f214 f108 1"/>
                <a:gd name="f255" fmla="*/ f215 f109 1"/>
                <a:gd name="f256" fmla="*/ f216 f108 1"/>
                <a:gd name="f257" fmla="*/ f217 f109 1"/>
                <a:gd name="f258" fmla="*/ f218 f108 1"/>
                <a:gd name="f259" fmla="*/ f219 f109 1"/>
                <a:gd name="f260" fmla="*/ f220 f108 1"/>
                <a:gd name="f261" fmla="*/ f221 f109 1"/>
                <a:gd name="f262" fmla="*/ f222 f108 1"/>
                <a:gd name="f263" fmla="*/ f223 f109 1"/>
                <a:gd name="f264" fmla="*/ f224 f108 1"/>
                <a:gd name="f265" fmla="*/ f225 f109 1"/>
                <a:gd name="f266" fmla="*/ f226 f108 1"/>
                <a:gd name="f267" fmla="*/ f227 f109 1"/>
                <a:gd name="f268" fmla="*/ f228 f108 1"/>
                <a:gd name="f269" fmla="*/ f229 f109 1"/>
                <a:gd name="f270" fmla="*/ f230 f108 1"/>
                <a:gd name="f271" fmla="*/ f231 f1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5">
                  <a:pos x="f236" y="f237"/>
                </a:cxn>
                <a:cxn ang="f155">
                  <a:pos x="f238" y="f239"/>
                </a:cxn>
                <a:cxn ang="f155">
                  <a:pos x="f240" y="f241"/>
                </a:cxn>
                <a:cxn ang="f155">
                  <a:pos x="f242" y="f243"/>
                </a:cxn>
                <a:cxn ang="f155">
                  <a:pos x="f244" y="f245"/>
                </a:cxn>
                <a:cxn ang="f155">
                  <a:pos x="f246" y="f247"/>
                </a:cxn>
                <a:cxn ang="f155">
                  <a:pos x="f248" y="f249"/>
                </a:cxn>
                <a:cxn ang="f155">
                  <a:pos x="f250" y="f251"/>
                </a:cxn>
                <a:cxn ang="f155">
                  <a:pos x="f252" y="f253"/>
                </a:cxn>
                <a:cxn ang="f155">
                  <a:pos x="f254" y="f255"/>
                </a:cxn>
                <a:cxn ang="f155">
                  <a:pos x="f256" y="f257"/>
                </a:cxn>
                <a:cxn ang="f155">
                  <a:pos x="f258" y="f259"/>
                </a:cxn>
                <a:cxn ang="f155">
                  <a:pos x="f260" y="f261"/>
                </a:cxn>
                <a:cxn ang="f155">
                  <a:pos x="f262" y="f263"/>
                </a:cxn>
                <a:cxn ang="f155">
                  <a:pos x="f264" y="f265"/>
                </a:cxn>
                <a:cxn ang="f155">
                  <a:pos x="f266" y="f267"/>
                </a:cxn>
                <a:cxn ang="f155">
                  <a:pos x="f268" y="f269"/>
                </a:cxn>
                <a:cxn ang="f155">
                  <a:pos x="f270" y="f271"/>
                </a:cxn>
                <a:cxn ang="f155">
                  <a:pos x="f236" y="f237"/>
                </a:cxn>
              </a:cxnLst>
              <a:rect l="f232" t="f235" r="f233" b="f234"/>
              <a:pathLst>
                <a:path w="116109" h="36226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lnTo>
                    <a:pt x="f5" y="f58"/>
                  </a:ln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BDBD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Forma libre: forma 63">
              <a:extLst>
                <a:ext uri="{FF2B5EF4-FFF2-40B4-BE49-F238E27FC236}">
                  <a16:creationId xmlns:a16="http://schemas.microsoft.com/office/drawing/2014/main" id="{EBF45163-6F35-4E11-9339-2496F50B9555}"/>
                </a:ext>
              </a:extLst>
            </p:cNvPr>
            <p:cNvSpPr/>
            <p:nvPr/>
          </p:nvSpPr>
          <p:spPr>
            <a:xfrm>
              <a:off x="1768760" y="1023012"/>
              <a:ext cx="678749" cy="7579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8747"/>
                <a:gd name="f7" fmla="val 757919"/>
                <a:gd name="f8" fmla="val 381721"/>
                <a:gd name="f9" fmla="val 325428"/>
                <a:gd name="f10" fmla="val 270660"/>
                <a:gd name="f11" fmla="val 735440"/>
                <a:gd name="f12" fmla="val 235131"/>
                <a:gd name="f13" fmla="val 695340"/>
                <a:gd name="f14" fmla="val 207414"/>
                <a:gd name="f15" fmla="val 664003"/>
                <a:gd name="f16" fmla="val 196650"/>
                <a:gd name="f17" fmla="val 627903"/>
                <a:gd name="f18" fmla="val 193317"/>
                <a:gd name="f19" fmla="val 613806"/>
                <a:gd name="f20" fmla="val 186649"/>
                <a:gd name="f21" fmla="val 585517"/>
                <a:gd name="f22" fmla="val 188364"/>
                <a:gd name="f23" fmla="val 562466"/>
                <a:gd name="f24" fmla="val 189126"/>
                <a:gd name="f25" fmla="val 552655"/>
                <a:gd name="f26" fmla="val 189221"/>
                <a:gd name="f27" fmla="val 551989"/>
                <a:gd name="f28" fmla="val 190364"/>
                <a:gd name="f29" fmla="val 537511"/>
                <a:gd name="f30" fmla="val 189507"/>
                <a:gd name="f31" fmla="val 519889"/>
                <a:gd name="f32" fmla="val 188554"/>
                <a:gd name="f33" fmla="val 497601"/>
                <a:gd name="f34" fmla="val 186935"/>
                <a:gd name="f35" fmla="val 462549"/>
                <a:gd name="f36" fmla="val 184839"/>
                <a:gd name="f37" fmla="val 414448"/>
                <a:gd name="f38" fmla="val 188268"/>
                <a:gd name="f39" fmla="val 343677"/>
                <a:gd name="f40" fmla="val 188649"/>
                <a:gd name="f41" fmla="val 341105"/>
                <a:gd name="f42" fmla="val 191602"/>
                <a:gd name="f43" fmla="val 328627"/>
                <a:gd name="f44" fmla="val 310149"/>
                <a:gd name="f45" fmla="val 184363"/>
                <a:gd name="f46" fmla="val 293194"/>
                <a:gd name="f47" fmla="val 183411"/>
                <a:gd name="f48" fmla="val 291385"/>
                <a:gd name="f49" fmla="val 182268"/>
                <a:gd name="f50" fmla="val 289575"/>
                <a:gd name="f51" fmla="val 181125"/>
                <a:gd name="f52" fmla="val 287860"/>
                <a:gd name="f53" fmla="val 155788"/>
                <a:gd name="f54" fmla="val 277954"/>
                <a:gd name="f55" fmla="val 131118"/>
                <a:gd name="f56" fmla="val 265667"/>
                <a:gd name="f57" fmla="val 107973"/>
                <a:gd name="f58" fmla="val 251284"/>
                <a:gd name="f59" fmla="val 77302"/>
                <a:gd name="f60" fmla="val 232234"/>
                <a:gd name="f61" fmla="val 58728"/>
                <a:gd name="f62" fmla="val 220709"/>
                <a:gd name="f63" fmla="val 41107"/>
                <a:gd name="f64" fmla="val 197944"/>
                <a:gd name="f65" fmla="val 13580"/>
                <a:gd name="f66" fmla="val 162511"/>
                <a:gd name="f67" fmla="val 7960"/>
                <a:gd name="f68" fmla="val 125173"/>
                <a:gd name="f69" fmla="val 3388"/>
                <a:gd name="f70" fmla="val 95265"/>
                <a:gd name="f71" fmla="val -803"/>
                <a:gd name="f72" fmla="val 67833"/>
                <a:gd name="f73" fmla="val -1089"/>
                <a:gd name="f74" fmla="val 39829"/>
                <a:gd name="f75" fmla="val 2436"/>
                <a:gd name="f76" fmla="val 12112"/>
                <a:gd name="f77" fmla="val 4492"/>
                <a:gd name="f78" fmla="val 10341"/>
                <a:gd name="f79" fmla="val -842"/>
                <a:gd name="f80" fmla="val 17961"/>
                <a:gd name="f81" fmla="val 110"/>
                <a:gd name="f82" fmla="val 25581"/>
                <a:gd name="f83" fmla="val 1063"/>
                <a:gd name="f84" fmla="val 30915"/>
                <a:gd name="f85" fmla="val 8016"/>
                <a:gd name="f86" fmla="val 29963"/>
                <a:gd name="f87" fmla="val 15636"/>
                <a:gd name="f88" fmla="val 26820"/>
                <a:gd name="f89" fmla="val 40782"/>
                <a:gd name="f90" fmla="val 27105"/>
                <a:gd name="f91" fmla="val 66214"/>
                <a:gd name="f92" fmla="val 30820"/>
                <a:gd name="f93" fmla="val 91169"/>
                <a:gd name="f94" fmla="val 35106"/>
                <a:gd name="f95" fmla="val 119363"/>
                <a:gd name="f96" fmla="val 39964"/>
                <a:gd name="f97" fmla="val 151367"/>
                <a:gd name="f98" fmla="val 63015"/>
                <a:gd name="f99" fmla="val 181085"/>
                <a:gd name="f100" fmla="val 77588"/>
                <a:gd name="f101" fmla="val 199945"/>
                <a:gd name="f102" fmla="val 93590"/>
                <a:gd name="f103" fmla="val 209851"/>
                <a:gd name="f104" fmla="val 122641"/>
                <a:gd name="f105" fmla="val 227853"/>
                <a:gd name="f106" fmla="val 145501"/>
                <a:gd name="f107" fmla="val 242045"/>
                <a:gd name="f108" fmla="val 169790"/>
                <a:gd name="f109" fmla="val 254047"/>
                <a:gd name="f110" fmla="val 194841"/>
                <a:gd name="f111" fmla="val 263476"/>
                <a:gd name="f112" fmla="val 198460"/>
                <a:gd name="f113" fmla="val 264810"/>
                <a:gd name="f114" fmla="val 200841"/>
                <a:gd name="f115" fmla="val 267858"/>
                <a:gd name="f116" fmla="val 203889"/>
                <a:gd name="f117" fmla="val 271763"/>
                <a:gd name="f118" fmla="val 206652"/>
                <a:gd name="f119" fmla="val 275954"/>
                <a:gd name="f120" fmla="val 208938"/>
                <a:gd name="f121" fmla="val 280336"/>
                <a:gd name="f122" fmla="val 221606"/>
                <a:gd name="f123" fmla="val 304339"/>
                <a:gd name="f124" fmla="val 219891"/>
                <a:gd name="f125" fmla="val 329199"/>
                <a:gd name="f126" fmla="val 215986"/>
                <a:gd name="f127" fmla="val 346344"/>
                <a:gd name="f128" fmla="val 212652"/>
                <a:gd name="f129" fmla="val 415114"/>
                <a:gd name="f130" fmla="val 214748"/>
                <a:gd name="f131" fmla="val 462073"/>
                <a:gd name="f132" fmla="val 216367"/>
                <a:gd name="f133" fmla="val 496363"/>
                <a:gd name="f134" fmla="val 217415"/>
                <a:gd name="f135" fmla="val 519604"/>
                <a:gd name="f136" fmla="val 218272"/>
                <a:gd name="f137" fmla="val 537987"/>
                <a:gd name="f138" fmla="val 217034"/>
                <a:gd name="f139" fmla="val 554084"/>
                <a:gd name="f140" fmla="val 216939"/>
                <a:gd name="f141" fmla="val 554751"/>
                <a:gd name="f142" fmla="val 216177"/>
                <a:gd name="f143" fmla="val 563990"/>
                <a:gd name="f144" fmla="val 583326"/>
                <a:gd name="f145" fmla="val 220463"/>
                <a:gd name="f146" fmla="val 607424"/>
                <a:gd name="f147" fmla="val 222654"/>
                <a:gd name="f148" fmla="val 616759"/>
                <a:gd name="f149" fmla="val 231798"/>
                <a:gd name="f150" fmla="val 649525"/>
                <a:gd name="f151" fmla="val 256086"/>
                <a:gd name="f152" fmla="val 676957"/>
                <a:gd name="f153" fmla="val 295710"/>
                <a:gd name="f154" fmla="val 721819"/>
                <a:gd name="f155" fmla="val 367148"/>
                <a:gd name="f156" fmla="val 741060"/>
                <a:gd name="f157" fmla="val 429918"/>
                <a:gd name="f158" fmla="val 723724"/>
                <a:gd name="f159" fmla="val 475352"/>
                <a:gd name="f160" fmla="val 711151"/>
                <a:gd name="f161" fmla="val 502974"/>
                <a:gd name="f162" fmla="val 682576"/>
                <a:gd name="f163" fmla="val 513261"/>
                <a:gd name="f164" fmla="val 671813"/>
                <a:gd name="f165" fmla="val 553076"/>
                <a:gd name="f166" fmla="val 630475"/>
                <a:gd name="f167" fmla="val 563363"/>
                <a:gd name="f168" fmla="val 583040"/>
                <a:gd name="f169" fmla="val 567268"/>
                <a:gd name="f170" fmla="val 565133"/>
                <a:gd name="f171" fmla="val 572316"/>
                <a:gd name="f172" fmla="val 541987"/>
                <a:gd name="f173" fmla="val 570792"/>
                <a:gd name="f174" fmla="val 510745"/>
                <a:gd name="f175" fmla="val 566982"/>
                <a:gd name="f176" fmla="val 442356"/>
                <a:gd name="f177" fmla="val 564696"/>
                <a:gd name="f178" fmla="val 401113"/>
                <a:gd name="f179" fmla="val 562506"/>
                <a:gd name="f180" fmla="val 378538"/>
                <a:gd name="f181" fmla="val 560982"/>
                <a:gd name="f182" fmla="val 362060"/>
                <a:gd name="f183" fmla="val 559077"/>
                <a:gd name="f184" fmla="val 341772"/>
                <a:gd name="f185" fmla="val 558124"/>
                <a:gd name="f186" fmla="val 331580"/>
                <a:gd name="f187" fmla="val 559458"/>
                <a:gd name="f188" fmla="val 310435"/>
                <a:gd name="f189" fmla="val 563649"/>
                <a:gd name="f190" fmla="val 245950"/>
                <a:gd name="f191" fmla="val 581460"/>
                <a:gd name="f192" fmla="val 196516"/>
                <a:gd name="f193" fmla="val 591747"/>
                <a:gd name="f194" fmla="val 172703"/>
                <a:gd name="f195" fmla="val 607464"/>
                <a:gd name="f196" fmla="val 136222"/>
                <a:gd name="f197" fmla="val 628514"/>
                <a:gd name="f198" fmla="val 102409"/>
                <a:gd name="f199" fmla="val 654327"/>
                <a:gd name="f200" fmla="val 71929"/>
                <a:gd name="f201" fmla="val 659280"/>
                <a:gd name="f202" fmla="val 66118"/>
                <a:gd name="f203" fmla="val 668043"/>
                <a:gd name="f204" fmla="val 65356"/>
                <a:gd name="f205" fmla="val 673853"/>
                <a:gd name="f206" fmla="val 70309"/>
                <a:gd name="f207" fmla="val 679663"/>
                <a:gd name="f208" fmla="val 75262"/>
                <a:gd name="f209" fmla="val 680425"/>
                <a:gd name="f210" fmla="val 84025"/>
                <a:gd name="f211" fmla="val 675472"/>
                <a:gd name="f212" fmla="val 89836"/>
                <a:gd name="f213" fmla="val 651374"/>
                <a:gd name="f214" fmla="val 118125"/>
                <a:gd name="f215" fmla="val 631848"/>
                <a:gd name="f216" fmla="val 149653"/>
                <a:gd name="f217" fmla="val 617179"/>
                <a:gd name="f218" fmla="val 183562"/>
                <a:gd name="f219" fmla="val 607654"/>
                <a:gd name="f220" fmla="val 205660"/>
                <a:gd name="f221" fmla="val 591081"/>
                <a:gd name="f222" fmla="val 251761"/>
                <a:gd name="f223" fmla="val 587080"/>
                <a:gd name="f224" fmla="val 312149"/>
                <a:gd name="f225" fmla="val 585842"/>
                <a:gd name="f226" fmla="val 331104"/>
                <a:gd name="f227" fmla="val 586604"/>
                <a:gd name="f228" fmla="val 339391"/>
                <a:gd name="f229" fmla="val 588509"/>
                <a:gd name="f230" fmla="val 359393"/>
                <a:gd name="f231" fmla="val 590033"/>
                <a:gd name="f232" fmla="val 375205"/>
                <a:gd name="f233" fmla="val 592319"/>
                <a:gd name="f234" fmla="val 399017"/>
                <a:gd name="f235" fmla="val 594605"/>
                <a:gd name="f236" fmla="val 440737"/>
                <a:gd name="f237" fmla="val 598320"/>
                <a:gd name="f238" fmla="val 506745"/>
                <a:gd name="f239" fmla="val 600415"/>
                <a:gd name="f240" fmla="val 543130"/>
                <a:gd name="f241" fmla="val 594319"/>
                <a:gd name="f242" fmla="val 571039"/>
                <a:gd name="f243" fmla="val 589938"/>
                <a:gd name="f244" fmla="val 590946"/>
                <a:gd name="f245" fmla="val 578412"/>
                <a:gd name="f246" fmla="val 644000"/>
                <a:gd name="f247" fmla="val 533169"/>
                <a:gd name="f248" fmla="val 690958"/>
                <a:gd name="f249" fmla="val 521358"/>
                <a:gd name="f250" fmla="val 703246"/>
                <a:gd name="f251" fmla="val 490020"/>
                <a:gd name="f252" fmla="val 735821"/>
                <a:gd name="f253" fmla="val 437157"/>
                <a:gd name="f254" fmla="val 750394"/>
                <a:gd name="f255" fmla="val 418964"/>
                <a:gd name="f256" fmla="val 755538"/>
                <a:gd name="f257" fmla="val 400295"/>
                <a:gd name="f258" fmla="+- 0 0 -90"/>
                <a:gd name="f259" fmla="*/ f3 1 678747"/>
                <a:gd name="f260" fmla="*/ f4 1 757919"/>
                <a:gd name="f261" fmla="val f5"/>
                <a:gd name="f262" fmla="val f6"/>
                <a:gd name="f263" fmla="val f7"/>
                <a:gd name="f264" fmla="*/ f258 f0 1"/>
                <a:gd name="f265" fmla="+- f263 0 f261"/>
                <a:gd name="f266" fmla="+- f262 0 f261"/>
                <a:gd name="f267" fmla="*/ f264 1 f2"/>
                <a:gd name="f268" fmla="*/ f266 1 678747"/>
                <a:gd name="f269" fmla="*/ f265 1 757919"/>
                <a:gd name="f270" fmla="*/ 381721 f266 1"/>
                <a:gd name="f271" fmla="*/ 757919 f265 1"/>
                <a:gd name="f272" fmla="*/ 235131 f266 1"/>
                <a:gd name="f273" fmla="*/ 695340 f265 1"/>
                <a:gd name="f274" fmla="*/ 193317 f266 1"/>
                <a:gd name="f275" fmla="*/ 613806 f265 1"/>
                <a:gd name="f276" fmla="*/ 189126 f266 1"/>
                <a:gd name="f277" fmla="*/ 552655 f265 1"/>
                <a:gd name="f278" fmla="*/ 189221 f266 1"/>
                <a:gd name="f279" fmla="*/ 551989 f265 1"/>
                <a:gd name="f280" fmla="*/ 188554 f266 1"/>
                <a:gd name="f281" fmla="*/ 497601 f265 1"/>
                <a:gd name="f282" fmla="*/ 188268 f266 1"/>
                <a:gd name="f283" fmla="*/ 343677 f265 1"/>
                <a:gd name="f284" fmla="*/ 188649 f266 1"/>
                <a:gd name="f285" fmla="*/ 341105 f265 1"/>
                <a:gd name="f286" fmla="*/ 184363 f266 1"/>
                <a:gd name="f287" fmla="*/ 293194 f265 1"/>
                <a:gd name="f288" fmla="*/ 181125 f266 1"/>
                <a:gd name="f289" fmla="*/ 287860 f265 1"/>
                <a:gd name="f290" fmla="*/ 107973 f266 1"/>
                <a:gd name="f291" fmla="*/ 251284 f265 1"/>
                <a:gd name="f292" fmla="*/ 41107 f266 1"/>
                <a:gd name="f293" fmla="*/ 197944 f265 1"/>
                <a:gd name="f294" fmla="*/ 3388 f266 1"/>
                <a:gd name="f295" fmla="*/ 95265 f265 1"/>
                <a:gd name="f296" fmla="*/ 2436 f266 1"/>
                <a:gd name="f297" fmla="*/ 12112 f265 1"/>
                <a:gd name="f298" fmla="*/ 17961 f266 1"/>
                <a:gd name="f299" fmla="*/ 110 f265 1"/>
                <a:gd name="f300" fmla="*/ 29963 f266 1"/>
                <a:gd name="f301" fmla="*/ 15636 f265 1"/>
                <a:gd name="f302" fmla="*/ 30820 f266 1"/>
                <a:gd name="f303" fmla="*/ 91169 f265 1"/>
                <a:gd name="f304" fmla="*/ 63015 f266 1"/>
                <a:gd name="f305" fmla="*/ 181085 f265 1"/>
                <a:gd name="f306" fmla="*/ 122641 f266 1"/>
                <a:gd name="f307" fmla="*/ 227853 f265 1"/>
                <a:gd name="f308" fmla="*/ 194841 f266 1"/>
                <a:gd name="f309" fmla="*/ 263476 f265 1"/>
                <a:gd name="f310" fmla="*/ 198460 f266 1"/>
                <a:gd name="f311" fmla="*/ 264810 f265 1"/>
                <a:gd name="f312" fmla="*/ 200841 f266 1"/>
                <a:gd name="f313" fmla="*/ 267858 f265 1"/>
                <a:gd name="f314" fmla="*/ 208938 f266 1"/>
                <a:gd name="f315" fmla="*/ 280336 f265 1"/>
                <a:gd name="f316" fmla="*/ 215986 f266 1"/>
                <a:gd name="f317" fmla="*/ 346344 f265 1"/>
                <a:gd name="f318" fmla="*/ 216367 f266 1"/>
                <a:gd name="f319" fmla="*/ 496363 f265 1"/>
                <a:gd name="f320" fmla="*/ 217034 f266 1"/>
                <a:gd name="f321" fmla="*/ 554084 f265 1"/>
                <a:gd name="f322" fmla="*/ 216939 f266 1"/>
                <a:gd name="f323" fmla="*/ 554751 f265 1"/>
                <a:gd name="f324" fmla="*/ 220463 f266 1"/>
                <a:gd name="f325" fmla="*/ 607424 f265 1"/>
                <a:gd name="f326" fmla="*/ 256086 f266 1"/>
                <a:gd name="f327" fmla="*/ 676957 f265 1"/>
                <a:gd name="f328" fmla="*/ 429918 f266 1"/>
                <a:gd name="f329" fmla="*/ 723724 f265 1"/>
                <a:gd name="f330" fmla="*/ 513261 f266 1"/>
                <a:gd name="f331" fmla="*/ 671813 f265 1"/>
                <a:gd name="f332" fmla="*/ 567268 f266 1"/>
                <a:gd name="f333" fmla="*/ 565133 f265 1"/>
                <a:gd name="f334" fmla="*/ 566982 f266 1"/>
                <a:gd name="f335" fmla="*/ 442356 f265 1"/>
                <a:gd name="f336" fmla="*/ 560982 f266 1"/>
                <a:gd name="f337" fmla="*/ 362060 f265 1"/>
                <a:gd name="f338" fmla="*/ 559458 f266 1"/>
                <a:gd name="f339" fmla="*/ 310435 f265 1"/>
                <a:gd name="f340" fmla="*/ 591747 f266 1"/>
                <a:gd name="f341" fmla="*/ 172703 f265 1"/>
                <a:gd name="f342" fmla="*/ 654327 f266 1"/>
                <a:gd name="f343" fmla="*/ 71929 f265 1"/>
                <a:gd name="f344" fmla="*/ 673853 f266 1"/>
                <a:gd name="f345" fmla="*/ 70309 f265 1"/>
                <a:gd name="f346" fmla="*/ 675472 f266 1"/>
                <a:gd name="f347" fmla="*/ 89836 f265 1"/>
                <a:gd name="f348" fmla="*/ 617179 f266 1"/>
                <a:gd name="f349" fmla="*/ 183562 f265 1"/>
                <a:gd name="f350" fmla="*/ 587080 f266 1"/>
                <a:gd name="f351" fmla="*/ 312149 f265 1"/>
                <a:gd name="f352" fmla="*/ 588509 f266 1"/>
                <a:gd name="f353" fmla="*/ 359393 f265 1"/>
                <a:gd name="f354" fmla="*/ 594605 f266 1"/>
                <a:gd name="f355" fmla="*/ 440737 f265 1"/>
                <a:gd name="f356" fmla="*/ 594319 f266 1"/>
                <a:gd name="f357" fmla="*/ 571039 f265 1"/>
                <a:gd name="f358" fmla="*/ 533169 f266 1"/>
                <a:gd name="f359" fmla="*/ 690958 f265 1"/>
                <a:gd name="f360" fmla="*/ 437157 f266 1"/>
                <a:gd name="f361" fmla="*/ 750394 f265 1"/>
                <a:gd name="f362" fmla="+- f267 0 f1"/>
                <a:gd name="f363" fmla="*/ f270 1 678747"/>
                <a:gd name="f364" fmla="*/ f271 1 757919"/>
                <a:gd name="f365" fmla="*/ f272 1 678747"/>
                <a:gd name="f366" fmla="*/ f273 1 757919"/>
                <a:gd name="f367" fmla="*/ f274 1 678747"/>
                <a:gd name="f368" fmla="*/ f275 1 757919"/>
                <a:gd name="f369" fmla="*/ f276 1 678747"/>
                <a:gd name="f370" fmla="*/ f277 1 757919"/>
                <a:gd name="f371" fmla="*/ f278 1 678747"/>
                <a:gd name="f372" fmla="*/ f279 1 757919"/>
                <a:gd name="f373" fmla="*/ f280 1 678747"/>
                <a:gd name="f374" fmla="*/ f281 1 757919"/>
                <a:gd name="f375" fmla="*/ f282 1 678747"/>
                <a:gd name="f376" fmla="*/ f283 1 757919"/>
                <a:gd name="f377" fmla="*/ f284 1 678747"/>
                <a:gd name="f378" fmla="*/ f285 1 757919"/>
                <a:gd name="f379" fmla="*/ f286 1 678747"/>
                <a:gd name="f380" fmla="*/ f287 1 757919"/>
                <a:gd name="f381" fmla="*/ f288 1 678747"/>
                <a:gd name="f382" fmla="*/ f289 1 757919"/>
                <a:gd name="f383" fmla="*/ f290 1 678747"/>
                <a:gd name="f384" fmla="*/ f291 1 757919"/>
                <a:gd name="f385" fmla="*/ f292 1 678747"/>
                <a:gd name="f386" fmla="*/ f293 1 757919"/>
                <a:gd name="f387" fmla="*/ f294 1 678747"/>
                <a:gd name="f388" fmla="*/ f295 1 757919"/>
                <a:gd name="f389" fmla="*/ f296 1 678747"/>
                <a:gd name="f390" fmla="*/ f297 1 757919"/>
                <a:gd name="f391" fmla="*/ f298 1 678747"/>
                <a:gd name="f392" fmla="*/ f299 1 757919"/>
                <a:gd name="f393" fmla="*/ f300 1 678747"/>
                <a:gd name="f394" fmla="*/ f301 1 757919"/>
                <a:gd name="f395" fmla="*/ f302 1 678747"/>
                <a:gd name="f396" fmla="*/ f303 1 757919"/>
                <a:gd name="f397" fmla="*/ f304 1 678747"/>
                <a:gd name="f398" fmla="*/ f305 1 757919"/>
                <a:gd name="f399" fmla="*/ f306 1 678747"/>
                <a:gd name="f400" fmla="*/ f307 1 757919"/>
                <a:gd name="f401" fmla="*/ f308 1 678747"/>
                <a:gd name="f402" fmla="*/ f309 1 757919"/>
                <a:gd name="f403" fmla="*/ f310 1 678747"/>
                <a:gd name="f404" fmla="*/ f311 1 757919"/>
                <a:gd name="f405" fmla="*/ f312 1 678747"/>
                <a:gd name="f406" fmla="*/ f313 1 757919"/>
                <a:gd name="f407" fmla="*/ f314 1 678747"/>
                <a:gd name="f408" fmla="*/ f315 1 757919"/>
                <a:gd name="f409" fmla="*/ f316 1 678747"/>
                <a:gd name="f410" fmla="*/ f317 1 757919"/>
                <a:gd name="f411" fmla="*/ f318 1 678747"/>
                <a:gd name="f412" fmla="*/ f319 1 757919"/>
                <a:gd name="f413" fmla="*/ f320 1 678747"/>
                <a:gd name="f414" fmla="*/ f321 1 757919"/>
                <a:gd name="f415" fmla="*/ f322 1 678747"/>
                <a:gd name="f416" fmla="*/ f323 1 757919"/>
                <a:gd name="f417" fmla="*/ f324 1 678747"/>
                <a:gd name="f418" fmla="*/ f325 1 757919"/>
                <a:gd name="f419" fmla="*/ f326 1 678747"/>
                <a:gd name="f420" fmla="*/ f327 1 757919"/>
                <a:gd name="f421" fmla="*/ f328 1 678747"/>
                <a:gd name="f422" fmla="*/ f329 1 757919"/>
                <a:gd name="f423" fmla="*/ f330 1 678747"/>
                <a:gd name="f424" fmla="*/ f331 1 757919"/>
                <a:gd name="f425" fmla="*/ f332 1 678747"/>
                <a:gd name="f426" fmla="*/ f333 1 757919"/>
                <a:gd name="f427" fmla="*/ f334 1 678747"/>
                <a:gd name="f428" fmla="*/ f335 1 757919"/>
                <a:gd name="f429" fmla="*/ f336 1 678747"/>
                <a:gd name="f430" fmla="*/ f337 1 757919"/>
                <a:gd name="f431" fmla="*/ f338 1 678747"/>
                <a:gd name="f432" fmla="*/ f339 1 757919"/>
                <a:gd name="f433" fmla="*/ f340 1 678747"/>
                <a:gd name="f434" fmla="*/ f341 1 757919"/>
                <a:gd name="f435" fmla="*/ f342 1 678747"/>
                <a:gd name="f436" fmla="*/ f343 1 757919"/>
                <a:gd name="f437" fmla="*/ f344 1 678747"/>
                <a:gd name="f438" fmla="*/ f345 1 757919"/>
                <a:gd name="f439" fmla="*/ f346 1 678747"/>
                <a:gd name="f440" fmla="*/ f347 1 757919"/>
                <a:gd name="f441" fmla="*/ f348 1 678747"/>
                <a:gd name="f442" fmla="*/ f349 1 757919"/>
                <a:gd name="f443" fmla="*/ f350 1 678747"/>
                <a:gd name="f444" fmla="*/ f351 1 757919"/>
                <a:gd name="f445" fmla="*/ f352 1 678747"/>
                <a:gd name="f446" fmla="*/ f353 1 757919"/>
                <a:gd name="f447" fmla="*/ f354 1 678747"/>
                <a:gd name="f448" fmla="*/ f355 1 757919"/>
                <a:gd name="f449" fmla="*/ f356 1 678747"/>
                <a:gd name="f450" fmla="*/ f357 1 757919"/>
                <a:gd name="f451" fmla="*/ f358 1 678747"/>
                <a:gd name="f452" fmla="*/ f359 1 757919"/>
                <a:gd name="f453" fmla="*/ f360 1 678747"/>
                <a:gd name="f454" fmla="*/ f361 1 757919"/>
                <a:gd name="f455" fmla="*/ f261 1 f268"/>
                <a:gd name="f456" fmla="*/ f262 1 f268"/>
                <a:gd name="f457" fmla="*/ f261 1 f269"/>
                <a:gd name="f458" fmla="*/ f263 1 f269"/>
                <a:gd name="f459" fmla="*/ f363 1 f268"/>
                <a:gd name="f460" fmla="*/ f364 1 f269"/>
                <a:gd name="f461" fmla="*/ f365 1 f268"/>
                <a:gd name="f462" fmla="*/ f366 1 f269"/>
                <a:gd name="f463" fmla="*/ f367 1 f268"/>
                <a:gd name="f464" fmla="*/ f368 1 f269"/>
                <a:gd name="f465" fmla="*/ f369 1 f268"/>
                <a:gd name="f466" fmla="*/ f370 1 f269"/>
                <a:gd name="f467" fmla="*/ f371 1 f268"/>
                <a:gd name="f468" fmla="*/ f372 1 f269"/>
                <a:gd name="f469" fmla="*/ f373 1 f268"/>
                <a:gd name="f470" fmla="*/ f374 1 f269"/>
                <a:gd name="f471" fmla="*/ f375 1 f268"/>
                <a:gd name="f472" fmla="*/ f376 1 f269"/>
                <a:gd name="f473" fmla="*/ f377 1 f268"/>
                <a:gd name="f474" fmla="*/ f378 1 f269"/>
                <a:gd name="f475" fmla="*/ f379 1 f268"/>
                <a:gd name="f476" fmla="*/ f380 1 f269"/>
                <a:gd name="f477" fmla="*/ f381 1 f268"/>
                <a:gd name="f478" fmla="*/ f382 1 f269"/>
                <a:gd name="f479" fmla="*/ f383 1 f268"/>
                <a:gd name="f480" fmla="*/ f384 1 f269"/>
                <a:gd name="f481" fmla="*/ f385 1 f268"/>
                <a:gd name="f482" fmla="*/ f386 1 f269"/>
                <a:gd name="f483" fmla="*/ f387 1 f268"/>
                <a:gd name="f484" fmla="*/ f388 1 f269"/>
                <a:gd name="f485" fmla="*/ f389 1 f268"/>
                <a:gd name="f486" fmla="*/ f390 1 f269"/>
                <a:gd name="f487" fmla="*/ f391 1 f268"/>
                <a:gd name="f488" fmla="*/ f392 1 f269"/>
                <a:gd name="f489" fmla="*/ f393 1 f268"/>
                <a:gd name="f490" fmla="*/ f394 1 f269"/>
                <a:gd name="f491" fmla="*/ f395 1 f268"/>
                <a:gd name="f492" fmla="*/ f396 1 f269"/>
                <a:gd name="f493" fmla="*/ f397 1 f268"/>
                <a:gd name="f494" fmla="*/ f398 1 f269"/>
                <a:gd name="f495" fmla="*/ f399 1 f268"/>
                <a:gd name="f496" fmla="*/ f400 1 f269"/>
                <a:gd name="f497" fmla="*/ f401 1 f268"/>
                <a:gd name="f498" fmla="*/ f402 1 f269"/>
                <a:gd name="f499" fmla="*/ f403 1 f268"/>
                <a:gd name="f500" fmla="*/ f404 1 f269"/>
                <a:gd name="f501" fmla="*/ f405 1 f268"/>
                <a:gd name="f502" fmla="*/ f406 1 f269"/>
                <a:gd name="f503" fmla="*/ f407 1 f268"/>
                <a:gd name="f504" fmla="*/ f408 1 f269"/>
                <a:gd name="f505" fmla="*/ f409 1 f268"/>
                <a:gd name="f506" fmla="*/ f410 1 f269"/>
                <a:gd name="f507" fmla="*/ f411 1 f268"/>
                <a:gd name="f508" fmla="*/ f412 1 f269"/>
                <a:gd name="f509" fmla="*/ f413 1 f268"/>
                <a:gd name="f510" fmla="*/ f414 1 f269"/>
                <a:gd name="f511" fmla="*/ f415 1 f268"/>
                <a:gd name="f512" fmla="*/ f416 1 f269"/>
                <a:gd name="f513" fmla="*/ f417 1 f268"/>
                <a:gd name="f514" fmla="*/ f418 1 f269"/>
                <a:gd name="f515" fmla="*/ f419 1 f268"/>
                <a:gd name="f516" fmla="*/ f420 1 f269"/>
                <a:gd name="f517" fmla="*/ f421 1 f268"/>
                <a:gd name="f518" fmla="*/ f422 1 f269"/>
                <a:gd name="f519" fmla="*/ f423 1 f268"/>
                <a:gd name="f520" fmla="*/ f424 1 f269"/>
                <a:gd name="f521" fmla="*/ f425 1 f268"/>
                <a:gd name="f522" fmla="*/ f426 1 f269"/>
                <a:gd name="f523" fmla="*/ f427 1 f268"/>
                <a:gd name="f524" fmla="*/ f428 1 f269"/>
                <a:gd name="f525" fmla="*/ f429 1 f268"/>
                <a:gd name="f526" fmla="*/ f430 1 f269"/>
                <a:gd name="f527" fmla="*/ f431 1 f268"/>
                <a:gd name="f528" fmla="*/ f432 1 f269"/>
                <a:gd name="f529" fmla="*/ f433 1 f268"/>
                <a:gd name="f530" fmla="*/ f434 1 f269"/>
                <a:gd name="f531" fmla="*/ f435 1 f268"/>
                <a:gd name="f532" fmla="*/ f436 1 f269"/>
                <a:gd name="f533" fmla="*/ f437 1 f268"/>
                <a:gd name="f534" fmla="*/ f438 1 f269"/>
                <a:gd name="f535" fmla="*/ f439 1 f268"/>
                <a:gd name="f536" fmla="*/ f440 1 f269"/>
                <a:gd name="f537" fmla="*/ f441 1 f268"/>
                <a:gd name="f538" fmla="*/ f442 1 f269"/>
                <a:gd name="f539" fmla="*/ f443 1 f268"/>
                <a:gd name="f540" fmla="*/ f444 1 f269"/>
                <a:gd name="f541" fmla="*/ f445 1 f268"/>
                <a:gd name="f542" fmla="*/ f446 1 f269"/>
                <a:gd name="f543" fmla="*/ f447 1 f268"/>
                <a:gd name="f544" fmla="*/ f448 1 f269"/>
                <a:gd name="f545" fmla="*/ f449 1 f268"/>
                <a:gd name="f546" fmla="*/ f450 1 f269"/>
                <a:gd name="f547" fmla="*/ f451 1 f268"/>
                <a:gd name="f548" fmla="*/ f452 1 f269"/>
                <a:gd name="f549" fmla="*/ f453 1 f268"/>
                <a:gd name="f550" fmla="*/ f454 1 f269"/>
                <a:gd name="f551" fmla="*/ f455 f259 1"/>
                <a:gd name="f552" fmla="*/ f456 f259 1"/>
                <a:gd name="f553" fmla="*/ f458 f260 1"/>
                <a:gd name="f554" fmla="*/ f457 f260 1"/>
                <a:gd name="f555" fmla="*/ f459 f259 1"/>
                <a:gd name="f556" fmla="*/ f460 f260 1"/>
                <a:gd name="f557" fmla="*/ f461 f259 1"/>
                <a:gd name="f558" fmla="*/ f462 f260 1"/>
                <a:gd name="f559" fmla="*/ f463 f259 1"/>
                <a:gd name="f560" fmla="*/ f464 f260 1"/>
                <a:gd name="f561" fmla="*/ f465 f259 1"/>
                <a:gd name="f562" fmla="*/ f466 f260 1"/>
                <a:gd name="f563" fmla="*/ f467 f259 1"/>
                <a:gd name="f564" fmla="*/ f468 f260 1"/>
                <a:gd name="f565" fmla="*/ f469 f259 1"/>
                <a:gd name="f566" fmla="*/ f470 f260 1"/>
                <a:gd name="f567" fmla="*/ f471 f259 1"/>
                <a:gd name="f568" fmla="*/ f472 f260 1"/>
                <a:gd name="f569" fmla="*/ f473 f259 1"/>
                <a:gd name="f570" fmla="*/ f474 f260 1"/>
                <a:gd name="f571" fmla="*/ f475 f259 1"/>
                <a:gd name="f572" fmla="*/ f476 f260 1"/>
                <a:gd name="f573" fmla="*/ f477 f259 1"/>
                <a:gd name="f574" fmla="*/ f478 f260 1"/>
                <a:gd name="f575" fmla="*/ f479 f259 1"/>
                <a:gd name="f576" fmla="*/ f480 f260 1"/>
                <a:gd name="f577" fmla="*/ f481 f259 1"/>
                <a:gd name="f578" fmla="*/ f482 f260 1"/>
                <a:gd name="f579" fmla="*/ f483 f259 1"/>
                <a:gd name="f580" fmla="*/ f484 f260 1"/>
                <a:gd name="f581" fmla="*/ f485 f259 1"/>
                <a:gd name="f582" fmla="*/ f486 f260 1"/>
                <a:gd name="f583" fmla="*/ f487 f259 1"/>
                <a:gd name="f584" fmla="*/ f488 f260 1"/>
                <a:gd name="f585" fmla="*/ f489 f259 1"/>
                <a:gd name="f586" fmla="*/ f490 f260 1"/>
                <a:gd name="f587" fmla="*/ f491 f259 1"/>
                <a:gd name="f588" fmla="*/ f492 f260 1"/>
                <a:gd name="f589" fmla="*/ f493 f259 1"/>
                <a:gd name="f590" fmla="*/ f494 f260 1"/>
                <a:gd name="f591" fmla="*/ f495 f259 1"/>
                <a:gd name="f592" fmla="*/ f496 f260 1"/>
                <a:gd name="f593" fmla="*/ f497 f259 1"/>
                <a:gd name="f594" fmla="*/ f498 f260 1"/>
                <a:gd name="f595" fmla="*/ f499 f259 1"/>
                <a:gd name="f596" fmla="*/ f500 f260 1"/>
                <a:gd name="f597" fmla="*/ f501 f259 1"/>
                <a:gd name="f598" fmla="*/ f502 f260 1"/>
                <a:gd name="f599" fmla="*/ f503 f259 1"/>
                <a:gd name="f600" fmla="*/ f504 f260 1"/>
                <a:gd name="f601" fmla="*/ f505 f259 1"/>
                <a:gd name="f602" fmla="*/ f506 f260 1"/>
                <a:gd name="f603" fmla="*/ f507 f259 1"/>
                <a:gd name="f604" fmla="*/ f508 f260 1"/>
                <a:gd name="f605" fmla="*/ f509 f259 1"/>
                <a:gd name="f606" fmla="*/ f510 f260 1"/>
                <a:gd name="f607" fmla="*/ f511 f259 1"/>
                <a:gd name="f608" fmla="*/ f512 f260 1"/>
                <a:gd name="f609" fmla="*/ f513 f259 1"/>
                <a:gd name="f610" fmla="*/ f514 f260 1"/>
                <a:gd name="f611" fmla="*/ f515 f259 1"/>
                <a:gd name="f612" fmla="*/ f516 f260 1"/>
                <a:gd name="f613" fmla="*/ f517 f259 1"/>
                <a:gd name="f614" fmla="*/ f518 f260 1"/>
                <a:gd name="f615" fmla="*/ f519 f259 1"/>
                <a:gd name="f616" fmla="*/ f520 f260 1"/>
                <a:gd name="f617" fmla="*/ f521 f259 1"/>
                <a:gd name="f618" fmla="*/ f522 f260 1"/>
                <a:gd name="f619" fmla="*/ f523 f259 1"/>
                <a:gd name="f620" fmla="*/ f524 f260 1"/>
                <a:gd name="f621" fmla="*/ f525 f259 1"/>
                <a:gd name="f622" fmla="*/ f526 f260 1"/>
                <a:gd name="f623" fmla="*/ f527 f259 1"/>
                <a:gd name="f624" fmla="*/ f528 f260 1"/>
                <a:gd name="f625" fmla="*/ f529 f259 1"/>
                <a:gd name="f626" fmla="*/ f530 f260 1"/>
                <a:gd name="f627" fmla="*/ f531 f259 1"/>
                <a:gd name="f628" fmla="*/ f532 f260 1"/>
                <a:gd name="f629" fmla="*/ f533 f259 1"/>
                <a:gd name="f630" fmla="*/ f534 f260 1"/>
                <a:gd name="f631" fmla="*/ f535 f259 1"/>
                <a:gd name="f632" fmla="*/ f536 f260 1"/>
                <a:gd name="f633" fmla="*/ f537 f259 1"/>
                <a:gd name="f634" fmla="*/ f538 f260 1"/>
                <a:gd name="f635" fmla="*/ f539 f259 1"/>
                <a:gd name="f636" fmla="*/ f540 f260 1"/>
                <a:gd name="f637" fmla="*/ f541 f259 1"/>
                <a:gd name="f638" fmla="*/ f542 f260 1"/>
                <a:gd name="f639" fmla="*/ f543 f259 1"/>
                <a:gd name="f640" fmla="*/ f544 f260 1"/>
                <a:gd name="f641" fmla="*/ f545 f259 1"/>
                <a:gd name="f642" fmla="*/ f546 f260 1"/>
                <a:gd name="f643" fmla="*/ f547 f259 1"/>
                <a:gd name="f644" fmla="*/ f548 f260 1"/>
                <a:gd name="f645" fmla="*/ f549 f259 1"/>
                <a:gd name="f646" fmla="*/ f550 f2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2">
                  <a:pos x="f555" y="f556"/>
                </a:cxn>
                <a:cxn ang="f362">
                  <a:pos x="f557" y="f558"/>
                </a:cxn>
                <a:cxn ang="f362">
                  <a:pos x="f559" y="f560"/>
                </a:cxn>
                <a:cxn ang="f362">
                  <a:pos x="f561" y="f562"/>
                </a:cxn>
                <a:cxn ang="f362">
                  <a:pos x="f563" y="f564"/>
                </a:cxn>
                <a:cxn ang="f362">
                  <a:pos x="f565" y="f566"/>
                </a:cxn>
                <a:cxn ang="f362">
                  <a:pos x="f567" y="f568"/>
                </a:cxn>
                <a:cxn ang="f362">
                  <a:pos x="f569" y="f570"/>
                </a:cxn>
                <a:cxn ang="f362">
                  <a:pos x="f571" y="f572"/>
                </a:cxn>
                <a:cxn ang="f362">
                  <a:pos x="f573" y="f574"/>
                </a:cxn>
                <a:cxn ang="f362">
                  <a:pos x="f575" y="f576"/>
                </a:cxn>
                <a:cxn ang="f362">
                  <a:pos x="f577" y="f578"/>
                </a:cxn>
                <a:cxn ang="f362">
                  <a:pos x="f579" y="f580"/>
                </a:cxn>
                <a:cxn ang="f362">
                  <a:pos x="f581" y="f582"/>
                </a:cxn>
                <a:cxn ang="f362">
                  <a:pos x="f583" y="f584"/>
                </a:cxn>
                <a:cxn ang="f362">
                  <a:pos x="f585" y="f586"/>
                </a:cxn>
                <a:cxn ang="f362">
                  <a:pos x="f587" y="f588"/>
                </a:cxn>
                <a:cxn ang="f362">
                  <a:pos x="f589" y="f590"/>
                </a:cxn>
                <a:cxn ang="f362">
                  <a:pos x="f591" y="f592"/>
                </a:cxn>
                <a:cxn ang="f362">
                  <a:pos x="f593" y="f594"/>
                </a:cxn>
                <a:cxn ang="f362">
                  <a:pos x="f595" y="f596"/>
                </a:cxn>
                <a:cxn ang="f362">
                  <a:pos x="f597" y="f598"/>
                </a:cxn>
                <a:cxn ang="f362">
                  <a:pos x="f599" y="f600"/>
                </a:cxn>
                <a:cxn ang="f362">
                  <a:pos x="f601" y="f602"/>
                </a:cxn>
                <a:cxn ang="f362">
                  <a:pos x="f603" y="f604"/>
                </a:cxn>
                <a:cxn ang="f362">
                  <a:pos x="f605" y="f606"/>
                </a:cxn>
                <a:cxn ang="f362">
                  <a:pos x="f607" y="f608"/>
                </a:cxn>
                <a:cxn ang="f362">
                  <a:pos x="f609" y="f610"/>
                </a:cxn>
                <a:cxn ang="f362">
                  <a:pos x="f611" y="f612"/>
                </a:cxn>
                <a:cxn ang="f362">
                  <a:pos x="f613" y="f614"/>
                </a:cxn>
                <a:cxn ang="f362">
                  <a:pos x="f615" y="f616"/>
                </a:cxn>
                <a:cxn ang="f362">
                  <a:pos x="f617" y="f618"/>
                </a:cxn>
                <a:cxn ang="f362">
                  <a:pos x="f619" y="f620"/>
                </a:cxn>
                <a:cxn ang="f362">
                  <a:pos x="f621" y="f622"/>
                </a:cxn>
                <a:cxn ang="f362">
                  <a:pos x="f623" y="f624"/>
                </a:cxn>
                <a:cxn ang="f362">
                  <a:pos x="f625" y="f626"/>
                </a:cxn>
                <a:cxn ang="f362">
                  <a:pos x="f627" y="f628"/>
                </a:cxn>
                <a:cxn ang="f362">
                  <a:pos x="f629" y="f630"/>
                </a:cxn>
                <a:cxn ang="f362">
                  <a:pos x="f631" y="f632"/>
                </a:cxn>
                <a:cxn ang="f362">
                  <a:pos x="f633" y="f634"/>
                </a:cxn>
                <a:cxn ang="f362">
                  <a:pos x="f635" y="f636"/>
                </a:cxn>
                <a:cxn ang="f362">
                  <a:pos x="f637" y="f638"/>
                </a:cxn>
                <a:cxn ang="f362">
                  <a:pos x="f639" y="f640"/>
                </a:cxn>
                <a:cxn ang="f362">
                  <a:pos x="f641" y="f642"/>
                </a:cxn>
                <a:cxn ang="f362">
                  <a:pos x="f643" y="f644"/>
                </a:cxn>
                <a:cxn ang="f362">
                  <a:pos x="f645" y="f646"/>
                </a:cxn>
                <a:cxn ang="f362">
                  <a:pos x="f555" y="f556"/>
                </a:cxn>
              </a:cxnLst>
              <a:rect l="f551" t="f554" r="f552" b="f553"/>
              <a:pathLst>
                <a:path w="678747" h="757919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18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69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lnTo>
                    <a:pt x="f112" y="f113"/>
                  </a:lnTo>
                  <a:lnTo>
                    <a:pt x="f114" y="f115"/>
                  </a:ln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lnTo>
                    <a:pt x="f140" y="f141"/>
                  </a:lnTo>
                  <a:cubicBezTo>
                    <a:pt x="f142" y="f143"/>
                    <a:pt x="f130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7"/>
                    <a:pt x="f8" y="f7"/>
                  </a:cubicBezTo>
                  <a:close/>
                </a:path>
              </a:pathLst>
            </a:custGeom>
            <a:solidFill>
              <a:srgbClr val="1276B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Forma libre: forma 64">
              <a:extLst>
                <a:ext uri="{FF2B5EF4-FFF2-40B4-BE49-F238E27FC236}">
                  <a16:creationId xmlns:a16="http://schemas.microsoft.com/office/drawing/2014/main" id="{1A85E670-0310-4766-AC00-3F744B7A9CBE}"/>
                </a:ext>
              </a:extLst>
            </p:cNvPr>
            <p:cNvSpPr/>
            <p:nvPr/>
          </p:nvSpPr>
          <p:spPr>
            <a:xfrm>
              <a:off x="1957081" y="1026834"/>
              <a:ext cx="209324" cy="2958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325"/>
                <a:gd name="f7" fmla="val 295850"/>
                <a:gd name="f8" fmla="val 13852"/>
                <a:gd name="f9" fmla="val 295851"/>
                <a:gd name="f10" fmla="val 8708"/>
                <a:gd name="f11" fmla="val 3755"/>
                <a:gd name="f12" fmla="val 292994"/>
                <a:gd name="f13" fmla="val 1374"/>
                <a:gd name="f14" fmla="val 287945"/>
                <a:gd name="f15" fmla="val -1960"/>
                <a:gd name="f16" fmla="val 281087"/>
                <a:gd name="f17" fmla="val 993"/>
                <a:gd name="f18" fmla="val 272800"/>
                <a:gd name="f19" fmla="val 7851"/>
                <a:gd name="f20" fmla="val 269467"/>
                <a:gd name="f21" fmla="val 41951"/>
                <a:gd name="f22" fmla="val 253084"/>
                <a:gd name="f23" fmla="val 74717"/>
                <a:gd name="f24" fmla="val 234320"/>
                <a:gd name="f25" fmla="val 105292"/>
                <a:gd name="f26" fmla="val 213841"/>
                <a:gd name="f27" fmla="val 129866"/>
                <a:gd name="f28" fmla="val 197267"/>
                <a:gd name="f29" fmla="val 141106"/>
                <a:gd name="f30" fmla="val 189552"/>
                <a:gd name="f31" fmla="val 149297"/>
                <a:gd name="f32" fmla="val 179075"/>
                <a:gd name="f33" fmla="val 171776"/>
                <a:gd name="f34" fmla="val 150309"/>
                <a:gd name="f35" fmla="val 175396"/>
                <a:gd name="f36" fmla="val 114400"/>
                <a:gd name="f37" fmla="val 179492"/>
                <a:gd name="f38" fmla="val 72966"/>
                <a:gd name="f39" fmla="val 181397"/>
                <a:gd name="f40" fmla="val 53535"/>
                <a:gd name="f41" fmla="val 182063"/>
                <a:gd name="f42" fmla="val 33818"/>
                <a:gd name="f43" fmla="val 181301"/>
                <a:gd name="f44" fmla="val 14387"/>
                <a:gd name="f45" fmla="val 181016"/>
                <a:gd name="f46" fmla="val 6767"/>
                <a:gd name="f47" fmla="val 187016"/>
                <a:gd name="f48" fmla="val 290"/>
                <a:gd name="f49" fmla="val 194636"/>
                <a:gd name="f50" fmla="val 4"/>
                <a:gd name="f51" fmla="val 202352"/>
                <a:gd name="f52" fmla="val -186"/>
                <a:gd name="f53" fmla="val 208733"/>
                <a:gd name="f54" fmla="val 5720"/>
                <a:gd name="f55" fmla="val 209019"/>
                <a:gd name="f56" fmla="val 13339"/>
                <a:gd name="f57" fmla="val 209781"/>
                <a:gd name="f58" fmla="val 34009"/>
                <a:gd name="f59" fmla="val 209114"/>
                <a:gd name="f60" fmla="val 54964"/>
                <a:gd name="f61" fmla="val 207114"/>
                <a:gd name="f62" fmla="val 75633"/>
                <a:gd name="f63" fmla="val 202732"/>
                <a:gd name="f64" fmla="val 119543"/>
                <a:gd name="f65" fmla="val 198637"/>
                <a:gd name="f66" fmla="val 160977"/>
                <a:gd name="f67" fmla="val 171205"/>
                <a:gd name="f68" fmla="val 196124"/>
                <a:gd name="f69" fmla="val 159965"/>
                <a:gd name="f70" fmla="val 210507"/>
                <a:gd name="f71" fmla="val 145202"/>
                <a:gd name="f72" fmla="val 220413"/>
                <a:gd name="f73" fmla="val 120818"/>
                <a:gd name="f74" fmla="val 236891"/>
                <a:gd name="f75" fmla="val 89195"/>
                <a:gd name="f76" fmla="val 258132"/>
                <a:gd name="f77" fmla="val 55286"/>
                <a:gd name="f78" fmla="val 277563"/>
                <a:gd name="f79" fmla="val 19948"/>
                <a:gd name="f80" fmla="val 294517"/>
                <a:gd name="f81" fmla="val 17852"/>
                <a:gd name="f82" fmla="val 295470"/>
                <a:gd name="f83" fmla="val 15852"/>
                <a:gd name="f84" fmla="+- 0 0 -90"/>
                <a:gd name="f85" fmla="*/ f3 1 209325"/>
                <a:gd name="f86" fmla="*/ f4 1 295850"/>
                <a:gd name="f87" fmla="val f5"/>
                <a:gd name="f88" fmla="val f6"/>
                <a:gd name="f89" fmla="val f7"/>
                <a:gd name="f90" fmla="*/ f84 f0 1"/>
                <a:gd name="f91" fmla="+- f89 0 f87"/>
                <a:gd name="f92" fmla="+- f88 0 f87"/>
                <a:gd name="f93" fmla="*/ f90 1 f2"/>
                <a:gd name="f94" fmla="*/ f92 1 209325"/>
                <a:gd name="f95" fmla="*/ f91 1 295850"/>
                <a:gd name="f96" fmla="*/ 13852 f92 1"/>
                <a:gd name="f97" fmla="*/ 295851 f91 1"/>
                <a:gd name="f98" fmla="*/ 1374 f92 1"/>
                <a:gd name="f99" fmla="*/ 287945 f91 1"/>
                <a:gd name="f100" fmla="*/ 7851 f92 1"/>
                <a:gd name="f101" fmla="*/ 269467 f91 1"/>
                <a:gd name="f102" fmla="*/ 105292 f92 1"/>
                <a:gd name="f103" fmla="*/ 213841 f91 1"/>
                <a:gd name="f104" fmla="*/ 149297 f92 1"/>
                <a:gd name="f105" fmla="*/ 179075 f91 1"/>
                <a:gd name="f106" fmla="*/ 179492 f92 1"/>
                <a:gd name="f107" fmla="*/ 72966 f91 1"/>
                <a:gd name="f108" fmla="*/ 181301 f92 1"/>
                <a:gd name="f109" fmla="*/ 14387 f91 1"/>
                <a:gd name="f110" fmla="*/ 194636 f92 1"/>
                <a:gd name="f111" fmla="*/ 4 f91 1"/>
                <a:gd name="f112" fmla="*/ 209019 f92 1"/>
                <a:gd name="f113" fmla="*/ 13339 f91 1"/>
                <a:gd name="f114" fmla="*/ 207114 f92 1"/>
                <a:gd name="f115" fmla="*/ 75633 f91 1"/>
                <a:gd name="f116" fmla="*/ 171205 f92 1"/>
                <a:gd name="f117" fmla="*/ 196124 f91 1"/>
                <a:gd name="f118" fmla="*/ 120818 f92 1"/>
                <a:gd name="f119" fmla="*/ 236891 f91 1"/>
                <a:gd name="f120" fmla="*/ 19948 f92 1"/>
                <a:gd name="f121" fmla="*/ 294517 f91 1"/>
                <a:gd name="f122" fmla="+- f93 0 f1"/>
                <a:gd name="f123" fmla="*/ f96 1 209325"/>
                <a:gd name="f124" fmla="*/ f97 1 295850"/>
                <a:gd name="f125" fmla="*/ f98 1 209325"/>
                <a:gd name="f126" fmla="*/ f99 1 295850"/>
                <a:gd name="f127" fmla="*/ f100 1 209325"/>
                <a:gd name="f128" fmla="*/ f101 1 295850"/>
                <a:gd name="f129" fmla="*/ f102 1 209325"/>
                <a:gd name="f130" fmla="*/ f103 1 295850"/>
                <a:gd name="f131" fmla="*/ f104 1 209325"/>
                <a:gd name="f132" fmla="*/ f105 1 295850"/>
                <a:gd name="f133" fmla="*/ f106 1 209325"/>
                <a:gd name="f134" fmla="*/ f107 1 295850"/>
                <a:gd name="f135" fmla="*/ f108 1 209325"/>
                <a:gd name="f136" fmla="*/ f109 1 295850"/>
                <a:gd name="f137" fmla="*/ f110 1 209325"/>
                <a:gd name="f138" fmla="*/ f111 1 295850"/>
                <a:gd name="f139" fmla="*/ f112 1 209325"/>
                <a:gd name="f140" fmla="*/ f113 1 295850"/>
                <a:gd name="f141" fmla="*/ f114 1 209325"/>
                <a:gd name="f142" fmla="*/ f115 1 295850"/>
                <a:gd name="f143" fmla="*/ f116 1 209325"/>
                <a:gd name="f144" fmla="*/ f117 1 295850"/>
                <a:gd name="f145" fmla="*/ f118 1 209325"/>
                <a:gd name="f146" fmla="*/ f119 1 295850"/>
                <a:gd name="f147" fmla="*/ f120 1 209325"/>
                <a:gd name="f148" fmla="*/ f121 1 295850"/>
                <a:gd name="f149" fmla="*/ f87 1 f94"/>
                <a:gd name="f150" fmla="*/ f88 1 f94"/>
                <a:gd name="f151" fmla="*/ f87 1 f95"/>
                <a:gd name="f152" fmla="*/ f89 1 f95"/>
                <a:gd name="f153" fmla="*/ f123 1 f94"/>
                <a:gd name="f154" fmla="*/ f124 1 f95"/>
                <a:gd name="f155" fmla="*/ f125 1 f94"/>
                <a:gd name="f156" fmla="*/ f126 1 f95"/>
                <a:gd name="f157" fmla="*/ f127 1 f94"/>
                <a:gd name="f158" fmla="*/ f128 1 f95"/>
                <a:gd name="f159" fmla="*/ f129 1 f94"/>
                <a:gd name="f160" fmla="*/ f130 1 f95"/>
                <a:gd name="f161" fmla="*/ f131 1 f94"/>
                <a:gd name="f162" fmla="*/ f132 1 f95"/>
                <a:gd name="f163" fmla="*/ f133 1 f94"/>
                <a:gd name="f164" fmla="*/ f134 1 f95"/>
                <a:gd name="f165" fmla="*/ f135 1 f94"/>
                <a:gd name="f166" fmla="*/ f136 1 f95"/>
                <a:gd name="f167" fmla="*/ f137 1 f94"/>
                <a:gd name="f168" fmla="*/ f138 1 f95"/>
                <a:gd name="f169" fmla="*/ f139 1 f94"/>
                <a:gd name="f170" fmla="*/ f140 1 f95"/>
                <a:gd name="f171" fmla="*/ f141 1 f94"/>
                <a:gd name="f172" fmla="*/ f142 1 f95"/>
                <a:gd name="f173" fmla="*/ f143 1 f94"/>
                <a:gd name="f174" fmla="*/ f144 1 f95"/>
                <a:gd name="f175" fmla="*/ f145 1 f94"/>
                <a:gd name="f176" fmla="*/ f146 1 f95"/>
                <a:gd name="f177" fmla="*/ f147 1 f94"/>
                <a:gd name="f178" fmla="*/ f148 1 f95"/>
                <a:gd name="f179" fmla="*/ f149 f85 1"/>
                <a:gd name="f180" fmla="*/ f150 f85 1"/>
                <a:gd name="f181" fmla="*/ f152 f86 1"/>
                <a:gd name="f182" fmla="*/ f151 f86 1"/>
                <a:gd name="f183" fmla="*/ f153 f85 1"/>
                <a:gd name="f184" fmla="*/ f154 f86 1"/>
                <a:gd name="f185" fmla="*/ f155 f85 1"/>
                <a:gd name="f186" fmla="*/ f156 f86 1"/>
                <a:gd name="f187" fmla="*/ f157 f85 1"/>
                <a:gd name="f188" fmla="*/ f158 f86 1"/>
                <a:gd name="f189" fmla="*/ f159 f85 1"/>
                <a:gd name="f190" fmla="*/ f160 f86 1"/>
                <a:gd name="f191" fmla="*/ f161 f85 1"/>
                <a:gd name="f192" fmla="*/ f162 f86 1"/>
                <a:gd name="f193" fmla="*/ f163 f85 1"/>
                <a:gd name="f194" fmla="*/ f164 f86 1"/>
                <a:gd name="f195" fmla="*/ f165 f85 1"/>
                <a:gd name="f196" fmla="*/ f166 f86 1"/>
                <a:gd name="f197" fmla="*/ f167 f85 1"/>
                <a:gd name="f198" fmla="*/ f168 f86 1"/>
                <a:gd name="f199" fmla="*/ f169 f85 1"/>
                <a:gd name="f200" fmla="*/ f170 f86 1"/>
                <a:gd name="f201" fmla="*/ f171 f85 1"/>
                <a:gd name="f202" fmla="*/ f172 f86 1"/>
                <a:gd name="f203" fmla="*/ f173 f85 1"/>
                <a:gd name="f204" fmla="*/ f174 f86 1"/>
                <a:gd name="f205" fmla="*/ f175 f85 1"/>
                <a:gd name="f206" fmla="*/ f176 f86 1"/>
                <a:gd name="f207" fmla="*/ f177 f85 1"/>
                <a:gd name="f208" fmla="*/ f178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">
                  <a:pos x="f183" y="f184"/>
                </a:cxn>
                <a:cxn ang="f122">
                  <a:pos x="f185" y="f186"/>
                </a:cxn>
                <a:cxn ang="f122">
                  <a:pos x="f187" y="f188"/>
                </a:cxn>
                <a:cxn ang="f122">
                  <a:pos x="f189" y="f190"/>
                </a:cxn>
                <a:cxn ang="f122">
                  <a:pos x="f191" y="f192"/>
                </a:cxn>
                <a:cxn ang="f122">
                  <a:pos x="f193" y="f194"/>
                </a:cxn>
                <a:cxn ang="f122">
                  <a:pos x="f195" y="f196"/>
                </a:cxn>
                <a:cxn ang="f122">
                  <a:pos x="f197" y="f198"/>
                </a:cxn>
                <a:cxn ang="f122">
                  <a:pos x="f199" y="f200"/>
                </a:cxn>
                <a:cxn ang="f122">
                  <a:pos x="f201" y="f202"/>
                </a:cxn>
                <a:cxn ang="f122">
                  <a:pos x="f203" y="f204"/>
                </a:cxn>
                <a:cxn ang="f122">
                  <a:pos x="f205" y="f206"/>
                </a:cxn>
                <a:cxn ang="f122">
                  <a:pos x="f207" y="f208"/>
                </a:cxn>
                <a:cxn ang="f122">
                  <a:pos x="f183" y="f184"/>
                </a:cxn>
              </a:cxnLst>
              <a:rect l="f179" t="f182" r="f180" b="f181"/>
              <a:pathLst>
                <a:path w="209325" h="295850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9"/>
                    <a:pt x="f8" y="f9"/>
                  </a:cubicBezTo>
                  <a:close/>
                </a:path>
              </a:pathLst>
            </a:custGeom>
            <a:solidFill>
              <a:srgbClr val="1276B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Forma libre: forma 65">
              <a:extLst>
                <a:ext uri="{FF2B5EF4-FFF2-40B4-BE49-F238E27FC236}">
                  <a16:creationId xmlns:a16="http://schemas.microsoft.com/office/drawing/2014/main" id="{A5EAF0F7-BDA1-45EF-83EC-DB7716D36BAC}"/>
                </a:ext>
              </a:extLst>
            </p:cNvPr>
            <p:cNvSpPr/>
            <p:nvPr/>
          </p:nvSpPr>
          <p:spPr>
            <a:xfrm>
              <a:off x="2394319" y="976926"/>
              <a:ext cx="156783" cy="1567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6781"/>
                <a:gd name="f7" fmla="val 78391"/>
                <a:gd name="f8" fmla="val 121685"/>
                <a:gd name="f9" fmla="val 156782"/>
                <a:gd name="f10" fmla="val 35097"/>
                <a:gd name="f11" fmla="+- 0 0 -90"/>
                <a:gd name="f12" fmla="*/ f3 1 156781"/>
                <a:gd name="f13" fmla="*/ f4 1 156781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156781"/>
                <a:gd name="f20" fmla="*/ 156781 f17 1"/>
                <a:gd name="f21" fmla="*/ 78391 f17 1"/>
                <a:gd name="f22" fmla="*/ 156782 f17 1"/>
                <a:gd name="f23" fmla="*/ 0 f17 1"/>
                <a:gd name="f24" fmla="+- f18 0 f1"/>
                <a:gd name="f25" fmla="*/ f20 1 156781"/>
                <a:gd name="f26" fmla="*/ f21 1 156781"/>
                <a:gd name="f27" fmla="*/ f22 1 156781"/>
                <a:gd name="f28" fmla="*/ f23 1 156781"/>
                <a:gd name="f29" fmla="*/ f14 1 f19"/>
                <a:gd name="f30" fmla="*/ f15 1 f19"/>
                <a:gd name="f31" fmla="*/ f25 1 f19"/>
                <a:gd name="f32" fmla="*/ f26 1 f19"/>
                <a:gd name="f33" fmla="*/ f27 1 f19"/>
                <a:gd name="f34" fmla="*/ f28 1 f19"/>
                <a:gd name="f35" fmla="*/ f29 f12 1"/>
                <a:gd name="f36" fmla="*/ f30 f12 1"/>
                <a:gd name="f37" fmla="*/ f30 f13 1"/>
                <a:gd name="f38" fmla="*/ f29 f13 1"/>
                <a:gd name="f39" fmla="*/ f31 f12 1"/>
                <a:gd name="f40" fmla="*/ f32 f13 1"/>
                <a:gd name="f41" fmla="*/ f32 f12 1"/>
                <a:gd name="f42" fmla="*/ f33 f13 1"/>
                <a:gd name="f43" fmla="*/ f34 f12 1"/>
                <a:gd name="f44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41" y="f42"/>
                </a:cxn>
                <a:cxn ang="f24">
                  <a:pos x="f43" y="f40"/>
                </a:cxn>
                <a:cxn ang="f24">
                  <a:pos x="f41" y="f44"/>
                </a:cxn>
                <a:cxn ang="f24">
                  <a:pos x="f39" y="f40"/>
                </a:cxn>
              </a:cxnLst>
              <a:rect l="f35" t="f38" r="f36" b="f37"/>
              <a:pathLst>
                <a:path w="156781" h="156781">
                  <a:moveTo>
                    <a:pt x="f6" y="f7"/>
                  </a:moveTo>
                  <a:cubicBezTo>
                    <a:pt x="f6" y="f8"/>
                    <a:pt x="f8" y="f9"/>
                    <a:pt x="f7" y="f9"/>
                  </a:cubicBezTo>
                  <a:cubicBezTo>
                    <a:pt x="f10" y="f9"/>
                    <a:pt x="f5" y="f8"/>
                    <a:pt x="f5" y="f7"/>
                  </a:cubicBezTo>
                  <a:cubicBezTo>
                    <a:pt x="f5" y="f10"/>
                    <a:pt x="f10" y="f5"/>
                    <a:pt x="f7" y="f5"/>
                  </a:cubicBezTo>
                  <a:cubicBezTo>
                    <a:pt x="f8" y="f5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BDBEC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Forma libre: forma 66">
              <a:extLst>
                <a:ext uri="{FF2B5EF4-FFF2-40B4-BE49-F238E27FC236}">
                  <a16:creationId xmlns:a16="http://schemas.microsoft.com/office/drawing/2014/main" id="{00527DBB-61F7-42C2-BCB6-E8A597D63F56}"/>
                </a:ext>
              </a:extLst>
            </p:cNvPr>
            <p:cNvSpPr/>
            <p:nvPr/>
          </p:nvSpPr>
          <p:spPr>
            <a:xfrm>
              <a:off x="2420325" y="1002932"/>
              <a:ext cx="104771" cy="104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775"/>
                <a:gd name="f7" fmla="val 52388"/>
                <a:gd name="f8" fmla="val 81320"/>
                <a:gd name="f9" fmla="val 52387"/>
                <a:gd name="f10" fmla="val 23455"/>
                <a:gd name="f11" fmla="+- 0 0 -90"/>
                <a:gd name="f12" fmla="*/ f3 1 104775"/>
                <a:gd name="f13" fmla="*/ f4 1 104775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104775"/>
                <a:gd name="f20" fmla="*/ 104775 f17 1"/>
                <a:gd name="f21" fmla="*/ 52388 f17 1"/>
                <a:gd name="f22" fmla="*/ 52387 f17 1"/>
                <a:gd name="f23" fmla="*/ 0 f17 1"/>
                <a:gd name="f24" fmla="+- f18 0 f1"/>
                <a:gd name="f25" fmla="*/ f20 1 104775"/>
                <a:gd name="f26" fmla="*/ f21 1 104775"/>
                <a:gd name="f27" fmla="*/ f22 1 104775"/>
                <a:gd name="f28" fmla="*/ f23 1 104775"/>
                <a:gd name="f29" fmla="*/ f14 1 f19"/>
                <a:gd name="f30" fmla="*/ f15 1 f19"/>
                <a:gd name="f31" fmla="*/ f25 1 f19"/>
                <a:gd name="f32" fmla="*/ f26 1 f19"/>
                <a:gd name="f33" fmla="*/ f27 1 f19"/>
                <a:gd name="f34" fmla="*/ f28 1 f19"/>
                <a:gd name="f35" fmla="*/ f29 f12 1"/>
                <a:gd name="f36" fmla="*/ f30 f12 1"/>
                <a:gd name="f37" fmla="*/ f30 f13 1"/>
                <a:gd name="f38" fmla="*/ f29 f13 1"/>
                <a:gd name="f39" fmla="*/ f31 f12 1"/>
                <a:gd name="f40" fmla="*/ f32 f13 1"/>
                <a:gd name="f41" fmla="*/ f33 f12 1"/>
                <a:gd name="f42" fmla="*/ f31 f13 1"/>
                <a:gd name="f43" fmla="*/ f34 f12 1"/>
                <a:gd name="f44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41" y="f42"/>
                </a:cxn>
                <a:cxn ang="f24">
                  <a:pos x="f43" y="f40"/>
                </a:cxn>
                <a:cxn ang="f24">
                  <a:pos x="f41" y="f44"/>
                </a:cxn>
                <a:cxn ang="f24">
                  <a:pos x="f39" y="f40"/>
                </a:cxn>
              </a:cxnLst>
              <a:rect l="f35" t="f38" r="f36" b="f37"/>
              <a:pathLst>
                <a:path w="104775" h="104775">
                  <a:moveTo>
                    <a:pt x="f6" y="f7"/>
                  </a:moveTo>
                  <a:cubicBezTo>
                    <a:pt x="f6" y="f8"/>
                    <a:pt x="f8" y="f6"/>
                    <a:pt x="f9" y="f6"/>
                  </a:cubicBezTo>
                  <a:cubicBezTo>
                    <a:pt x="f10" y="f6"/>
                    <a:pt x="f5" y="f8"/>
                    <a:pt x="f5" y="f7"/>
                  </a:cubicBezTo>
                  <a:cubicBezTo>
                    <a:pt x="f5" y="f10"/>
                    <a:pt x="f10" y="f5"/>
                    <a:pt x="f9" y="f5"/>
                  </a:cubicBezTo>
                  <a:cubicBezTo>
                    <a:pt x="f8" y="f5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94959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Forma libre: forma 67">
              <a:extLst>
                <a:ext uri="{FF2B5EF4-FFF2-40B4-BE49-F238E27FC236}">
                  <a16:creationId xmlns:a16="http://schemas.microsoft.com/office/drawing/2014/main" id="{68C9558F-5D48-456D-97E2-58B7C63A451F}"/>
                </a:ext>
              </a:extLst>
            </p:cNvPr>
            <p:cNvSpPr/>
            <p:nvPr/>
          </p:nvSpPr>
          <p:spPr>
            <a:xfrm>
              <a:off x="1882667" y="669615"/>
              <a:ext cx="50035" cy="37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035"/>
                <a:gd name="f7" fmla="val 37503"/>
                <a:gd name="f8" fmla="val 30550"/>
                <a:gd name="f9" fmla="val 5850"/>
                <a:gd name="f10" fmla="val 34932"/>
                <a:gd name="f11" fmla="val 4231"/>
                <a:gd name="f12" fmla="val 34836"/>
                <a:gd name="f13" fmla="val 516"/>
                <a:gd name="f14" fmla="val 38837"/>
                <a:gd name="f15" fmla="val 40"/>
                <a:gd name="f16" fmla="val 42266"/>
                <a:gd name="f17" fmla="val -341"/>
                <a:gd name="f18" fmla="val 45123"/>
                <a:gd name="f19" fmla="val 2135"/>
                <a:gd name="f20" fmla="val 45314"/>
                <a:gd name="f21" fmla="val 2326"/>
                <a:gd name="f22" fmla="val 46647"/>
                <a:gd name="f23" fmla="val 3564"/>
                <a:gd name="f24" fmla="val 47219"/>
                <a:gd name="f25" fmla="val 4898"/>
                <a:gd name="f26" fmla="val 47981"/>
                <a:gd name="f27" fmla="val 6898"/>
                <a:gd name="f28" fmla="val 49410"/>
                <a:gd name="f29" fmla="val 10422"/>
                <a:gd name="f30" fmla="val 49791"/>
                <a:gd name="f31" fmla="val 13470"/>
                <a:gd name="f32" fmla="val 49886"/>
                <a:gd name="f33" fmla="val 14994"/>
                <a:gd name="f34" fmla="val 50076"/>
                <a:gd name="f35" fmla="val 17375"/>
                <a:gd name="f36" fmla="val 50362"/>
                <a:gd name="f37" fmla="val 21471"/>
                <a:gd name="f38" fmla="val 48743"/>
                <a:gd name="f39" fmla="val 26329"/>
                <a:gd name="f40" fmla="val 47790"/>
                <a:gd name="f41" fmla="val 29186"/>
                <a:gd name="f42" fmla="val 46552"/>
                <a:gd name="f43" fmla="val 32711"/>
                <a:gd name="f44" fmla="val 43123"/>
                <a:gd name="f45" fmla="val 35187"/>
                <a:gd name="f46" fmla="val 42075"/>
                <a:gd name="f47" fmla="val 35949"/>
                <a:gd name="f48" fmla="val 39504"/>
                <a:gd name="f49" fmla="val 37759"/>
                <a:gd name="f50" fmla="val 36360"/>
                <a:gd name="f51" fmla="val 37473"/>
                <a:gd name="f52" fmla="val 32455"/>
                <a:gd name="f53" fmla="val 37092"/>
                <a:gd name="f54" fmla="val 28931"/>
                <a:gd name="f55" fmla="val 33568"/>
                <a:gd name="f56" fmla="val 27502"/>
                <a:gd name="f57" fmla="val 28615"/>
                <a:gd name="f58" fmla="val 22549"/>
                <a:gd name="f59" fmla="val 28234"/>
                <a:gd name="f60" fmla="val 17501"/>
                <a:gd name="f61" fmla="val 27948"/>
                <a:gd name="f62" fmla="val 12548"/>
                <a:gd name="f63" fmla="val 27567"/>
                <a:gd name="f64" fmla="val 11310"/>
                <a:gd name="f65" fmla="val 27662"/>
                <a:gd name="f66" fmla="val 9214"/>
                <a:gd name="f67" fmla="val 6928"/>
                <a:gd name="f68" fmla="val 26519"/>
                <a:gd name="f69" fmla="val 6547"/>
                <a:gd name="f70" fmla="val 2070"/>
                <a:gd name="f71" fmla="val 24329"/>
                <a:gd name="f72" fmla="val 546"/>
                <a:gd name="f73" fmla="val 20138"/>
                <a:gd name="f74" fmla="val -1168"/>
                <a:gd name="f75" fmla="val 15470"/>
                <a:gd name="f76" fmla="val 1213"/>
                <a:gd name="f77" fmla="val 9374"/>
                <a:gd name="f78" fmla="val 6833"/>
                <a:gd name="f79" fmla="val 5660"/>
                <a:gd name="f80" fmla="val 8166"/>
                <a:gd name="f81" fmla="val 5374"/>
                <a:gd name="f82" fmla="val 10071"/>
                <a:gd name="f83" fmla="val 5088"/>
                <a:gd name="f84" fmla="val 12453"/>
                <a:gd name="f85" fmla="val 15215"/>
                <a:gd name="f86" fmla="val 4993"/>
                <a:gd name="f87" fmla="val 16834"/>
                <a:gd name="f88" fmla="val 5279"/>
                <a:gd name="f89" fmla="val 19692"/>
                <a:gd name="f90" fmla="val 5564"/>
                <a:gd name="f91" fmla="val 25883"/>
                <a:gd name="f92" fmla="val 6041"/>
                <a:gd name="f93" fmla="val 29026"/>
                <a:gd name="f94" fmla="val 6422"/>
                <a:gd name="f95" fmla="+- 0 0 -90"/>
                <a:gd name="f96" fmla="*/ f3 1 50035"/>
                <a:gd name="f97" fmla="*/ f4 1 37503"/>
                <a:gd name="f98" fmla="val f5"/>
                <a:gd name="f99" fmla="val f6"/>
                <a:gd name="f100" fmla="val f7"/>
                <a:gd name="f101" fmla="*/ f95 f0 1"/>
                <a:gd name="f102" fmla="+- f100 0 f98"/>
                <a:gd name="f103" fmla="+- f99 0 f98"/>
                <a:gd name="f104" fmla="*/ f101 1 f2"/>
                <a:gd name="f105" fmla="*/ f103 1 50035"/>
                <a:gd name="f106" fmla="*/ f102 1 37503"/>
                <a:gd name="f107" fmla="*/ 30550 f103 1"/>
                <a:gd name="f108" fmla="*/ 5850 f102 1"/>
                <a:gd name="f109" fmla="*/ 38837 f103 1"/>
                <a:gd name="f110" fmla="*/ 40 f102 1"/>
                <a:gd name="f111" fmla="*/ 45314 f103 1"/>
                <a:gd name="f112" fmla="*/ 2326 f102 1"/>
                <a:gd name="f113" fmla="*/ 47981 f103 1"/>
                <a:gd name="f114" fmla="*/ 6898 f102 1"/>
                <a:gd name="f115" fmla="*/ 49886 f103 1"/>
                <a:gd name="f116" fmla="*/ 14994 f102 1"/>
                <a:gd name="f117" fmla="*/ 48743 f103 1"/>
                <a:gd name="f118" fmla="*/ 26329 f102 1"/>
                <a:gd name="f119" fmla="*/ 43123 f103 1"/>
                <a:gd name="f120" fmla="*/ 35187 f102 1"/>
                <a:gd name="f121" fmla="*/ 36360 f103 1"/>
                <a:gd name="f122" fmla="*/ 37473 f102 1"/>
                <a:gd name="f123" fmla="*/ 27502 f103 1"/>
                <a:gd name="f124" fmla="*/ 28615 f102 1"/>
                <a:gd name="f125" fmla="*/ 12548 f103 1"/>
                <a:gd name="f126" fmla="*/ 27567 f102 1"/>
                <a:gd name="f127" fmla="*/ 6928 f103 1"/>
                <a:gd name="f128" fmla="*/ 26519 f102 1"/>
                <a:gd name="f129" fmla="*/ 546 f103 1"/>
                <a:gd name="f130" fmla="*/ 20138 f102 1"/>
                <a:gd name="f131" fmla="*/ 6833 f103 1"/>
                <a:gd name="f132" fmla="*/ 5660 f102 1"/>
                <a:gd name="f133" fmla="*/ 12453 f103 1"/>
                <a:gd name="f134" fmla="*/ 5088 f102 1"/>
                <a:gd name="f135" fmla="*/ 19692 f103 1"/>
                <a:gd name="f136" fmla="*/ 5564 f102 1"/>
                <a:gd name="f137" fmla="+- f104 0 f1"/>
                <a:gd name="f138" fmla="*/ f107 1 50035"/>
                <a:gd name="f139" fmla="*/ f108 1 37503"/>
                <a:gd name="f140" fmla="*/ f109 1 50035"/>
                <a:gd name="f141" fmla="*/ f110 1 37503"/>
                <a:gd name="f142" fmla="*/ f111 1 50035"/>
                <a:gd name="f143" fmla="*/ f112 1 37503"/>
                <a:gd name="f144" fmla="*/ f113 1 50035"/>
                <a:gd name="f145" fmla="*/ f114 1 37503"/>
                <a:gd name="f146" fmla="*/ f115 1 50035"/>
                <a:gd name="f147" fmla="*/ f116 1 37503"/>
                <a:gd name="f148" fmla="*/ f117 1 50035"/>
                <a:gd name="f149" fmla="*/ f118 1 37503"/>
                <a:gd name="f150" fmla="*/ f119 1 50035"/>
                <a:gd name="f151" fmla="*/ f120 1 37503"/>
                <a:gd name="f152" fmla="*/ f121 1 50035"/>
                <a:gd name="f153" fmla="*/ f122 1 37503"/>
                <a:gd name="f154" fmla="*/ f123 1 50035"/>
                <a:gd name="f155" fmla="*/ f124 1 37503"/>
                <a:gd name="f156" fmla="*/ f125 1 50035"/>
                <a:gd name="f157" fmla="*/ f126 1 37503"/>
                <a:gd name="f158" fmla="*/ f127 1 50035"/>
                <a:gd name="f159" fmla="*/ f128 1 37503"/>
                <a:gd name="f160" fmla="*/ f129 1 50035"/>
                <a:gd name="f161" fmla="*/ f130 1 37503"/>
                <a:gd name="f162" fmla="*/ f131 1 50035"/>
                <a:gd name="f163" fmla="*/ f132 1 37503"/>
                <a:gd name="f164" fmla="*/ f133 1 50035"/>
                <a:gd name="f165" fmla="*/ f134 1 37503"/>
                <a:gd name="f166" fmla="*/ f135 1 50035"/>
                <a:gd name="f167" fmla="*/ f136 1 37503"/>
                <a:gd name="f168" fmla="*/ f98 1 f105"/>
                <a:gd name="f169" fmla="*/ f99 1 f105"/>
                <a:gd name="f170" fmla="*/ f98 1 f106"/>
                <a:gd name="f171" fmla="*/ f100 1 f106"/>
                <a:gd name="f172" fmla="*/ f138 1 f105"/>
                <a:gd name="f173" fmla="*/ f139 1 f106"/>
                <a:gd name="f174" fmla="*/ f140 1 f105"/>
                <a:gd name="f175" fmla="*/ f141 1 f106"/>
                <a:gd name="f176" fmla="*/ f142 1 f105"/>
                <a:gd name="f177" fmla="*/ f143 1 f106"/>
                <a:gd name="f178" fmla="*/ f144 1 f105"/>
                <a:gd name="f179" fmla="*/ f145 1 f106"/>
                <a:gd name="f180" fmla="*/ f146 1 f105"/>
                <a:gd name="f181" fmla="*/ f147 1 f106"/>
                <a:gd name="f182" fmla="*/ f148 1 f105"/>
                <a:gd name="f183" fmla="*/ f149 1 f106"/>
                <a:gd name="f184" fmla="*/ f150 1 f105"/>
                <a:gd name="f185" fmla="*/ f151 1 f106"/>
                <a:gd name="f186" fmla="*/ f152 1 f105"/>
                <a:gd name="f187" fmla="*/ f153 1 f106"/>
                <a:gd name="f188" fmla="*/ f154 1 f105"/>
                <a:gd name="f189" fmla="*/ f155 1 f106"/>
                <a:gd name="f190" fmla="*/ f156 1 f105"/>
                <a:gd name="f191" fmla="*/ f157 1 f106"/>
                <a:gd name="f192" fmla="*/ f158 1 f105"/>
                <a:gd name="f193" fmla="*/ f159 1 f106"/>
                <a:gd name="f194" fmla="*/ f160 1 f105"/>
                <a:gd name="f195" fmla="*/ f161 1 f106"/>
                <a:gd name="f196" fmla="*/ f162 1 f105"/>
                <a:gd name="f197" fmla="*/ f163 1 f106"/>
                <a:gd name="f198" fmla="*/ f164 1 f105"/>
                <a:gd name="f199" fmla="*/ f165 1 f106"/>
                <a:gd name="f200" fmla="*/ f166 1 f105"/>
                <a:gd name="f201" fmla="*/ f167 1 f106"/>
                <a:gd name="f202" fmla="*/ f168 f96 1"/>
                <a:gd name="f203" fmla="*/ f169 f96 1"/>
                <a:gd name="f204" fmla="*/ f171 f97 1"/>
                <a:gd name="f205" fmla="*/ f170 f97 1"/>
                <a:gd name="f206" fmla="*/ f172 f96 1"/>
                <a:gd name="f207" fmla="*/ f173 f97 1"/>
                <a:gd name="f208" fmla="*/ f174 f96 1"/>
                <a:gd name="f209" fmla="*/ f175 f97 1"/>
                <a:gd name="f210" fmla="*/ f176 f96 1"/>
                <a:gd name="f211" fmla="*/ f177 f97 1"/>
                <a:gd name="f212" fmla="*/ f178 f96 1"/>
                <a:gd name="f213" fmla="*/ f179 f97 1"/>
                <a:gd name="f214" fmla="*/ f180 f96 1"/>
                <a:gd name="f215" fmla="*/ f181 f97 1"/>
                <a:gd name="f216" fmla="*/ f182 f96 1"/>
                <a:gd name="f217" fmla="*/ f183 f97 1"/>
                <a:gd name="f218" fmla="*/ f184 f96 1"/>
                <a:gd name="f219" fmla="*/ f185 f97 1"/>
                <a:gd name="f220" fmla="*/ f186 f96 1"/>
                <a:gd name="f221" fmla="*/ f187 f97 1"/>
                <a:gd name="f222" fmla="*/ f188 f96 1"/>
                <a:gd name="f223" fmla="*/ f189 f97 1"/>
                <a:gd name="f224" fmla="*/ f190 f96 1"/>
                <a:gd name="f225" fmla="*/ f191 f97 1"/>
                <a:gd name="f226" fmla="*/ f192 f96 1"/>
                <a:gd name="f227" fmla="*/ f193 f97 1"/>
                <a:gd name="f228" fmla="*/ f194 f96 1"/>
                <a:gd name="f229" fmla="*/ f195 f97 1"/>
                <a:gd name="f230" fmla="*/ f196 f96 1"/>
                <a:gd name="f231" fmla="*/ f197 f97 1"/>
                <a:gd name="f232" fmla="*/ f198 f96 1"/>
                <a:gd name="f233" fmla="*/ f199 f97 1"/>
                <a:gd name="f234" fmla="*/ f200 f96 1"/>
                <a:gd name="f235" fmla="*/ f201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7">
                  <a:pos x="f206" y="f207"/>
                </a:cxn>
                <a:cxn ang="f137">
                  <a:pos x="f208" y="f209"/>
                </a:cxn>
                <a:cxn ang="f137">
                  <a:pos x="f210" y="f211"/>
                </a:cxn>
                <a:cxn ang="f137">
                  <a:pos x="f212" y="f213"/>
                </a:cxn>
                <a:cxn ang="f137">
                  <a:pos x="f214" y="f215"/>
                </a:cxn>
                <a:cxn ang="f137">
                  <a:pos x="f216" y="f217"/>
                </a:cxn>
                <a:cxn ang="f137">
                  <a:pos x="f218" y="f219"/>
                </a:cxn>
                <a:cxn ang="f137">
                  <a:pos x="f220" y="f221"/>
                </a:cxn>
                <a:cxn ang="f137">
                  <a:pos x="f222" y="f223"/>
                </a:cxn>
                <a:cxn ang="f137">
                  <a:pos x="f224" y="f225"/>
                </a:cxn>
                <a:cxn ang="f137">
                  <a:pos x="f226" y="f227"/>
                </a:cxn>
                <a:cxn ang="f137">
                  <a:pos x="f228" y="f229"/>
                </a:cxn>
                <a:cxn ang="f137">
                  <a:pos x="f230" y="f231"/>
                </a:cxn>
                <a:cxn ang="f137">
                  <a:pos x="f232" y="f233"/>
                </a:cxn>
                <a:cxn ang="f137">
                  <a:pos x="f234" y="f235"/>
                </a:cxn>
                <a:cxn ang="f137">
                  <a:pos x="f206" y="f207"/>
                </a:cxn>
              </a:cxnLst>
              <a:rect l="f202" t="f205" r="f203" b="f204"/>
              <a:pathLst>
                <a:path w="50035" h="3750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3"/>
                    <a:pt x="f67" y="f68"/>
                  </a:cubicBezTo>
                  <a:cubicBezTo>
                    <a:pt x="f69" y="f3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8" y="f9"/>
                  </a:cubicBezTo>
                  <a:close/>
                </a:path>
              </a:pathLst>
            </a:custGeom>
            <a:solidFill>
              <a:srgbClr val="94959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Forma libre: forma 68">
              <a:extLst>
                <a:ext uri="{FF2B5EF4-FFF2-40B4-BE49-F238E27FC236}">
                  <a16:creationId xmlns:a16="http://schemas.microsoft.com/office/drawing/2014/main" id="{D9B87241-6ED4-4255-B3F6-8B617A49F46E}"/>
                </a:ext>
              </a:extLst>
            </p:cNvPr>
            <p:cNvSpPr/>
            <p:nvPr/>
          </p:nvSpPr>
          <p:spPr>
            <a:xfrm>
              <a:off x="2005864" y="669532"/>
              <a:ext cx="50612" cy="37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609"/>
                <a:gd name="f7" fmla="val 37558"/>
                <a:gd name="f8" fmla="val 1173"/>
                <a:gd name="f9" fmla="val 9644"/>
                <a:gd name="f10" fmla="val 9263"/>
                <a:gd name="f11" fmla="val 1554"/>
                <a:gd name="f12" fmla="val 3834"/>
                <a:gd name="f13" fmla="val 6126"/>
                <a:gd name="f14" fmla="val 1262"/>
                <a:gd name="f15" fmla="val 6697"/>
                <a:gd name="f16" fmla="val 881"/>
                <a:gd name="f17" fmla="val 10031"/>
                <a:gd name="f18" fmla="val -834"/>
                <a:gd name="f19" fmla="val 13936"/>
                <a:gd name="f20" fmla="val 500"/>
                <a:gd name="f21" fmla="val 18032"/>
                <a:gd name="f22" fmla="val 1929"/>
                <a:gd name="f23" fmla="val 19461"/>
                <a:gd name="f24" fmla="val 5548"/>
                <a:gd name="f25" fmla="val 19651"/>
                <a:gd name="f26" fmla="val 6120"/>
                <a:gd name="f27" fmla="val 23176"/>
                <a:gd name="f28" fmla="val 5929"/>
                <a:gd name="f29" fmla="val 26700"/>
                <a:gd name="f30" fmla="val 5834"/>
                <a:gd name="f31" fmla="val 30319"/>
                <a:gd name="f32" fmla="val 5643"/>
                <a:gd name="f33" fmla="val 34225"/>
                <a:gd name="f34" fmla="val 5453"/>
                <a:gd name="f35" fmla="val 38130"/>
                <a:gd name="f36" fmla="val 5358"/>
                <a:gd name="f37" fmla="val 42035"/>
                <a:gd name="f38" fmla="val 5167"/>
                <a:gd name="f39" fmla="val 43083"/>
                <a:gd name="f40" fmla="val 45083"/>
                <a:gd name="f41" fmla="val 6024"/>
                <a:gd name="f42" fmla="val 46893"/>
                <a:gd name="f43" fmla="val 7644"/>
                <a:gd name="f44" fmla="val 50417"/>
                <a:gd name="f45" fmla="val 10787"/>
                <a:gd name="f46" fmla="val 50608"/>
                <a:gd name="f47" fmla="val 15168"/>
                <a:gd name="f48" fmla="val 15835"/>
                <a:gd name="f49" fmla="val 50703"/>
                <a:gd name="f50" fmla="val 21645"/>
                <a:gd name="f51" fmla="val 46226"/>
                <a:gd name="f52" fmla="val 25074"/>
                <a:gd name="f53" fmla="val 45845"/>
                <a:gd name="f54" fmla="val 25360"/>
                <a:gd name="f55" fmla="val 42321"/>
                <a:gd name="f56" fmla="val 27932"/>
                <a:gd name="f57" fmla="val 38606"/>
                <a:gd name="f58" fmla="val 27646"/>
                <a:gd name="f59" fmla="val 37654"/>
                <a:gd name="f60" fmla="val 27551"/>
                <a:gd name="f61" fmla="val 32510"/>
                <a:gd name="f62" fmla="val 28027"/>
                <a:gd name="f63" fmla="val 27462"/>
                <a:gd name="f64" fmla="val 28599"/>
                <a:gd name="f65" fmla="val 22318"/>
                <a:gd name="f66" fmla="val 29075"/>
                <a:gd name="f67" fmla="val 20794"/>
                <a:gd name="f68" fmla="val 33933"/>
                <a:gd name="f69" fmla="val 17365"/>
                <a:gd name="f70" fmla="val 37457"/>
                <a:gd name="f71" fmla="val 13651"/>
                <a:gd name="f72" fmla="val 37552"/>
                <a:gd name="f73" fmla="val 9650"/>
                <a:gd name="f74" fmla="val 37743"/>
                <a:gd name="f75" fmla="val 6793"/>
                <a:gd name="f76" fmla="val 33837"/>
                <a:gd name="f77" fmla="val 4411"/>
                <a:gd name="f78" fmla="val 30599"/>
                <a:gd name="f79" fmla="val 792"/>
                <a:gd name="f80" fmla="val 25551"/>
                <a:gd name="f81" fmla="val 220"/>
                <a:gd name="f82" fmla="val 20407"/>
                <a:gd name="f83" fmla="val 30"/>
                <a:gd name="f84" fmla="val 18597"/>
                <a:gd name="f85" fmla="val -161"/>
                <a:gd name="f86" fmla="val 14692"/>
                <a:gd name="f87" fmla="val 601"/>
                <a:gd name="f88" fmla="val 11549"/>
                <a:gd name="f89" fmla="+- 0 0 -90"/>
                <a:gd name="f90" fmla="*/ f3 1 50609"/>
                <a:gd name="f91" fmla="*/ f4 1 37558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50609"/>
                <a:gd name="f100" fmla="*/ f96 1 37558"/>
                <a:gd name="f101" fmla="*/ 1173 f97 1"/>
                <a:gd name="f102" fmla="*/ 9644 f96 1"/>
                <a:gd name="f103" fmla="*/ 6126 f97 1"/>
                <a:gd name="f104" fmla="*/ 1262 f96 1"/>
                <a:gd name="f105" fmla="*/ 13936 f97 1"/>
                <a:gd name="f106" fmla="*/ 500 f96 1"/>
                <a:gd name="f107" fmla="*/ 19651 f97 1"/>
                <a:gd name="f108" fmla="*/ 6120 f96 1"/>
                <a:gd name="f109" fmla="*/ 30319 f97 1"/>
                <a:gd name="f110" fmla="*/ 5643 f96 1"/>
                <a:gd name="f111" fmla="*/ 42035 f97 1"/>
                <a:gd name="f112" fmla="*/ 5167 f96 1"/>
                <a:gd name="f113" fmla="*/ 46893 f97 1"/>
                <a:gd name="f114" fmla="*/ 7644 f96 1"/>
                <a:gd name="f115" fmla="*/ 50608 f97 1"/>
                <a:gd name="f116" fmla="*/ 15835 f96 1"/>
                <a:gd name="f117" fmla="*/ 45845 f97 1"/>
                <a:gd name="f118" fmla="*/ 25360 f96 1"/>
                <a:gd name="f119" fmla="*/ 37654 f97 1"/>
                <a:gd name="f120" fmla="*/ 27551 f96 1"/>
                <a:gd name="f121" fmla="*/ 22318 f97 1"/>
                <a:gd name="f122" fmla="*/ 29075 f96 1"/>
                <a:gd name="f123" fmla="*/ 13651 f97 1"/>
                <a:gd name="f124" fmla="*/ 37552 f96 1"/>
                <a:gd name="f125" fmla="*/ 4411 f97 1"/>
                <a:gd name="f126" fmla="*/ 30599 f96 1"/>
                <a:gd name="f127" fmla="*/ 30 f97 1"/>
                <a:gd name="f128" fmla="*/ 18597 f96 1"/>
                <a:gd name="f129" fmla="+- f98 0 f1"/>
                <a:gd name="f130" fmla="*/ f101 1 50609"/>
                <a:gd name="f131" fmla="*/ f102 1 37558"/>
                <a:gd name="f132" fmla="*/ f103 1 50609"/>
                <a:gd name="f133" fmla="*/ f104 1 37558"/>
                <a:gd name="f134" fmla="*/ f105 1 50609"/>
                <a:gd name="f135" fmla="*/ f106 1 37558"/>
                <a:gd name="f136" fmla="*/ f107 1 50609"/>
                <a:gd name="f137" fmla="*/ f108 1 37558"/>
                <a:gd name="f138" fmla="*/ f109 1 50609"/>
                <a:gd name="f139" fmla="*/ f110 1 37558"/>
                <a:gd name="f140" fmla="*/ f111 1 50609"/>
                <a:gd name="f141" fmla="*/ f112 1 37558"/>
                <a:gd name="f142" fmla="*/ f113 1 50609"/>
                <a:gd name="f143" fmla="*/ f114 1 37558"/>
                <a:gd name="f144" fmla="*/ f115 1 50609"/>
                <a:gd name="f145" fmla="*/ f116 1 37558"/>
                <a:gd name="f146" fmla="*/ f117 1 50609"/>
                <a:gd name="f147" fmla="*/ f118 1 37558"/>
                <a:gd name="f148" fmla="*/ f119 1 50609"/>
                <a:gd name="f149" fmla="*/ f120 1 37558"/>
                <a:gd name="f150" fmla="*/ f121 1 50609"/>
                <a:gd name="f151" fmla="*/ f122 1 37558"/>
                <a:gd name="f152" fmla="*/ f123 1 50609"/>
                <a:gd name="f153" fmla="*/ f124 1 37558"/>
                <a:gd name="f154" fmla="*/ f125 1 50609"/>
                <a:gd name="f155" fmla="*/ f126 1 37558"/>
                <a:gd name="f156" fmla="*/ f127 1 50609"/>
                <a:gd name="f157" fmla="*/ f128 1 37558"/>
                <a:gd name="f158" fmla="*/ f92 1 f99"/>
                <a:gd name="f159" fmla="*/ f93 1 f99"/>
                <a:gd name="f160" fmla="*/ f92 1 f100"/>
                <a:gd name="f161" fmla="*/ f94 1 f100"/>
                <a:gd name="f162" fmla="*/ f130 1 f99"/>
                <a:gd name="f163" fmla="*/ f131 1 f100"/>
                <a:gd name="f164" fmla="*/ f132 1 f99"/>
                <a:gd name="f165" fmla="*/ f133 1 f100"/>
                <a:gd name="f166" fmla="*/ f134 1 f99"/>
                <a:gd name="f167" fmla="*/ f135 1 f100"/>
                <a:gd name="f168" fmla="*/ f136 1 f99"/>
                <a:gd name="f169" fmla="*/ f137 1 f100"/>
                <a:gd name="f170" fmla="*/ f138 1 f99"/>
                <a:gd name="f171" fmla="*/ f139 1 f100"/>
                <a:gd name="f172" fmla="*/ f140 1 f99"/>
                <a:gd name="f173" fmla="*/ f141 1 f100"/>
                <a:gd name="f174" fmla="*/ f142 1 f99"/>
                <a:gd name="f175" fmla="*/ f143 1 f100"/>
                <a:gd name="f176" fmla="*/ f144 1 f99"/>
                <a:gd name="f177" fmla="*/ f145 1 f100"/>
                <a:gd name="f178" fmla="*/ f146 1 f99"/>
                <a:gd name="f179" fmla="*/ f147 1 f100"/>
                <a:gd name="f180" fmla="*/ f148 1 f99"/>
                <a:gd name="f181" fmla="*/ f149 1 f100"/>
                <a:gd name="f182" fmla="*/ f150 1 f99"/>
                <a:gd name="f183" fmla="*/ f151 1 f100"/>
                <a:gd name="f184" fmla="*/ f152 1 f99"/>
                <a:gd name="f185" fmla="*/ f153 1 f100"/>
                <a:gd name="f186" fmla="*/ f154 1 f99"/>
                <a:gd name="f187" fmla="*/ f155 1 f100"/>
                <a:gd name="f188" fmla="*/ f156 1 f99"/>
                <a:gd name="f189" fmla="*/ f157 1 f100"/>
                <a:gd name="f190" fmla="*/ f158 f90 1"/>
                <a:gd name="f191" fmla="*/ f159 f90 1"/>
                <a:gd name="f192" fmla="*/ f161 f91 1"/>
                <a:gd name="f193" fmla="*/ f160 f91 1"/>
                <a:gd name="f194" fmla="*/ f162 f90 1"/>
                <a:gd name="f195" fmla="*/ f163 f91 1"/>
                <a:gd name="f196" fmla="*/ f164 f90 1"/>
                <a:gd name="f197" fmla="*/ f165 f91 1"/>
                <a:gd name="f198" fmla="*/ f166 f90 1"/>
                <a:gd name="f199" fmla="*/ f167 f91 1"/>
                <a:gd name="f200" fmla="*/ f168 f90 1"/>
                <a:gd name="f201" fmla="*/ f169 f91 1"/>
                <a:gd name="f202" fmla="*/ f170 f90 1"/>
                <a:gd name="f203" fmla="*/ f171 f91 1"/>
                <a:gd name="f204" fmla="*/ f172 f90 1"/>
                <a:gd name="f205" fmla="*/ f173 f91 1"/>
                <a:gd name="f206" fmla="*/ f174 f90 1"/>
                <a:gd name="f207" fmla="*/ f175 f91 1"/>
                <a:gd name="f208" fmla="*/ f176 f90 1"/>
                <a:gd name="f209" fmla="*/ f177 f91 1"/>
                <a:gd name="f210" fmla="*/ f178 f90 1"/>
                <a:gd name="f211" fmla="*/ f179 f91 1"/>
                <a:gd name="f212" fmla="*/ f180 f90 1"/>
                <a:gd name="f213" fmla="*/ f181 f91 1"/>
                <a:gd name="f214" fmla="*/ f182 f90 1"/>
                <a:gd name="f215" fmla="*/ f183 f91 1"/>
                <a:gd name="f216" fmla="*/ f184 f90 1"/>
                <a:gd name="f217" fmla="*/ f185 f91 1"/>
                <a:gd name="f218" fmla="*/ f186 f90 1"/>
                <a:gd name="f219" fmla="*/ f187 f91 1"/>
                <a:gd name="f220" fmla="*/ f188 f90 1"/>
                <a:gd name="f221" fmla="*/ f189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94" y="f195"/>
                </a:cxn>
                <a:cxn ang="f129">
                  <a:pos x="f196" y="f197"/>
                </a:cxn>
                <a:cxn ang="f129">
                  <a:pos x="f198" y="f199"/>
                </a:cxn>
                <a:cxn ang="f129">
                  <a:pos x="f200" y="f201"/>
                </a:cxn>
                <a:cxn ang="f129">
                  <a:pos x="f202" y="f203"/>
                </a:cxn>
                <a:cxn ang="f129">
                  <a:pos x="f204" y="f205"/>
                </a:cxn>
                <a:cxn ang="f129">
                  <a:pos x="f206" y="f207"/>
                </a:cxn>
                <a:cxn ang="f129">
                  <a:pos x="f208" y="f209"/>
                </a:cxn>
                <a:cxn ang="f129">
                  <a:pos x="f210" y="f211"/>
                </a:cxn>
                <a:cxn ang="f129">
                  <a:pos x="f212" y="f213"/>
                </a:cxn>
                <a:cxn ang="f129">
                  <a:pos x="f214" y="f215"/>
                </a:cxn>
                <a:cxn ang="f129">
                  <a:pos x="f216" y="f217"/>
                </a:cxn>
                <a:cxn ang="f129">
                  <a:pos x="f218" y="f219"/>
                </a:cxn>
                <a:cxn ang="f129">
                  <a:pos x="f220" y="f221"/>
                </a:cxn>
                <a:cxn ang="f129">
                  <a:pos x="f194" y="f195"/>
                </a:cxn>
              </a:cxnLst>
              <a:rect l="f190" t="f193" r="f191" b="f192"/>
              <a:pathLst>
                <a:path w="50609" h="37558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34"/>
                    <a:pt x="f40" y="f41"/>
                    <a:pt x="f42" y="f43"/>
                  </a:cubicBezTo>
                  <a:cubicBezTo>
                    <a:pt x="f44" y="f45"/>
                    <a:pt x="f46" y="f47"/>
                    <a:pt x="f46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" y="f9"/>
                  </a:cubicBezTo>
                  <a:close/>
                </a:path>
              </a:pathLst>
            </a:custGeom>
            <a:solidFill>
              <a:srgbClr val="94959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1" name="Grupo 3">
            <a:extLst>
              <a:ext uri="{FF2B5EF4-FFF2-40B4-BE49-F238E27FC236}">
                <a16:creationId xmlns:a16="http://schemas.microsoft.com/office/drawing/2014/main" id="{B09C0A4A-27C2-4C9A-9ED4-0F1B40053027}"/>
              </a:ext>
            </a:extLst>
          </p:cNvPr>
          <p:cNvGrpSpPr/>
          <p:nvPr/>
        </p:nvGrpSpPr>
        <p:grpSpPr>
          <a:xfrm>
            <a:off x="2412616" y="1721467"/>
            <a:ext cx="1150616" cy="1150616"/>
            <a:chOff x="2412616" y="1721467"/>
            <a:chExt cx="1150616" cy="1150616"/>
          </a:xfrm>
        </p:grpSpPr>
        <p:sp>
          <p:nvSpPr>
            <p:cNvPr id="72" name="Forma libre: forma 58">
              <a:extLst>
                <a:ext uri="{FF2B5EF4-FFF2-40B4-BE49-F238E27FC236}">
                  <a16:creationId xmlns:a16="http://schemas.microsoft.com/office/drawing/2014/main" id="{B5811CCE-4F75-419B-9000-39FC03686058}"/>
                </a:ext>
              </a:extLst>
            </p:cNvPr>
            <p:cNvSpPr/>
            <p:nvPr/>
          </p:nvSpPr>
          <p:spPr>
            <a:xfrm>
              <a:off x="2412616" y="1721467"/>
              <a:ext cx="1150616" cy="11506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0620"/>
                <a:gd name="f7" fmla="val 575310"/>
                <a:gd name="f8" fmla="val 893045"/>
                <a:gd name="f9" fmla="val 257575"/>
                <a:gd name="f10" fmla="+- 0 0 -90"/>
                <a:gd name="f11" fmla="*/ f3 1 1150620"/>
                <a:gd name="f12" fmla="*/ f4 1 1150620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1150620"/>
                <a:gd name="f19" fmla="*/ 1150620 f16 1"/>
                <a:gd name="f20" fmla="*/ 575310 f16 1"/>
                <a:gd name="f21" fmla="*/ 0 f16 1"/>
                <a:gd name="f22" fmla="+- f17 0 f1"/>
                <a:gd name="f23" fmla="*/ f19 1 1150620"/>
                <a:gd name="f24" fmla="*/ f20 1 1150620"/>
                <a:gd name="f25" fmla="*/ f21 1 1150620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1150620" h="1150620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3" name="Forma libre: forma 59">
              <a:extLst>
                <a:ext uri="{FF2B5EF4-FFF2-40B4-BE49-F238E27FC236}">
                  <a16:creationId xmlns:a16="http://schemas.microsoft.com/office/drawing/2014/main" id="{67636D41-671F-4FC2-86D2-8CEA096D967F}"/>
                </a:ext>
              </a:extLst>
            </p:cNvPr>
            <p:cNvSpPr/>
            <p:nvPr/>
          </p:nvSpPr>
          <p:spPr>
            <a:xfrm>
              <a:off x="2640174" y="2102735"/>
              <a:ext cx="391472" cy="367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1477"/>
                <a:gd name="f7" fmla="val 367271"/>
                <a:gd name="f8" fmla="val 113347"/>
                <a:gd name="f9" fmla="val 779"/>
                <a:gd name="f10" fmla="val 105632"/>
                <a:gd name="f11" fmla="val -364"/>
                <a:gd name="f12" fmla="val 90297"/>
                <a:gd name="f13" fmla="val -1317"/>
                <a:gd name="f14" fmla="val 74486"/>
                <a:gd name="f15" fmla="val 6113"/>
                <a:gd name="f16" fmla="val 62675"/>
                <a:gd name="f17" fmla="val 11733"/>
                <a:gd name="f18" fmla="val 54578"/>
                <a:gd name="f19" fmla="val 20115"/>
                <a:gd name="f20" fmla="val 46768"/>
                <a:gd name="f21" fmla="val 30973"/>
                <a:gd name="f22" fmla="val 25241"/>
                <a:gd name="f23" fmla="val 60691"/>
                <a:gd name="f24" fmla="val 17240"/>
                <a:gd name="f25" fmla="val 92409"/>
                <a:gd name="f26" fmla="val 13621"/>
                <a:gd name="f27" fmla="val 107935"/>
                <a:gd name="f28" fmla="val 7334"/>
                <a:gd name="f29" fmla="val 135367"/>
                <a:gd name="f30" fmla="val 857"/>
                <a:gd name="f31" fmla="val 173753"/>
                <a:gd name="f32" fmla="val 220902"/>
                <a:gd name="f33" fmla="val 4191"/>
                <a:gd name="f34" fmla="val 223188"/>
                <a:gd name="f35" fmla="val 9430"/>
                <a:gd name="f36" fmla="val 225569"/>
                <a:gd name="f37" fmla="val 15716"/>
                <a:gd name="f38" fmla="val 227569"/>
                <a:gd name="f39" fmla="val 24384"/>
                <a:gd name="f40" fmla="val 230236"/>
                <a:gd name="f41" fmla="val 32195"/>
                <a:gd name="f42" fmla="val 231093"/>
                <a:gd name="f43" fmla="val 38100"/>
                <a:gd name="f44" fmla="val 231284"/>
                <a:gd name="f45" fmla="val 43910"/>
                <a:gd name="f46" fmla="val 198042"/>
                <a:gd name="f47" fmla="val 47911"/>
                <a:gd name="f48" fmla="val 172134"/>
                <a:gd name="f49" fmla="val 50483"/>
                <a:gd name="f50" fmla="val 154322"/>
                <a:gd name="f51" fmla="val 52102"/>
                <a:gd name="f52" fmla="val 143463"/>
                <a:gd name="f53" fmla="val 54483"/>
                <a:gd name="f54" fmla="val 126604"/>
                <a:gd name="f55" fmla="val 58388"/>
                <a:gd name="f56" fmla="val 102601"/>
                <a:gd name="f57" fmla="val 60579"/>
                <a:gd name="f58" fmla="val 89076"/>
                <a:gd name="f59" fmla="val 62484"/>
                <a:gd name="f60" fmla="val 78027"/>
                <a:gd name="f61" fmla="val 63722"/>
                <a:gd name="f62" fmla="val 70692"/>
                <a:gd name="f63" fmla="val 65627"/>
                <a:gd name="f64" fmla="val 70978"/>
                <a:gd name="f65" fmla="val 67628"/>
                <a:gd name="f66" fmla="val 71264"/>
                <a:gd name="f67" fmla="val 69533"/>
                <a:gd name="f68" fmla="val 71550"/>
                <a:gd name="f69" fmla="val 84980"/>
                <a:gd name="f70" fmla="val 64961"/>
                <a:gd name="f71" fmla="val 104601"/>
                <a:gd name="f72" fmla="val 61627"/>
                <a:gd name="f73" fmla="val 128223"/>
                <a:gd name="f74" fmla="val 55817"/>
                <a:gd name="f75" fmla="val 170610"/>
                <a:gd name="f76" fmla="val 52864"/>
                <a:gd name="f77" fmla="val 191755"/>
                <a:gd name="f78" fmla="val 198137"/>
                <a:gd name="f79" fmla="val 48101"/>
                <a:gd name="f80" fmla="val 232141"/>
                <a:gd name="f81" fmla="val 46101"/>
                <a:gd name="f82" fmla="val 259478"/>
                <a:gd name="f83" fmla="val 42958"/>
                <a:gd name="f84" fmla="val 302055"/>
                <a:gd name="f85" fmla="val 41624"/>
                <a:gd name="f86" fmla="val 319771"/>
                <a:gd name="f87" fmla="val 40672"/>
                <a:gd name="f88" fmla="val 334535"/>
                <a:gd name="f89" fmla="val 40100"/>
                <a:gd name="f90" fmla="val 344727"/>
                <a:gd name="f91" fmla="val 61341"/>
                <a:gd name="f92" fmla="val 353871"/>
                <a:gd name="f93" fmla="val 95917"/>
                <a:gd name="f94" fmla="val 365586"/>
                <a:gd name="f95" fmla="val 139827"/>
                <a:gd name="f96" fmla="val 367111"/>
                <a:gd name="f97" fmla="val 192786"/>
                <a:gd name="f98" fmla="val 368920"/>
                <a:gd name="f99" fmla="val 234125"/>
                <a:gd name="f100" fmla="val 355109"/>
                <a:gd name="f101" fmla="val 256984"/>
                <a:gd name="f102" fmla="val 345584"/>
                <a:gd name="f103" fmla="val 255175"/>
                <a:gd name="f104" fmla="val 285005"/>
                <a:gd name="f105" fmla="val 251174"/>
                <a:gd name="f106" fmla="val 238999"/>
                <a:gd name="f107" fmla="val 247841"/>
                <a:gd name="f108" fmla="val 208995"/>
                <a:gd name="f109" fmla="val 245078"/>
                <a:gd name="f110" fmla="val 183564"/>
                <a:gd name="f111" fmla="val 241554"/>
                <a:gd name="f112" fmla="val 157846"/>
                <a:gd name="f113" fmla="val 240792"/>
                <a:gd name="f114" fmla="val 152322"/>
                <a:gd name="f115" fmla="val 237077"/>
                <a:gd name="f116" fmla="val 125556"/>
                <a:gd name="f117" fmla="val 233458"/>
                <a:gd name="f118" fmla="val 102506"/>
                <a:gd name="f119" fmla="val 230410"/>
                <a:gd name="f120" fmla="val 84408"/>
                <a:gd name="f121" fmla="val 239268"/>
                <a:gd name="f122" fmla="val 93743"/>
                <a:gd name="f123" fmla="val 104411"/>
                <a:gd name="f124" fmla="val 266414"/>
                <a:gd name="f125" fmla="val 114222"/>
                <a:gd name="f126" fmla="val 297275"/>
                <a:gd name="f127" fmla="val 134034"/>
                <a:gd name="f128" fmla="val 327279"/>
                <a:gd name="f129" fmla="val 140796"/>
                <a:gd name="f130" fmla="val 346138"/>
                <a:gd name="f131" fmla="val 143368"/>
                <a:gd name="f132" fmla="val 347282"/>
                <a:gd name="f133" fmla="val 138415"/>
                <a:gd name="f134" fmla="val 350044"/>
                <a:gd name="f135" fmla="val 130224"/>
                <a:gd name="f136" fmla="val 356616"/>
                <a:gd name="f137" fmla="val 122318"/>
                <a:gd name="f138" fmla="val 369284"/>
                <a:gd name="f139" fmla="val 107268"/>
                <a:gd name="f140" fmla="val 386905"/>
                <a:gd name="f141" fmla="val 104792"/>
                <a:gd name="f142" fmla="val 391478"/>
                <a:gd name="f143" fmla="val 104220"/>
                <a:gd name="f144" fmla="val 391192"/>
                <a:gd name="f145" fmla="val 103744"/>
                <a:gd name="f146" fmla="val 390525"/>
                <a:gd name="f147" fmla="val 102696"/>
                <a:gd name="f148" fmla="val 389192"/>
                <a:gd name="f149" fmla="val 101934"/>
                <a:gd name="f150" fmla="val 387667"/>
                <a:gd name="f151" fmla="val 101172"/>
                <a:gd name="f152" fmla="val 386334"/>
                <a:gd name="f153" fmla="val 101268"/>
                <a:gd name="f154" fmla="val 385858"/>
                <a:gd name="f155" fmla="val 378238"/>
                <a:gd name="f156" fmla="val 101458"/>
                <a:gd name="f157" fmla="val 368141"/>
                <a:gd name="f158" fmla="val 356425"/>
                <a:gd name="f159" fmla="val 99458"/>
                <a:gd name="f160" fmla="val 350996"/>
                <a:gd name="f161" fmla="val 98601"/>
                <a:gd name="f162" fmla="val 329851"/>
                <a:gd name="f163" fmla="val 95172"/>
                <a:gd name="f164" fmla="val 306896"/>
                <a:gd name="f165" fmla="val 83551"/>
                <a:gd name="f166" fmla="val 271463"/>
                <a:gd name="f167" fmla="val 65739"/>
                <a:gd name="f168" fmla="val 250603"/>
                <a:gd name="f169" fmla="val 38403"/>
                <a:gd name="f170" fmla="val 241363"/>
                <a:gd name="f171" fmla="val 24687"/>
                <a:gd name="f172" fmla="val 240411"/>
                <a:gd name="f173" fmla="val 20972"/>
                <a:gd name="f174" fmla="val 237649"/>
                <a:gd name="f175" fmla="val 12876"/>
                <a:gd name="f176" fmla="val 230029"/>
                <a:gd name="f177" fmla="val 6494"/>
                <a:gd name="f178" fmla="val 226981"/>
                <a:gd name="f179" fmla="val 3922"/>
                <a:gd name="f180" fmla="val 223933"/>
                <a:gd name="f181" fmla="val 2303"/>
                <a:gd name="f182" fmla="val 221456"/>
                <a:gd name="f183" fmla="val 1255"/>
                <a:gd name="f184" fmla="val 216884"/>
                <a:gd name="f185" fmla="val 969"/>
                <a:gd name="f186" fmla="val 212122"/>
                <a:gd name="f187" fmla="val 684"/>
                <a:gd name="f188" fmla="val 207264"/>
                <a:gd name="f189" fmla="val 588"/>
                <a:gd name="f190" fmla="val 199454"/>
                <a:gd name="f191" fmla="val 303"/>
                <a:gd name="f192" fmla="val 191929"/>
                <a:gd name="f193" fmla="val 184785"/>
                <a:gd name="f194" fmla="val 493"/>
                <a:gd name="f195" fmla="val 184118"/>
                <a:gd name="f196" fmla="val 9256"/>
                <a:gd name="f197" fmla="val 182690"/>
                <a:gd name="f198" fmla="val 19543"/>
                <a:gd name="f199" fmla="val 179832"/>
                <a:gd name="f200" fmla="val 30687"/>
                <a:gd name="f201" fmla="val 175832"/>
                <a:gd name="f202" fmla="val 46499"/>
                <a:gd name="f203" fmla="val 170212"/>
                <a:gd name="f204" fmla="val 59548"/>
                <a:gd name="f205" fmla="val 165068"/>
                <a:gd name="f206" fmla="val 69549"/>
                <a:gd name="f207" fmla="val 163544"/>
                <a:gd name="f208" fmla="val 57834"/>
                <a:gd name="f209" fmla="val 162020"/>
                <a:gd name="f210" fmla="val 46118"/>
                <a:gd name="f211" fmla="val 160496"/>
                <a:gd name="f212" fmla="val 34402"/>
                <a:gd name="f213" fmla="val 158591"/>
                <a:gd name="f214" fmla="val 35545"/>
                <a:gd name="f215" fmla="val 155162"/>
                <a:gd name="f216" fmla="val 37355"/>
                <a:gd name="f217" fmla="val 150590"/>
                <a:gd name="f218" fmla="val 37831"/>
                <a:gd name="f219" fmla="val 143923"/>
                <a:gd name="f220" fmla="val 38593"/>
                <a:gd name="f221" fmla="val 138779"/>
                <a:gd name="f222" fmla="val 36117"/>
                <a:gd name="f223" fmla="val 136779"/>
                <a:gd name="f224" fmla="val 35069"/>
                <a:gd name="f225" fmla="val 135446"/>
                <a:gd name="f226" fmla="val 46404"/>
                <a:gd name="f227" fmla="val 134207"/>
                <a:gd name="f228" fmla="val 57738"/>
                <a:gd name="f229" fmla="val 132874"/>
                <a:gd name="f230" fmla="val 68978"/>
                <a:gd name="f231" fmla="val 128492"/>
                <a:gd name="f232" fmla="val 59072"/>
                <a:gd name="f233" fmla="val 125158"/>
                <a:gd name="f234" fmla="val 50499"/>
                <a:gd name="f235" fmla="val 122777"/>
                <a:gd name="f236" fmla="val 44022"/>
                <a:gd name="f237" fmla="val 116776"/>
                <a:gd name="f238" fmla="val 27544"/>
                <a:gd name="f239" fmla="val 115443"/>
                <a:gd name="f240" fmla="val 20496"/>
                <a:gd name="f241" fmla="val 114871"/>
                <a:gd name="f242" fmla="val 17638"/>
                <a:gd name="f243" fmla="val 113729"/>
                <a:gd name="f244" fmla="val 10780"/>
                <a:gd name="f245" fmla="val 4875"/>
                <a:gd name="f246" fmla="+- 0 0 -90"/>
                <a:gd name="f247" fmla="*/ f3 1 391477"/>
                <a:gd name="f248" fmla="*/ f4 1 367271"/>
                <a:gd name="f249" fmla="val f5"/>
                <a:gd name="f250" fmla="val f6"/>
                <a:gd name="f251" fmla="val f7"/>
                <a:gd name="f252" fmla="*/ f246 f0 1"/>
                <a:gd name="f253" fmla="+- f251 0 f249"/>
                <a:gd name="f254" fmla="+- f250 0 f249"/>
                <a:gd name="f255" fmla="*/ f252 1 f2"/>
                <a:gd name="f256" fmla="*/ f254 1 391477"/>
                <a:gd name="f257" fmla="*/ f253 1 367271"/>
                <a:gd name="f258" fmla="*/ 113347 f254 1"/>
                <a:gd name="f259" fmla="*/ 779 f253 1"/>
                <a:gd name="f260" fmla="*/ 74486 f254 1"/>
                <a:gd name="f261" fmla="*/ 6113 f253 1"/>
                <a:gd name="f262" fmla="*/ 46768 f254 1"/>
                <a:gd name="f263" fmla="*/ 30973 f253 1"/>
                <a:gd name="f264" fmla="*/ 13621 f254 1"/>
                <a:gd name="f265" fmla="*/ 107935 f253 1"/>
                <a:gd name="f266" fmla="*/ 0 f254 1"/>
                <a:gd name="f267" fmla="*/ 220902 f253 1"/>
                <a:gd name="f268" fmla="*/ 15716 f254 1"/>
                <a:gd name="f269" fmla="*/ 227569 f253 1"/>
                <a:gd name="f270" fmla="*/ 38100 f254 1"/>
                <a:gd name="f271" fmla="*/ 231284 f253 1"/>
                <a:gd name="f272" fmla="*/ 50483 f254 1"/>
                <a:gd name="f273" fmla="*/ 154322 f253 1"/>
                <a:gd name="f274" fmla="*/ 58388 f254 1"/>
                <a:gd name="f275" fmla="*/ 102601 f253 1"/>
                <a:gd name="f276" fmla="*/ 63722 f254 1"/>
                <a:gd name="f277" fmla="*/ 70692 f253 1"/>
                <a:gd name="f278" fmla="*/ 69533 f254 1"/>
                <a:gd name="f279" fmla="*/ 71550 f253 1"/>
                <a:gd name="f280" fmla="*/ 61627 f254 1"/>
                <a:gd name="f281" fmla="*/ 128223 f253 1"/>
                <a:gd name="f282" fmla="*/ 52102 f254 1"/>
                <a:gd name="f283" fmla="*/ 198137 f253 1"/>
                <a:gd name="f284" fmla="*/ 42958 f254 1"/>
                <a:gd name="f285" fmla="*/ 302055 f253 1"/>
                <a:gd name="f286" fmla="*/ 40100 f254 1"/>
                <a:gd name="f287" fmla="*/ 344727 f253 1"/>
                <a:gd name="f288" fmla="*/ 139827 f254 1"/>
                <a:gd name="f289" fmla="*/ 367111 f253 1"/>
                <a:gd name="f290" fmla="*/ 256984 f254 1"/>
                <a:gd name="f291" fmla="*/ 345584 f253 1"/>
                <a:gd name="f292" fmla="*/ 247841 f254 1"/>
                <a:gd name="f293" fmla="*/ 208995 f253 1"/>
                <a:gd name="f294" fmla="*/ 240792 f254 1"/>
                <a:gd name="f295" fmla="*/ 152322 f253 1"/>
                <a:gd name="f296" fmla="*/ 230410 f254 1"/>
                <a:gd name="f297" fmla="*/ 84408 f253 1"/>
                <a:gd name="f298" fmla="*/ 266414 f254 1"/>
                <a:gd name="f299" fmla="*/ 114222 f253 1"/>
                <a:gd name="f300" fmla="*/ 346138 f254 1"/>
                <a:gd name="f301" fmla="*/ 143368 f253 1"/>
                <a:gd name="f302" fmla="*/ 356616 f254 1"/>
                <a:gd name="f303" fmla="*/ 122318 f253 1"/>
                <a:gd name="f304" fmla="*/ 391478 f254 1"/>
                <a:gd name="f305" fmla="*/ 104220 f253 1"/>
                <a:gd name="f306" fmla="*/ 389192 f254 1"/>
                <a:gd name="f307" fmla="*/ 101934 f253 1"/>
                <a:gd name="f308" fmla="*/ 385858 f254 1"/>
                <a:gd name="f309" fmla="*/ 101268 f253 1"/>
                <a:gd name="f310" fmla="*/ 356425 f254 1"/>
                <a:gd name="f311" fmla="*/ 99458 f253 1"/>
                <a:gd name="f312" fmla="*/ 306896 f254 1"/>
                <a:gd name="f313" fmla="*/ 83551 f253 1"/>
                <a:gd name="f314" fmla="*/ 241363 f254 1"/>
                <a:gd name="f315" fmla="*/ 24687 f253 1"/>
                <a:gd name="f316" fmla="*/ 230029 f254 1"/>
                <a:gd name="f317" fmla="*/ 6494 f253 1"/>
                <a:gd name="f318" fmla="*/ 221456 f254 1"/>
                <a:gd name="f319" fmla="*/ 1255 f253 1"/>
                <a:gd name="f320" fmla="*/ 207264 f254 1"/>
                <a:gd name="f321" fmla="*/ 588 f253 1"/>
                <a:gd name="f322" fmla="*/ 184785 f254 1"/>
                <a:gd name="f323" fmla="*/ 493 f253 1"/>
                <a:gd name="f324" fmla="*/ 179832 f254 1"/>
                <a:gd name="f325" fmla="*/ 30687 f253 1"/>
                <a:gd name="f326" fmla="*/ 165068 f254 1"/>
                <a:gd name="f327" fmla="*/ 69549 f253 1"/>
                <a:gd name="f328" fmla="*/ 160496 f254 1"/>
                <a:gd name="f329" fmla="*/ 34402 f253 1"/>
                <a:gd name="f330" fmla="*/ 150590 f254 1"/>
                <a:gd name="f331" fmla="*/ 37831 f253 1"/>
                <a:gd name="f332" fmla="*/ 136779 f254 1"/>
                <a:gd name="f333" fmla="*/ 35069 f253 1"/>
                <a:gd name="f334" fmla="*/ 132874 f254 1"/>
                <a:gd name="f335" fmla="*/ 68978 f253 1"/>
                <a:gd name="f336" fmla="*/ 122777 f254 1"/>
                <a:gd name="f337" fmla="*/ 44022 f253 1"/>
                <a:gd name="f338" fmla="*/ 114871 f254 1"/>
                <a:gd name="f339" fmla="*/ 17638 f253 1"/>
                <a:gd name="f340" fmla="+- f255 0 f1"/>
                <a:gd name="f341" fmla="*/ f258 1 391477"/>
                <a:gd name="f342" fmla="*/ f259 1 367271"/>
                <a:gd name="f343" fmla="*/ f260 1 391477"/>
                <a:gd name="f344" fmla="*/ f261 1 367271"/>
                <a:gd name="f345" fmla="*/ f262 1 391477"/>
                <a:gd name="f346" fmla="*/ f263 1 367271"/>
                <a:gd name="f347" fmla="*/ f264 1 391477"/>
                <a:gd name="f348" fmla="*/ f265 1 367271"/>
                <a:gd name="f349" fmla="*/ f266 1 391477"/>
                <a:gd name="f350" fmla="*/ f267 1 367271"/>
                <a:gd name="f351" fmla="*/ f268 1 391477"/>
                <a:gd name="f352" fmla="*/ f269 1 367271"/>
                <a:gd name="f353" fmla="*/ f270 1 391477"/>
                <a:gd name="f354" fmla="*/ f271 1 367271"/>
                <a:gd name="f355" fmla="*/ f272 1 391477"/>
                <a:gd name="f356" fmla="*/ f273 1 367271"/>
                <a:gd name="f357" fmla="*/ f274 1 391477"/>
                <a:gd name="f358" fmla="*/ f275 1 367271"/>
                <a:gd name="f359" fmla="*/ f276 1 391477"/>
                <a:gd name="f360" fmla="*/ f277 1 367271"/>
                <a:gd name="f361" fmla="*/ f278 1 391477"/>
                <a:gd name="f362" fmla="*/ f279 1 367271"/>
                <a:gd name="f363" fmla="*/ f280 1 391477"/>
                <a:gd name="f364" fmla="*/ f281 1 367271"/>
                <a:gd name="f365" fmla="*/ f282 1 391477"/>
                <a:gd name="f366" fmla="*/ f283 1 367271"/>
                <a:gd name="f367" fmla="*/ f284 1 391477"/>
                <a:gd name="f368" fmla="*/ f285 1 367271"/>
                <a:gd name="f369" fmla="*/ f286 1 391477"/>
                <a:gd name="f370" fmla="*/ f287 1 367271"/>
                <a:gd name="f371" fmla="*/ f288 1 391477"/>
                <a:gd name="f372" fmla="*/ f289 1 367271"/>
                <a:gd name="f373" fmla="*/ f290 1 391477"/>
                <a:gd name="f374" fmla="*/ f291 1 367271"/>
                <a:gd name="f375" fmla="*/ f292 1 391477"/>
                <a:gd name="f376" fmla="*/ f293 1 367271"/>
                <a:gd name="f377" fmla="*/ f294 1 391477"/>
                <a:gd name="f378" fmla="*/ f295 1 367271"/>
                <a:gd name="f379" fmla="*/ f296 1 391477"/>
                <a:gd name="f380" fmla="*/ f297 1 367271"/>
                <a:gd name="f381" fmla="*/ f298 1 391477"/>
                <a:gd name="f382" fmla="*/ f299 1 367271"/>
                <a:gd name="f383" fmla="*/ f300 1 391477"/>
                <a:gd name="f384" fmla="*/ f301 1 367271"/>
                <a:gd name="f385" fmla="*/ f302 1 391477"/>
                <a:gd name="f386" fmla="*/ f303 1 367271"/>
                <a:gd name="f387" fmla="*/ f304 1 391477"/>
                <a:gd name="f388" fmla="*/ f305 1 367271"/>
                <a:gd name="f389" fmla="*/ f306 1 391477"/>
                <a:gd name="f390" fmla="*/ f307 1 367271"/>
                <a:gd name="f391" fmla="*/ f308 1 391477"/>
                <a:gd name="f392" fmla="*/ f309 1 367271"/>
                <a:gd name="f393" fmla="*/ f310 1 391477"/>
                <a:gd name="f394" fmla="*/ f311 1 367271"/>
                <a:gd name="f395" fmla="*/ f312 1 391477"/>
                <a:gd name="f396" fmla="*/ f313 1 367271"/>
                <a:gd name="f397" fmla="*/ f314 1 391477"/>
                <a:gd name="f398" fmla="*/ f315 1 367271"/>
                <a:gd name="f399" fmla="*/ f316 1 391477"/>
                <a:gd name="f400" fmla="*/ f317 1 367271"/>
                <a:gd name="f401" fmla="*/ f318 1 391477"/>
                <a:gd name="f402" fmla="*/ f319 1 367271"/>
                <a:gd name="f403" fmla="*/ f320 1 391477"/>
                <a:gd name="f404" fmla="*/ f321 1 367271"/>
                <a:gd name="f405" fmla="*/ f322 1 391477"/>
                <a:gd name="f406" fmla="*/ f323 1 367271"/>
                <a:gd name="f407" fmla="*/ f324 1 391477"/>
                <a:gd name="f408" fmla="*/ f325 1 367271"/>
                <a:gd name="f409" fmla="*/ f326 1 391477"/>
                <a:gd name="f410" fmla="*/ f327 1 367271"/>
                <a:gd name="f411" fmla="*/ f328 1 391477"/>
                <a:gd name="f412" fmla="*/ f329 1 367271"/>
                <a:gd name="f413" fmla="*/ f330 1 391477"/>
                <a:gd name="f414" fmla="*/ f331 1 367271"/>
                <a:gd name="f415" fmla="*/ f332 1 391477"/>
                <a:gd name="f416" fmla="*/ f333 1 367271"/>
                <a:gd name="f417" fmla="*/ f334 1 391477"/>
                <a:gd name="f418" fmla="*/ f335 1 367271"/>
                <a:gd name="f419" fmla="*/ f336 1 391477"/>
                <a:gd name="f420" fmla="*/ f337 1 367271"/>
                <a:gd name="f421" fmla="*/ f338 1 391477"/>
                <a:gd name="f422" fmla="*/ f339 1 367271"/>
                <a:gd name="f423" fmla="*/ f249 1 f256"/>
                <a:gd name="f424" fmla="*/ f250 1 f256"/>
                <a:gd name="f425" fmla="*/ f249 1 f257"/>
                <a:gd name="f426" fmla="*/ f251 1 f257"/>
                <a:gd name="f427" fmla="*/ f341 1 f256"/>
                <a:gd name="f428" fmla="*/ f342 1 f257"/>
                <a:gd name="f429" fmla="*/ f343 1 f256"/>
                <a:gd name="f430" fmla="*/ f344 1 f257"/>
                <a:gd name="f431" fmla="*/ f345 1 f256"/>
                <a:gd name="f432" fmla="*/ f346 1 f257"/>
                <a:gd name="f433" fmla="*/ f347 1 f256"/>
                <a:gd name="f434" fmla="*/ f348 1 f257"/>
                <a:gd name="f435" fmla="*/ f349 1 f256"/>
                <a:gd name="f436" fmla="*/ f350 1 f257"/>
                <a:gd name="f437" fmla="*/ f351 1 f256"/>
                <a:gd name="f438" fmla="*/ f352 1 f257"/>
                <a:gd name="f439" fmla="*/ f353 1 f256"/>
                <a:gd name="f440" fmla="*/ f354 1 f257"/>
                <a:gd name="f441" fmla="*/ f355 1 f256"/>
                <a:gd name="f442" fmla="*/ f356 1 f257"/>
                <a:gd name="f443" fmla="*/ f357 1 f256"/>
                <a:gd name="f444" fmla="*/ f358 1 f257"/>
                <a:gd name="f445" fmla="*/ f359 1 f256"/>
                <a:gd name="f446" fmla="*/ f360 1 f257"/>
                <a:gd name="f447" fmla="*/ f361 1 f256"/>
                <a:gd name="f448" fmla="*/ f362 1 f257"/>
                <a:gd name="f449" fmla="*/ f363 1 f256"/>
                <a:gd name="f450" fmla="*/ f364 1 f257"/>
                <a:gd name="f451" fmla="*/ f365 1 f256"/>
                <a:gd name="f452" fmla="*/ f366 1 f257"/>
                <a:gd name="f453" fmla="*/ f367 1 f256"/>
                <a:gd name="f454" fmla="*/ f368 1 f257"/>
                <a:gd name="f455" fmla="*/ f369 1 f256"/>
                <a:gd name="f456" fmla="*/ f370 1 f257"/>
                <a:gd name="f457" fmla="*/ f371 1 f256"/>
                <a:gd name="f458" fmla="*/ f372 1 f257"/>
                <a:gd name="f459" fmla="*/ f373 1 f256"/>
                <a:gd name="f460" fmla="*/ f374 1 f257"/>
                <a:gd name="f461" fmla="*/ f375 1 f256"/>
                <a:gd name="f462" fmla="*/ f376 1 f257"/>
                <a:gd name="f463" fmla="*/ f377 1 f256"/>
                <a:gd name="f464" fmla="*/ f378 1 f257"/>
                <a:gd name="f465" fmla="*/ f379 1 f256"/>
                <a:gd name="f466" fmla="*/ f380 1 f257"/>
                <a:gd name="f467" fmla="*/ f381 1 f256"/>
                <a:gd name="f468" fmla="*/ f382 1 f257"/>
                <a:gd name="f469" fmla="*/ f383 1 f256"/>
                <a:gd name="f470" fmla="*/ f384 1 f257"/>
                <a:gd name="f471" fmla="*/ f385 1 f256"/>
                <a:gd name="f472" fmla="*/ f386 1 f257"/>
                <a:gd name="f473" fmla="*/ f387 1 f256"/>
                <a:gd name="f474" fmla="*/ f388 1 f257"/>
                <a:gd name="f475" fmla="*/ f389 1 f256"/>
                <a:gd name="f476" fmla="*/ f390 1 f257"/>
                <a:gd name="f477" fmla="*/ f391 1 f256"/>
                <a:gd name="f478" fmla="*/ f392 1 f257"/>
                <a:gd name="f479" fmla="*/ f393 1 f256"/>
                <a:gd name="f480" fmla="*/ f394 1 f257"/>
                <a:gd name="f481" fmla="*/ f395 1 f256"/>
                <a:gd name="f482" fmla="*/ f396 1 f257"/>
                <a:gd name="f483" fmla="*/ f397 1 f256"/>
                <a:gd name="f484" fmla="*/ f398 1 f257"/>
                <a:gd name="f485" fmla="*/ f399 1 f256"/>
                <a:gd name="f486" fmla="*/ f400 1 f257"/>
                <a:gd name="f487" fmla="*/ f401 1 f256"/>
                <a:gd name="f488" fmla="*/ f402 1 f257"/>
                <a:gd name="f489" fmla="*/ f403 1 f256"/>
                <a:gd name="f490" fmla="*/ f404 1 f257"/>
                <a:gd name="f491" fmla="*/ f405 1 f256"/>
                <a:gd name="f492" fmla="*/ f406 1 f257"/>
                <a:gd name="f493" fmla="*/ f407 1 f256"/>
                <a:gd name="f494" fmla="*/ f408 1 f257"/>
                <a:gd name="f495" fmla="*/ f409 1 f256"/>
                <a:gd name="f496" fmla="*/ f410 1 f257"/>
                <a:gd name="f497" fmla="*/ f411 1 f256"/>
                <a:gd name="f498" fmla="*/ f412 1 f257"/>
                <a:gd name="f499" fmla="*/ f413 1 f256"/>
                <a:gd name="f500" fmla="*/ f414 1 f257"/>
                <a:gd name="f501" fmla="*/ f415 1 f256"/>
                <a:gd name="f502" fmla="*/ f416 1 f257"/>
                <a:gd name="f503" fmla="*/ f417 1 f256"/>
                <a:gd name="f504" fmla="*/ f418 1 f257"/>
                <a:gd name="f505" fmla="*/ f419 1 f256"/>
                <a:gd name="f506" fmla="*/ f420 1 f257"/>
                <a:gd name="f507" fmla="*/ f421 1 f256"/>
                <a:gd name="f508" fmla="*/ f422 1 f257"/>
                <a:gd name="f509" fmla="*/ f423 f247 1"/>
                <a:gd name="f510" fmla="*/ f424 f247 1"/>
                <a:gd name="f511" fmla="*/ f426 f248 1"/>
                <a:gd name="f512" fmla="*/ f425 f248 1"/>
                <a:gd name="f513" fmla="*/ f427 f247 1"/>
                <a:gd name="f514" fmla="*/ f428 f248 1"/>
                <a:gd name="f515" fmla="*/ f429 f247 1"/>
                <a:gd name="f516" fmla="*/ f430 f248 1"/>
                <a:gd name="f517" fmla="*/ f431 f247 1"/>
                <a:gd name="f518" fmla="*/ f432 f248 1"/>
                <a:gd name="f519" fmla="*/ f433 f247 1"/>
                <a:gd name="f520" fmla="*/ f434 f248 1"/>
                <a:gd name="f521" fmla="*/ f435 f247 1"/>
                <a:gd name="f522" fmla="*/ f436 f248 1"/>
                <a:gd name="f523" fmla="*/ f437 f247 1"/>
                <a:gd name="f524" fmla="*/ f438 f248 1"/>
                <a:gd name="f525" fmla="*/ f439 f247 1"/>
                <a:gd name="f526" fmla="*/ f440 f248 1"/>
                <a:gd name="f527" fmla="*/ f441 f247 1"/>
                <a:gd name="f528" fmla="*/ f442 f248 1"/>
                <a:gd name="f529" fmla="*/ f443 f247 1"/>
                <a:gd name="f530" fmla="*/ f444 f248 1"/>
                <a:gd name="f531" fmla="*/ f445 f247 1"/>
                <a:gd name="f532" fmla="*/ f446 f248 1"/>
                <a:gd name="f533" fmla="*/ f447 f247 1"/>
                <a:gd name="f534" fmla="*/ f448 f248 1"/>
                <a:gd name="f535" fmla="*/ f449 f247 1"/>
                <a:gd name="f536" fmla="*/ f450 f248 1"/>
                <a:gd name="f537" fmla="*/ f451 f247 1"/>
                <a:gd name="f538" fmla="*/ f452 f248 1"/>
                <a:gd name="f539" fmla="*/ f453 f247 1"/>
                <a:gd name="f540" fmla="*/ f454 f248 1"/>
                <a:gd name="f541" fmla="*/ f455 f247 1"/>
                <a:gd name="f542" fmla="*/ f456 f248 1"/>
                <a:gd name="f543" fmla="*/ f457 f247 1"/>
                <a:gd name="f544" fmla="*/ f458 f248 1"/>
                <a:gd name="f545" fmla="*/ f459 f247 1"/>
                <a:gd name="f546" fmla="*/ f460 f248 1"/>
                <a:gd name="f547" fmla="*/ f461 f247 1"/>
                <a:gd name="f548" fmla="*/ f462 f248 1"/>
                <a:gd name="f549" fmla="*/ f463 f247 1"/>
                <a:gd name="f550" fmla="*/ f464 f248 1"/>
                <a:gd name="f551" fmla="*/ f465 f247 1"/>
                <a:gd name="f552" fmla="*/ f466 f248 1"/>
                <a:gd name="f553" fmla="*/ f467 f247 1"/>
                <a:gd name="f554" fmla="*/ f468 f248 1"/>
                <a:gd name="f555" fmla="*/ f469 f247 1"/>
                <a:gd name="f556" fmla="*/ f470 f248 1"/>
                <a:gd name="f557" fmla="*/ f471 f247 1"/>
                <a:gd name="f558" fmla="*/ f472 f248 1"/>
                <a:gd name="f559" fmla="*/ f473 f247 1"/>
                <a:gd name="f560" fmla="*/ f474 f248 1"/>
                <a:gd name="f561" fmla="*/ f475 f247 1"/>
                <a:gd name="f562" fmla="*/ f476 f248 1"/>
                <a:gd name="f563" fmla="*/ f477 f247 1"/>
                <a:gd name="f564" fmla="*/ f478 f248 1"/>
                <a:gd name="f565" fmla="*/ f479 f247 1"/>
                <a:gd name="f566" fmla="*/ f480 f248 1"/>
                <a:gd name="f567" fmla="*/ f481 f247 1"/>
                <a:gd name="f568" fmla="*/ f482 f248 1"/>
                <a:gd name="f569" fmla="*/ f483 f247 1"/>
                <a:gd name="f570" fmla="*/ f484 f248 1"/>
                <a:gd name="f571" fmla="*/ f485 f247 1"/>
                <a:gd name="f572" fmla="*/ f486 f248 1"/>
                <a:gd name="f573" fmla="*/ f487 f247 1"/>
                <a:gd name="f574" fmla="*/ f488 f248 1"/>
                <a:gd name="f575" fmla="*/ f489 f247 1"/>
                <a:gd name="f576" fmla="*/ f490 f248 1"/>
                <a:gd name="f577" fmla="*/ f491 f247 1"/>
                <a:gd name="f578" fmla="*/ f492 f248 1"/>
                <a:gd name="f579" fmla="*/ f493 f247 1"/>
                <a:gd name="f580" fmla="*/ f494 f248 1"/>
                <a:gd name="f581" fmla="*/ f495 f247 1"/>
                <a:gd name="f582" fmla="*/ f496 f248 1"/>
                <a:gd name="f583" fmla="*/ f497 f247 1"/>
                <a:gd name="f584" fmla="*/ f498 f248 1"/>
                <a:gd name="f585" fmla="*/ f499 f247 1"/>
                <a:gd name="f586" fmla="*/ f500 f248 1"/>
                <a:gd name="f587" fmla="*/ f501 f247 1"/>
                <a:gd name="f588" fmla="*/ f502 f248 1"/>
                <a:gd name="f589" fmla="*/ f503 f247 1"/>
                <a:gd name="f590" fmla="*/ f504 f248 1"/>
                <a:gd name="f591" fmla="*/ f505 f247 1"/>
                <a:gd name="f592" fmla="*/ f506 f248 1"/>
                <a:gd name="f593" fmla="*/ f507 f247 1"/>
                <a:gd name="f594" fmla="*/ f508 f2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0">
                  <a:pos x="f513" y="f514"/>
                </a:cxn>
                <a:cxn ang="f340">
                  <a:pos x="f515" y="f516"/>
                </a:cxn>
                <a:cxn ang="f340">
                  <a:pos x="f517" y="f518"/>
                </a:cxn>
                <a:cxn ang="f340">
                  <a:pos x="f519" y="f520"/>
                </a:cxn>
                <a:cxn ang="f340">
                  <a:pos x="f521" y="f522"/>
                </a:cxn>
                <a:cxn ang="f340">
                  <a:pos x="f523" y="f524"/>
                </a:cxn>
                <a:cxn ang="f340">
                  <a:pos x="f525" y="f526"/>
                </a:cxn>
                <a:cxn ang="f340">
                  <a:pos x="f527" y="f528"/>
                </a:cxn>
                <a:cxn ang="f340">
                  <a:pos x="f529" y="f530"/>
                </a:cxn>
                <a:cxn ang="f340">
                  <a:pos x="f531" y="f532"/>
                </a:cxn>
                <a:cxn ang="f340">
                  <a:pos x="f533" y="f534"/>
                </a:cxn>
                <a:cxn ang="f340">
                  <a:pos x="f535" y="f536"/>
                </a:cxn>
                <a:cxn ang="f340">
                  <a:pos x="f537" y="f538"/>
                </a:cxn>
                <a:cxn ang="f340">
                  <a:pos x="f539" y="f540"/>
                </a:cxn>
                <a:cxn ang="f340">
                  <a:pos x="f541" y="f542"/>
                </a:cxn>
                <a:cxn ang="f340">
                  <a:pos x="f543" y="f544"/>
                </a:cxn>
                <a:cxn ang="f340">
                  <a:pos x="f545" y="f546"/>
                </a:cxn>
                <a:cxn ang="f340">
                  <a:pos x="f547" y="f548"/>
                </a:cxn>
                <a:cxn ang="f340">
                  <a:pos x="f549" y="f550"/>
                </a:cxn>
                <a:cxn ang="f340">
                  <a:pos x="f551" y="f552"/>
                </a:cxn>
                <a:cxn ang="f340">
                  <a:pos x="f553" y="f554"/>
                </a:cxn>
                <a:cxn ang="f340">
                  <a:pos x="f555" y="f556"/>
                </a:cxn>
                <a:cxn ang="f340">
                  <a:pos x="f557" y="f558"/>
                </a:cxn>
                <a:cxn ang="f340">
                  <a:pos x="f559" y="f560"/>
                </a:cxn>
                <a:cxn ang="f340">
                  <a:pos x="f561" y="f562"/>
                </a:cxn>
                <a:cxn ang="f340">
                  <a:pos x="f563" y="f564"/>
                </a:cxn>
                <a:cxn ang="f340">
                  <a:pos x="f565" y="f566"/>
                </a:cxn>
                <a:cxn ang="f340">
                  <a:pos x="f567" y="f568"/>
                </a:cxn>
                <a:cxn ang="f340">
                  <a:pos x="f569" y="f570"/>
                </a:cxn>
                <a:cxn ang="f340">
                  <a:pos x="f571" y="f572"/>
                </a:cxn>
                <a:cxn ang="f340">
                  <a:pos x="f573" y="f574"/>
                </a:cxn>
                <a:cxn ang="f340">
                  <a:pos x="f575" y="f576"/>
                </a:cxn>
                <a:cxn ang="f340">
                  <a:pos x="f577" y="f578"/>
                </a:cxn>
                <a:cxn ang="f340">
                  <a:pos x="f579" y="f580"/>
                </a:cxn>
                <a:cxn ang="f340">
                  <a:pos x="f581" y="f582"/>
                </a:cxn>
                <a:cxn ang="f340">
                  <a:pos x="f583" y="f584"/>
                </a:cxn>
                <a:cxn ang="f340">
                  <a:pos x="f585" y="f586"/>
                </a:cxn>
                <a:cxn ang="f340">
                  <a:pos x="f587" y="f588"/>
                </a:cxn>
                <a:cxn ang="f340">
                  <a:pos x="f589" y="f590"/>
                </a:cxn>
                <a:cxn ang="f340">
                  <a:pos x="f591" y="f592"/>
                </a:cxn>
                <a:cxn ang="f340">
                  <a:pos x="f593" y="f594"/>
                </a:cxn>
                <a:cxn ang="f340">
                  <a:pos x="f513" y="f514"/>
                </a:cxn>
              </a:cxnLst>
              <a:rect l="f509" t="f512" r="f510" b="f511"/>
              <a:pathLst>
                <a:path w="391477" h="36727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5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51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05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3"/>
                  </a:cubicBezTo>
                  <a:cubicBezTo>
                    <a:pt x="f155" y="f156"/>
                    <a:pt x="f157" y="f153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1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8" y="f24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4" name="Forma libre: forma 69">
              <a:extLst>
                <a:ext uri="{FF2B5EF4-FFF2-40B4-BE49-F238E27FC236}">
                  <a16:creationId xmlns:a16="http://schemas.microsoft.com/office/drawing/2014/main" id="{34A34712-8888-4A48-8E4C-C2A349893D39}"/>
                </a:ext>
              </a:extLst>
            </p:cNvPr>
            <p:cNvSpPr/>
            <p:nvPr/>
          </p:nvSpPr>
          <p:spPr>
            <a:xfrm>
              <a:off x="2772661" y="2103321"/>
              <a:ext cx="34097" cy="28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099"/>
                <a:gd name="f7" fmla="val 28765"/>
                <a:gd name="f8" fmla="val 4858"/>
                <a:gd name="f9" fmla="val 286"/>
                <a:gd name="f10" fmla="val 12859"/>
                <a:gd name="f11" fmla="val 191"/>
                <a:gd name="f12" fmla="val 20764"/>
                <a:gd name="f13" fmla="val 95"/>
                <a:gd name="f14" fmla="val 28766"/>
                <a:gd name="f15" fmla="val 28861"/>
                <a:gd name="f16" fmla="val 2858"/>
                <a:gd name="f17" fmla="val 29146"/>
                <a:gd name="f18" fmla="val 6382"/>
                <a:gd name="f19" fmla="val 30099"/>
                <a:gd name="f20" fmla="val 10382"/>
                <a:gd name="f21" fmla="val 31147"/>
                <a:gd name="f22" fmla="val 14764"/>
                <a:gd name="f23" fmla="val 32671"/>
                <a:gd name="f24" fmla="val 18383"/>
                <a:gd name="f25" fmla="val 34100"/>
                <a:gd name="f26" fmla="val 21050"/>
                <a:gd name="f27" fmla="val 33052"/>
                <a:gd name="f28" fmla="val 22193"/>
                <a:gd name="f29" fmla="val 26575"/>
                <a:gd name="f30" fmla="val 16288"/>
                <a:gd name="f31" fmla="val 7334"/>
                <a:gd name="f32" fmla="val 1429"/>
                <a:gd name="f33" fmla="val 23717"/>
                <a:gd name="f34" fmla="val 22384"/>
                <a:gd name="f35" fmla="val 1143"/>
                <a:gd name="f36" fmla="val 19812"/>
                <a:gd name="f37" fmla="val 2381"/>
                <a:gd name="f38" fmla="val 16669"/>
                <a:gd name="f39" fmla="val 3334"/>
                <a:gd name="f40" fmla="val 13049"/>
                <a:gd name="f41" fmla="val 4477"/>
                <a:gd name="f42" fmla="val 8096"/>
                <a:gd name="f43" fmla="val 3715"/>
                <a:gd name="f44" fmla="+- 0 0 -90"/>
                <a:gd name="f45" fmla="*/ f3 1 34099"/>
                <a:gd name="f46" fmla="*/ f4 1 28765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34099"/>
                <a:gd name="f55" fmla="*/ f51 1 28765"/>
                <a:gd name="f56" fmla="*/ 4858 f52 1"/>
                <a:gd name="f57" fmla="*/ 286 f51 1"/>
                <a:gd name="f58" fmla="*/ 28766 f52 1"/>
                <a:gd name="f59" fmla="*/ 0 f51 1"/>
                <a:gd name="f60" fmla="*/ 30099 f52 1"/>
                <a:gd name="f61" fmla="*/ 10382 f51 1"/>
                <a:gd name="f62" fmla="*/ 34100 f52 1"/>
                <a:gd name="f63" fmla="*/ 21050 f51 1"/>
                <a:gd name="f64" fmla="*/ 16288 f52 1"/>
                <a:gd name="f65" fmla="*/ 28766 f51 1"/>
                <a:gd name="f66" fmla="*/ 0 f52 1"/>
                <a:gd name="f67" fmla="*/ 22384 f51 1"/>
                <a:gd name="f68" fmla="*/ 3334 f52 1"/>
                <a:gd name="f69" fmla="*/ 13049 f51 1"/>
                <a:gd name="f70" fmla="+- f53 0 f1"/>
                <a:gd name="f71" fmla="*/ f56 1 34099"/>
                <a:gd name="f72" fmla="*/ f57 1 28765"/>
                <a:gd name="f73" fmla="*/ f58 1 34099"/>
                <a:gd name="f74" fmla="*/ f59 1 28765"/>
                <a:gd name="f75" fmla="*/ f60 1 34099"/>
                <a:gd name="f76" fmla="*/ f61 1 28765"/>
                <a:gd name="f77" fmla="*/ f62 1 34099"/>
                <a:gd name="f78" fmla="*/ f63 1 28765"/>
                <a:gd name="f79" fmla="*/ f64 1 34099"/>
                <a:gd name="f80" fmla="*/ f65 1 28765"/>
                <a:gd name="f81" fmla="*/ f66 1 34099"/>
                <a:gd name="f82" fmla="*/ f67 1 28765"/>
                <a:gd name="f83" fmla="*/ f68 1 34099"/>
                <a:gd name="f84" fmla="*/ f69 1 28765"/>
                <a:gd name="f85" fmla="*/ f47 1 f54"/>
                <a:gd name="f86" fmla="*/ f48 1 f54"/>
                <a:gd name="f87" fmla="*/ f47 1 f55"/>
                <a:gd name="f88" fmla="*/ f49 1 f55"/>
                <a:gd name="f89" fmla="*/ f71 1 f54"/>
                <a:gd name="f90" fmla="*/ f72 1 f55"/>
                <a:gd name="f91" fmla="*/ f73 1 f54"/>
                <a:gd name="f92" fmla="*/ f74 1 f55"/>
                <a:gd name="f93" fmla="*/ f75 1 f54"/>
                <a:gd name="f94" fmla="*/ f76 1 f55"/>
                <a:gd name="f95" fmla="*/ f77 1 f54"/>
                <a:gd name="f96" fmla="*/ f78 1 f55"/>
                <a:gd name="f97" fmla="*/ f79 1 f54"/>
                <a:gd name="f98" fmla="*/ f80 1 f55"/>
                <a:gd name="f99" fmla="*/ f81 1 f54"/>
                <a:gd name="f100" fmla="*/ f82 1 f55"/>
                <a:gd name="f101" fmla="*/ f83 1 f54"/>
                <a:gd name="f102" fmla="*/ f84 1 f55"/>
                <a:gd name="f103" fmla="*/ f85 f45 1"/>
                <a:gd name="f104" fmla="*/ f86 f45 1"/>
                <a:gd name="f105" fmla="*/ f88 f46 1"/>
                <a:gd name="f106" fmla="*/ f87 f46 1"/>
                <a:gd name="f107" fmla="*/ f89 f45 1"/>
                <a:gd name="f108" fmla="*/ f90 f46 1"/>
                <a:gd name="f109" fmla="*/ f91 f45 1"/>
                <a:gd name="f110" fmla="*/ f92 f46 1"/>
                <a:gd name="f111" fmla="*/ f93 f45 1"/>
                <a:gd name="f112" fmla="*/ f94 f46 1"/>
                <a:gd name="f113" fmla="*/ f95 f45 1"/>
                <a:gd name="f114" fmla="*/ f96 f46 1"/>
                <a:gd name="f115" fmla="*/ f97 f45 1"/>
                <a:gd name="f116" fmla="*/ f98 f46 1"/>
                <a:gd name="f117" fmla="*/ f99 f45 1"/>
                <a:gd name="f118" fmla="*/ f100 f46 1"/>
                <a:gd name="f119" fmla="*/ f101 f45 1"/>
                <a:gd name="f120" fmla="*/ f102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07" y="f108"/>
                </a:cxn>
                <a:cxn ang="f70">
                  <a:pos x="f109" y="f110"/>
                </a:cxn>
                <a:cxn ang="f70">
                  <a:pos x="f111" y="f112"/>
                </a:cxn>
                <a:cxn ang="f70">
                  <a:pos x="f113" y="f114"/>
                </a:cxn>
                <a:cxn ang="f70">
                  <a:pos x="f115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07" y="f108"/>
                </a:cxn>
              </a:cxnLst>
              <a:rect l="f103" t="f106" r="f104" b="f105"/>
              <a:pathLst>
                <a:path w="34099" h="28765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14"/>
                    <a:pt x="f30" y="f14"/>
                  </a:cubicBezTo>
                  <a:cubicBezTo>
                    <a:pt x="f31" y="f14"/>
                    <a:pt x="f32" y="f33"/>
                    <a:pt x="f5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8" y="f43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Forma libre: forma 70">
              <a:extLst>
                <a:ext uri="{FF2B5EF4-FFF2-40B4-BE49-F238E27FC236}">
                  <a16:creationId xmlns:a16="http://schemas.microsoft.com/office/drawing/2014/main" id="{10B3C650-9174-4397-B5AC-88E736762191}"/>
                </a:ext>
              </a:extLst>
            </p:cNvPr>
            <p:cNvSpPr/>
            <p:nvPr/>
          </p:nvSpPr>
          <p:spPr>
            <a:xfrm>
              <a:off x="2709796" y="2365735"/>
              <a:ext cx="49907" cy="169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911"/>
                <a:gd name="f7" fmla="val 16954"/>
                <a:gd name="f8" fmla="val 381"/>
                <a:gd name="f9" fmla="val 286"/>
                <a:gd name="f10" fmla="val 3238"/>
                <a:gd name="f11" fmla="val 95"/>
                <a:gd name="f12" fmla="val 6477"/>
                <a:gd name="f13" fmla="val 9716"/>
                <a:gd name="f14" fmla="val 16097"/>
                <a:gd name="f15" fmla="val 12097"/>
                <a:gd name="f16" fmla="val 32290"/>
                <a:gd name="f17" fmla="val 14573"/>
                <a:gd name="f18" fmla="val 48387"/>
                <a:gd name="f19" fmla="val 48863"/>
                <a:gd name="f20" fmla="val 13240"/>
                <a:gd name="f21" fmla="val 49435"/>
                <a:gd name="f22" fmla="val 9620"/>
                <a:gd name="f23" fmla="val 5905"/>
                <a:gd name="f24" fmla="val 41529"/>
                <a:gd name="f25" fmla="val 4572"/>
                <a:gd name="f26" fmla="val 32766"/>
                <a:gd name="f27" fmla="val 3334"/>
                <a:gd name="f28" fmla="val 23717"/>
                <a:gd name="f29" fmla="val 2286"/>
                <a:gd name="f30" fmla="val 15812"/>
                <a:gd name="f31" fmla="val 1333"/>
                <a:gd name="f32" fmla="val 8001"/>
                <a:gd name="f33" fmla="val 571"/>
                <a:gd name="f34" fmla="+- 0 0 -90"/>
                <a:gd name="f35" fmla="*/ f3 1 49911"/>
                <a:gd name="f36" fmla="*/ f4 1 16954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49911"/>
                <a:gd name="f45" fmla="*/ f41 1 16954"/>
                <a:gd name="f46" fmla="*/ 381 f42 1"/>
                <a:gd name="f47" fmla="*/ 0 f41 1"/>
                <a:gd name="f48" fmla="*/ 0 f42 1"/>
                <a:gd name="f49" fmla="*/ 9716 f41 1"/>
                <a:gd name="f50" fmla="*/ 48387 f42 1"/>
                <a:gd name="f51" fmla="*/ 16954 f41 1"/>
                <a:gd name="f52" fmla="*/ 49911 f42 1"/>
                <a:gd name="f53" fmla="*/ 5905 f41 1"/>
                <a:gd name="f54" fmla="*/ 23717 f42 1"/>
                <a:gd name="f55" fmla="*/ 2286 f41 1"/>
                <a:gd name="f56" fmla="+- f43 0 f1"/>
                <a:gd name="f57" fmla="*/ f46 1 49911"/>
                <a:gd name="f58" fmla="*/ f47 1 16954"/>
                <a:gd name="f59" fmla="*/ f48 1 49911"/>
                <a:gd name="f60" fmla="*/ f49 1 16954"/>
                <a:gd name="f61" fmla="*/ f50 1 49911"/>
                <a:gd name="f62" fmla="*/ f51 1 16954"/>
                <a:gd name="f63" fmla="*/ f52 1 49911"/>
                <a:gd name="f64" fmla="*/ f53 1 16954"/>
                <a:gd name="f65" fmla="*/ f54 1 49911"/>
                <a:gd name="f66" fmla="*/ f55 1 16954"/>
                <a:gd name="f67" fmla="*/ f37 1 f44"/>
                <a:gd name="f68" fmla="*/ f38 1 f44"/>
                <a:gd name="f69" fmla="*/ f37 1 f45"/>
                <a:gd name="f70" fmla="*/ f39 1 f45"/>
                <a:gd name="f71" fmla="*/ f57 1 f44"/>
                <a:gd name="f72" fmla="*/ f58 1 f45"/>
                <a:gd name="f73" fmla="*/ f59 1 f44"/>
                <a:gd name="f74" fmla="*/ f60 1 f45"/>
                <a:gd name="f75" fmla="*/ f61 1 f44"/>
                <a:gd name="f76" fmla="*/ f62 1 f45"/>
                <a:gd name="f77" fmla="*/ f63 1 f44"/>
                <a:gd name="f78" fmla="*/ f64 1 f45"/>
                <a:gd name="f79" fmla="*/ f65 1 f44"/>
                <a:gd name="f80" fmla="*/ f66 1 f45"/>
                <a:gd name="f81" fmla="*/ f67 f35 1"/>
                <a:gd name="f82" fmla="*/ f68 f35 1"/>
                <a:gd name="f83" fmla="*/ f70 f36 1"/>
                <a:gd name="f84" fmla="*/ f69 f36 1"/>
                <a:gd name="f85" fmla="*/ f71 f35 1"/>
                <a:gd name="f86" fmla="*/ f72 f36 1"/>
                <a:gd name="f87" fmla="*/ f73 f35 1"/>
                <a:gd name="f88" fmla="*/ f74 f36 1"/>
                <a:gd name="f89" fmla="*/ f75 f35 1"/>
                <a:gd name="f90" fmla="*/ f76 f36 1"/>
                <a:gd name="f91" fmla="*/ f77 f35 1"/>
                <a:gd name="f92" fmla="*/ f78 f36 1"/>
                <a:gd name="f93" fmla="*/ f79 f35 1"/>
                <a:gd name="f94" fmla="*/ f80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5" y="f86"/>
                </a:cxn>
                <a:cxn ang="f56">
                  <a:pos x="f87" y="f88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85" y="f86"/>
                </a:cxn>
              </a:cxnLst>
              <a:rect l="f81" t="f84" r="f82" b="f83"/>
              <a:pathLst>
                <a:path w="49911" h="16954">
                  <a:moveTo>
                    <a:pt x="f8" y="f5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9" y="f20"/>
                    <a:pt x="f21" y="f22"/>
                    <a:pt x="f6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8" y="f5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6" name="Forma libre: forma 71">
              <a:extLst>
                <a:ext uri="{FF2B5EF4-FFF2-40B4-BE49-F238E27FC236}">
                  <a16:creationId xmlns:a16="http://schemas.microsoft.com/office/drawing/2014/main" id="{C85E9574-9354-4D68-87CE-8003E75BAE51}"/>
                </a:ext>
              </a:extLst>
            </p:cNvPr>
            <p:cNvSpPr/>
            <p:nvPr/>
          </p:nvSpPr>
          <p:spPr>
            <a:xfrm>
              <a:off x="2819524" y="2364684"/>
              <a:ext cx="50767" cy="185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768"/>
                <a:gd name="f7" fmla="val 18573"/>
                <a:gd name="f8" fmla="val 6382"/>
                <a:gd name="f9" fmla="val 191"/>
                <a:gd name="f10" fmla="val 10478"/>
                <a:gd name="f11" fmla="val 381"/>
                <a:gd name="f12" fmla="val 14478"/>
                <a:gd name="f13" fmla="val 667"/>
                <a:gd name="f14" fmla="val 18574"/>
                <a:gd name="f15" fmla="val 17335"/>
                <a:gd name="f16" fmla="val 16192"/>
                <a:gd name="f17" fmla="val 34100"/>
                <a:gd name="f18" fmla="val 13716"/>
                <a:gd name="f19" fmla="val 11335"/>
                <a:gd name="f20" fmla="val 50673"/>
                <a:gd name="f21" fmla="val 7525"/>
                <a:gd name="f22" fmla="val 3715"/>
                <a:gd name="f23" fmla="val 50578"/>
                <a:gd name="f24" fmla="val 44005"/>
                <a:gd name="f25" fmla="val 1524"/>
                <a:gd name="f26" fmla="val 36862"/>
                <a:gd name="f27" fmla="val 2858"/>
                <a:gd name="f28" fmla="val 29242"/>
                <a:gd name="f29" fmla="val 3905"/>
                <a:gd name="f30" fmla="val 18669"/>
                <a:gd name="f31" fmla="val 5429"/>
                <a:gd name="f32" fmla="val 8858"/>
                <a:gd name="f33" fmla="val 6096"/>
                <a:gd name="f34" fmla="+- 0 0 -90"/>
                <a:gd name="f35" fmla="*/ f3 1 50768"/>
                <a:gd name="f36" fmla="*/ f4 1 18573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50768"/>
                <a:gd name="f45" fmla="*/ f41 1 18573"/>
                <a:gd name="f46" fmla="*/ 0 f42 1"/>
                <a:gd name="f47" fmla="*/ 6382 f41 1"/>
                <a:gd name="f48" fmla="*/ 667 f42 1"/>
                <a:gd name="f49" fmla="*/ 18574 f41 1"/>
                <a:gd name="f50" fmla="*/ 50768 f42 1"/>
                <a:gd name="f51" fmla="*/ 11335 f41 1"/>
                <a:gd name="f52" fmla="*/ 50578 f42 1"/>
                <a:gd name="f53" fmla="*/ 0 f41 1"/>
                <a:gd name="f54" fmla="*/ 29242 f42 1"/>
                <a:gd name="f55" fmla="*/ 3905 f41 1"/>
                <a:gd name="f56" fmla="+- f43 0 f1"/>
                <a:gd name="f57" fmla="*/ f46 1 50768"/>
                <a:gd name="f58" fmla="*/ f47 1 18573"/>
                <a:gd name="f59" fmla="*/ f48 1 50768"/>
                <a:gd name="f60" fmla="*/ f49 1 18573"/>
                <a:gd name="f61" fmla="*/ f50 1 50768"/>
                <a:gd name="f62" fmla="*/ f51 1 18573"/>
                <a:gd name="f63" fmla="*/ f52 1 50768"/>
                <a:gd name="f64" fmla="*/ f53 1 18573"/>
                <a:gd name="f65" fmla="*/ f54 1 50768"/>
                <a:gd name="f66" fmla="*/ f55 1 18573"/>
                <a:gd name="f67" fmla="*/ f37 1 f44"/>
                <a:gd name="f68" fmla="*/ f38 1 f44"/>
                <a:gd name="f69" fmla="*/ f37 1 f45"/>
                <a:gd name="f70" fmla="*/ f39 1 f45"/>
                <a:gd name="f71" fmla="*/ f57 1 f44"/>
                <a:gd name="f72" fmla="*/ f58 1 f45"/>
                <a:gd name="f73" fmla="*/ f59 1 f44"/>
                <a:gd name="f74" fmla="*/ f60 1 f45"/>
                <a:gd name="f75" fmla="*/ f61 1 f44"/>
                <a:gd name="f76" fmla="*/ f62 1 f45"/>
                <a:gd name="f77" fmla="*/ f63 1 f44"/>
                <a:gd name="f78" fmla="*/ f64 1 f45"/>
                <a:gd name="f79" fmla="*/ f65 1 f44"/>
                <a:gd name="f80" fmla="*/ f66 1 f45"/>
                <a:gd name="f81" fmla="*/ f67 f35 1"/>
                <a:gd name="f82" fmla="*/ f68 f35 1"/>
                <a:gd name="f83" fmla="*/ f70 f36 1"/>
                <a:gd name="f84" fmla="*/ f69 f36 1"/>
                <a:gd name="f85" fmla="*/ f71 f35 1"/>
                <a:gd name="f86" fmla="*/ f72 f36 1"/>
                <a:gd name="f87" fmla="*/ f73 f35 1"/>
                <a:gd name="f88" fmla="*/ f74 f36 1"/>
                <a:gd name="f89" fmla="*/ f75 f35 1"/>
                <a:gd name="f90" fmla="*/ f76 f36 1"/>
                <a:gd name="f91" fmla="*/ f77 f35 1"/>
                <a:gd name="f92" fmla="*/ f78 f36 1"/>
                <a:gd name="f93" fmla="*/ f79 f35 1"/>
                <a:gd name="f94" fmla="*/ f80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5" y="f86"/>
                </a:cxn>
                <a:cxn ang="f56">
                  <a:pos x="f87" y="f88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85" y="f86"/>
                </a:cxn>
              </a:cxnLst>
              <a:rect l="f81" t="f84" r="f82" b="f83"/>
              <a:pathLst>
                <a:path w="50768" h="1857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0" y="f22"/>
                    <a:pt x="f23" y="f5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8"/>
                  </a:cubicBezTo>
                  <a:close/>
                </a:path>
              </a:pathLst>
            </a:custGeom>
            <a:solidFill>
              <a:srgbClr val="6CAE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7" name="Forma libre: forma 72">
              <a:extLst>
                <a:ext uri="{FF2B5EF4-FFF2-40B4-BE49-F238E27FC236}">
                  <a16:creationId xmlns:a16="http://schemas.microsoft.com/office/drawing/2014/main" id="{A822C4A0-93D4-42A3-9306-09F217C6BD3C}"/>
                </a:ext>
              </a:extLst>
            </p:cNvPr>
            <p:cNvSpPr/>
            <p:nvPr/>
          </p:nvSpPr>
          <p:spPr>
            <a:xfrm>
              <a:off x="2620066" y="2330494"/>
              <a:ext cx="58677" cy="1959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678"/>
                <a:gd name="f7" fmla="val 195929"/>
                <a:gd name="f8" fmla="val 20007"/>
                <a:gd name="f9" fmla="val 24865"/>
                <a:gd name="f10" fmla="val 1714"/>
                <a:gd name="f11" fmla="val 30199"/>
                <a:gd name="f12" fmla="val 3334"/>
                <a:gd name="f13" fmla="val 35914"/>
                <a:gd name="f14" fmla="val 4763"/>
                <a:gd name="f15" fmla="val 44105"/>
                <a:gd name="f16" fmla="val 6858"/>
                <a:gd name="f17" fmla="val 51820"/>
                <a:gd name="f18" fmla="val 8096"/>
                <a:gd name="f19" fmla="val 8858"/>
                <a:gd name="f20" fmla="val 56583"/>
                <a:gd name="f21" fmla="val 29432"/>
                <a:gd name="f22" fmla="val 54583"/>
                <a:gd name="f23" fmla="val 50006"/>
                <a:gd name="f24" fmla="val 52487"/>
                <a:gd name="f25" fmla="val 70485"/>
                <a:gd name="f26" fmla="val 50106"/>
                <a:gd name="f27" fmla="val 64579"/>
                <a:gd name="f28" fmla="val 47629"/>
                <a:gd name="f29" fmla="val 58579"/>
                <a:gd name="f30" fmla="val 45248"/>
                <a:gd name="f31" fmla="val 52673"/>
                <a:gd name="f32" fmla="val 43724"/>
                <a:gd name="f33" fmla="val 52959"/>
                <a:gd name="f34" fmla="val 41343"/>
                <a:gd name="f35" fmla="val 53245"/>
                <a:gd name="f36" fmla="val 38390"/>
                <a:gd name="f37" fmla="val 34675"/>
                <a:gd name="f38" fmla="val 51911"/>
                <a:gd name="f39" fmla="val 32008"/>
                <a:gd name="f40" fmla="val 50197"/>
                <a:gd name="f41" fmla="val 30770"/>
                <a:gd name="f42" fmla="val 49149"/>
                <a:gd name="f43" fmla="val 29627"/>
                <a:gd name="f44" fmla="val 50673"/>
                <a:gd name="f45" fmla="val 28198"/>
                <a:gd name="f46" fmla="val 53054"/>
                <a:gd name="f47" fmla="val 27055"/>
                <a:gd name="f48" fmla="val 56197"/>
                <a:gd name="f49" fmla="val 62389"/>
                <a:gd name="f50" fmla="val 25341"/>
                <a:gd name="f51" fmla="val 67723"/>
                <a:gd name="f52" fmla="val 25627"/>
                <a:gd name="f53" fmla="val 70295"/>
                <a:gd name="f54" fmla="val 26293"/>
                <a:gd name="f55" fmla="val 77724"/>
                <a:gd name="f56" fmla="val 26484"/>
                <a:gd name="f57" fmla="val 87630"/>
                <a:gd name="f58" fmla="val 101537"/>
                <a:gd name="f59" fmla="val 27532"/>
                <a:gd name="f60" fmla="val 101917"/>
                <a:gd name="f61" fmla="val 29913"/>
                <a:gd name="f62" fmla="val 102870"/>
                <a:gd name="f63" fmla="val 32104"/>
                <a:gd name="f64" fmla="val 105061"/>
                <a:gd name="f65" fmla="val 35056"/>
                <a:gd name="f66" fmla="val 108013"/>
                <a:gd name="f67" fmla="val 35818"/>
                <a:gd name="f68" fmla="val 111442"/>
                <a:gd name="f69" fmla="val 36009"/>
                <a:gd name="f70" fmla="val 112681"/>
                <a:gd name="f71" fmla="val 37819"/>
                <a:gd name="f72" fmla="val 116681"/>
                <a:gd name="f73" fmla="val 39724"/>
                <a:gd name="f74" fmla="val 121539"/>
                <a:gd name="f75" fmla="val 41152"/>
                <a:gd name="f76" fmla="val 127159"/>
                <a:gd name="f77" fmla="val 43534"/>
                <a:gd name="f78" fmla="val 136398"/>
                <a:gd name="f79" fmla="val 44010"/>
                <a:gd name="f80" fmla="val 144494"/>
                <a:gd name="f81" fmla="val 43819"/>
                <a:gd name="f82" fmla="val 150781"/>
                <a:gd name="f83" fmla="val 43915"/>
                <a:gd name="f84" fmla="val 165735"/>
                <a:gd name="f85" fmla="val 180689"/>
                <a:gd name="f86" fmla="val 195643"/>
                <a:gd name="f87" fmla="val 40676"/>
                <a:gd name="f88" fmla="val 195548"/>
                <a:gd name="f89" fmla="val 37342"/>
                <a:gd name="f90" fmla="val 195358"/>
                <a:gd name="f91" fmla="val 34104"/>
                <a:gd name="f92" fmla="val 195262"/>
                <a:gd name="f93" fmla="val 34199"/>
                <a:gd name="f94" fmla="val 177356"/>
                <a:gd name="f95" fmla="val 34294"/>
                <a:gd name="f96" fmla="val 159258"/>
                <a:gd name="f97" fmla="val 34390"/>
                <a:gd name="f98" fmla="val 150304"/>
                <a:gd name="f99" fmla="val 34485"/>
                <a:gd name="f100" fmla="val 137255"/>
                <a:gd name="f101" fmla="val 29722"/>
                <a:gd name="f102" fmla="val 121825"/>
                <a:gd name="f103" fmla="val 27151"/>
                <a:gd name="f104" fmla="val 113347"/>
                <a:gd name="f105" fmla="val 24769"/>
                <a:gd name="f106" fmla="val 109538"/>
                <a:gd name="f107" fmla="val 22293"/>
                <a:gd name="f108" fmla="val 19340"/>
                <a:gd name="f109" fmla="val 16578"/>
                <a:gd name="f110" fmla="val 115062"/>
                <a:gd name="f111" fmla="val 15625"/>
                <a:gd name="f112" fmla="val 116872"/>
                <a:gd name="f113" fmla="val 13720"/>
                <a:gd name="f114" fmla="val 120682"/>
                <a:gd name="f115" fmla="val 13339"/>
                <a:gd name="f116" fmla="val 124016"/>
                <a:gd name="f117" fmla="val 13149"/>
                <a:gd name="f118" fmla="val 125158"/>
                <a:gd name="f119" fmla="val 11339"/>
                <a:gd name="f120" fmla="val 138779"/>
                <a:gd name="f121" fmla="val 10672"/>
                <a:gd name="f122" fmla="val 135541"/>
                <a:gd name="f123" fmla="val 9815"/>
                <a:gd name="f124" fmla="val 145256"/>
                <a:gd name="f125" fmla="val 8863"/>
                <a:gd name="f126" fmla="val 155448"/>
                <a:gd name="f127" fmla="val 8291"/>
                <a:gd name="f128" fmla="val 173260"/>
                <a:gd name="f129" fmla="val 8958"/>
                <a:gd name="f130" fmla="val 6100"/>
                <a:gd name="f131" fmla="val 195834"/>
                <a:gd name="f132" fmla="val 3148"/>
                <a:gd name="f133" fmla="val 290"/>
                <a:gd name="f134" fmla="val -186"/>
                <a:gd name="f135" fmla="val 180880"/>
                <a:gd name="f136" fmla="val 4"/>
                <a:gd name="f137" fmla="val 168307"/>
                <a:gd name="f138" fmla="val 158496"/>
                <a:gd name="f139" fmla="val 481"/>
                <a:gd name="f140" fmla="val 153257"/>
                <a:gd name="f141" fmla="val 1814"/>
                <a:gd name="f142" fmla="val 143637"/>
                <a:gd name="f143" fmla="val 4386"/>
                <a:gd name="f144" fmla="val 124396"/>
                <a:gd name="f145" fmla="val 4957"/>
                <a:gd name="f146" fmla="val 120491"/>
                <a:gd name="f147" fmla="val 5910"/>
                <a:gd name="f148" fmla="val 113824"/>
                <a:gd name="f149" fmla="val 10863"/>
                <a:gd name="f150" fmla="val 107728"/>
                <a:gd name="f151" fmla="val 13054"/>
                <a:gd name="f152" fmla="val 104966"/>
                <a:gd name="f153" fmla="val 15435"/>
                <a:gd name="f154" fmla="val 103251"/>
                <a:gd name="f155" fmla="val 17054"/>
                <a:gd name="f156" fmla="val 102108"/>
                <a:gd name="f157" fmla="val 14959"/>
                <a:gd name="f158" fmla="val 90392"/>
                <a:gd name="f159" fmla="val 14768"/>
                <a:gd name="f160" fmla="val 80677"/>
                <a:gd name="f161" fmla="val 73724"/>
                <a:gd name="f162" fmla="val 15340"/>
                <a:gd name="f163" fmla="val 62960"/>
                <a:gd name="f164" fmla="val 16959"/>
                <a:gd name="f165" fmla="val 57531"/>
                <a:gd name="f166" fmla="val 18102"/>
                <a:gd name="f167" fmla="val 54292"/>
                <a:gd name="f168" fmla="val 19816"/>
                <a:gd name="f169" fmla="val 49435"/>
                <a:gd name="f170" fmla="val 22007"/>
                <a:gd name="f171" fmla="val 45625"/>
                <a:gd name="f172" fmla="val 23626"/>
                <a:gd name="f173" fmla="val 42958"/>
                <a:gd name="f174" fmla="val 22674"/>
                <a:gd name="f175" fmla="val 41815"/>
                <a:gd name="f176" fmla="val 21626"/>
                <a:gd name="f177" fmla="val 40291"/>
                <a:gd name="f178" fmla="val 20769"/>
                <a:gd name="f179" fmla="val 38291"/>
                <a:gd name="f180" fmla="val 18292"/>
                <a:gd name="f181" fmla="val 32575"/>
                <a:gd name="f182" fmla="val 19150"/>
                <a:gd name="f183" fmla="val 27146"/>
                <a:gd name="f184" fmla="val 19721"/>
                <a:gd name="f185" fmla="val 24860"/>
                <a:gd name="f186" fmla="val 19912"/>
                <a:gd name="f187" fmla="val 16669"/>
                <a:gd name="f188" fmla="val 8382"/>
                <a:gd name="f189" fmla="+- 0 0 -90"/>
                <a:gd name="f190" fmla="*/ f3 1 58678"/>
                <a:gd name="f191" fmla="*/ f4 1 195929"/>
                <a:gd name="f192" fmla="val f5"/>
                <a:gd name="f193" fmla="val f6"/>
                <a:gd name="f194" fmla="val f7"/>
                <a:gd name="f195" fmla="*/ f189 f0 1"/>
                <a:gd name="f196" fmla="+- f194 0 f192"/>
                <a:gd name="f197" fmla="+- f193 0 f192"/>
                <a:gd name="f198" fmla="*/ f195 1 f2"/>
                <a:gd name="f199" fmla="*/ f197 1 58678"/>
                <a:gd name="f200" fmla="*/ f196 1 195929"/>
                <a:gd name="f201" fmla="*/ 20007 f197 1"/>
                <a:gd name="f202" fmla="*/ 0 f196 1"/>
                <a:gd name="f203" fmla="*/ 35914 f197 1"/>
                <a:gd name="f204" fmla="*/ 4763 f196 1"/>
                <a:gd name="f205" fmla="*/ 58678 f197 1"/>
                <a:gd name="f206" fmla="*/ 8858 f196 1"/>
                <a:gd name="f207" fmla="*/ 52487 f197 1"/>
                <a:gd name="f208" fmla="*/ 70485 f196 1"/>
                <a:gd name="f209" fmla="*/ 45248 f197 1"/>
                <a:gd name="f210" fmla="*/ 52673 f196 1"/>
                <a:gd name="f211" fmla="*/ 38390 f197 1"/>
                <a:gd name="f212" fmla="*/ 30770 f197 1"/>
                <a:gd name="f213" fmla="*/ 49149 f196 1"/>
                <a:gd name="f214" fmla="*/ 27055 f197 1"/>
                <a:gd name="f215" fmla="*/ 56197 f196 1"/>
                <a:gd name="f216" fmla="*/ 25627 f197 1"/>
                <a:gd name="f217" fmla="*/ 70295 f196 1"/>
                <a:gd name="f218" fmla="*/ 26293 f197 1"/>
                <a:gd name="f219" fmla="*/ 101537 f196 1"/>
                <a:gd name="f220" fmla="*/ 32104 f197 1"/>
                <a:gd name="f221" fmla="*/ 105061 f196 1"/>
                <a:gd name="f222" fmla="*/ 36009 f197 1"/>
                <a:gd name="f223" fmla="*/ 112681 f196 1"/>
                <a:gd name="f224" fmla="*/ 41152 f197 1"/>
                <a:gd name="f225" fmla="*/ 127159 f196 1"/>
                <a:gd name="f226" fmla="*/ 43819 f197 1"/>
                <a:gd name="f227" fmla="*/ 150781 f196 1"/>
                <a:gd name="f228" fmla="*/ 44010 f197 1"/>
                <a:gd name="f229" fmla="*/ 195643 f196 1"/>
                <a:gd name="f230" fmla="*/ 34104 f197 1"/>
                <a:gd name="f231" fmla="*/ 195262 f196 1"/>
                <a:gd name="f232" fmla="*/ 34294 f197 1"/>
                <a:gd name="f233" fmla="*/ 159258 f196 1"/>
                <a:gd name="f234" fmla="*/ 29722 f197 1"/>
                <a:gd name="f235" fmla="*/ 121825 f196 1"/>
                <a:gd name="f236" fmla="*/ 22293 f197 1"/>
                <a:gd name="f237" fmla="*/ 109538 f196 1"/>
                <a:gd name="f238" fmla="*/ 15625 f197 1"/>
                <a:gd name="f239" fmla="*/ 116872 f196 1"/>
                <a:gd name="f240" fmla="*/ 13149 f197 1"/>
                <a:gd name="f241" fmla="*/ 125158 f196 1"/>
                <a:gd name="f242" fmla="*/ 9815 f197 1"/>
                <a:gd name="f243" fmla="*/ 145256 f196 1"/>
                <a:gd name="f244" fmla="*/ 8958 f197 1"/>
                <a:gd name="f245" fmla="*/ 195929 f196 1"/>
                <a:gd name="f246" fmla="*/ 290 f197 1"/>
                <a:gd name="f247" fmla="*/ 195548 f196 1"/>
                <a:gd name="f248" fmla="*/ 158496 f196 1"/>
                <a:gd name="f249" fmla="*/ 4386 f197 1"/>
                <a:gd name="f250" fmla="*/ 124396 f196 1"/>
                <a:gd name="f251" fmla="*/ 10863 f197 1"/>
                <a:gd name="f252" fmla="*/ 107728 f196 1"/>
                <a:gd name="f253" fmla="*/ 17054 f197 1"/>
                <a:gd name="f254" fmla="*/ 102108 f196 1"/>
                <a:gd name="f255" fmla="*/ 14959 f197 1"/>
                <a:gd name="f256" fmla="*/ 73724 f196 1"/>
                <a:gd name="f257" fmla="*/ 18102 f197 1"/>
                <a:gd name="f258" fmla="*/ 54292 f196 1"/>
                <a:gd name="f259" fmla="*/ 23626 f197 1"/>
                <a:gd name="f260" fmla="*/ 42958 f196 1"/>
                <a:gd name="f261" fmla="*/ 20769 f197 1"/>
                <a:gd name="f262" fmla="*/ 38291 f196 1"/>
                <a:gd name="f263" fmla="*/ 19721 f197 1"/>
                <a:gd name="f264" fmla="*/ 24860 f196 1"/>
                <a:gd name="f265" fmla="+- f198 0 f1"/>
                <a:gd name="f266" fmla="*/ f201 1 58678"/>
                <a:gd name="f267" fmla="*/ f202 1 195929"/>
                <a:gd name="f268" fmla="*/ f203 1 58678"/>
                <a:gd name="f269" fmla="*/ f204 1 195929"/>
                <a:gd name="f270" fmla="*/ f205 1 58678"/>
                <a:gd name="f271" fmla="*/ f206 1 195929"/>
                <a:gd name="f272" fmla="*/ f207 1 58678"/>
                <a:gd name="f273" fmla="*/ f208 1 195929"/>
                <a:gd name="f274" fmla="*/ f209 1 58678"/>
                <a:gd name="f275" fmla="*/ f210 1 195929"/>
                <a:gd name="f276" fmla="*/ f211 1 58678"/>
                <a:gd name="f277" fmla="*/ f212 1 58678"/>
                <a:gd name="f278" fmla="*/ f213 1 195929"/>
                <a:gd name="f279" fmla="*/ f214 1 58678"/>
                <a:gd name="f280" fmla="*/ f215 1 195929"/>
                <a:gd name="f281" fmla="*/ f216 1 58678"/>
                <a:gd name="f282" fmla="*/ f217 1 195929"/>
                <a:gd name="f283" fmla="*/ f218 1 58678"/>
                <a:gd name="f284" fmla="*/ f219 1 195929"/>
                <a:gd name="f285" fmla="*/ f220 1 58678"/>
                <a:gd name="f286" fmla="*/ f221 1 195929"/>
                <a:gd name="f287" fmla="*/ f222 1 58678"/>
                <a:gd name="f288" fmla="*/ f223 1 195929"/>
                <a:gd name="f289" fmla="*/ f224 1 58678"/>
                <a:gd name="f290" fmla="*/ f225 1 195929"/>
                <a:gd name="f291" fmla="*/ f226 1 58678"/>
                <a:gd name="f292" fmla="*/ f227 1 195929"/>
                <a:gd name="f293" fmla="*/ f228 1 58678"/>
                <a:gd name="f294" fmla="*/ f229 1 195929"/>
                <a:gd name="f295" fmla="*/ f230 1 58678"/>
                <a:gd name="f296" fmla="*/ f231 1 195929"/>
                <a:gd name="f297" fmla="*/ f232 1 58678"/>
                <a:gd name="f298" fmla="*/ f233 1 195929"/>
                <a:gd name="f299" fmla="*/ f234 1 58678"/>
                <a:gd name="f300" fmla="*/ f235 1 195929"/>
                <a:gd name="f301" fmla="*/ f236 1 58678"/>
                <a:gd name="f302" fmla="*/ f237 1 195929"/>
                <a:gd name="f303" fmla="*/ f238 1 58678"/>
                <a:gd name="f304" fmla="*/ f239 1 195929"/>
                <a:gd name="f305" fmla="*/ f240 1 58678"/>
                <a:gd name="f306" fmla="*/ f241 1 195929"/>
                <a:gd name="f307" fmla="*/ f242 1 58678"/>
                <a:gd name="f308" fmla="*/ f243 1 195929"/>
                <a:gd name="f309" fmla="*/ f244 1 58678"/>
                <a:gd name="f310" fmla="*/ f245 1 195929"/>
                <a:gd name="f311" fmla="*/ f246 1 58678"/>
                <a:gd name="f312" fmla="*/ f247 1 195929"/>
                <a:gd name="f313" fmla="*/ f248 1 195929"/>
                <a:gd name="f314" fmla="*/ f249 1 58678"/>
                <a:gd name="f315" fmla="*/ f250 1 195929"/>
                <a:gd name="f316" fmla="*/ f251 1 58678"/>
                <a:gd name="f317" fmla="*/ f252 1 195929"/>
                <a:gd name="f318" fmla="*/ f253 1 58678"/>
                <a:gd name="f319" fmla="*/ f254 1 195929"/>
                <a:gd name="f320" fmla="*/ f255 1 58678"/>
                <a:gd name="f321" fmla="*/ f256 1 195929"/>
                <a:gd name="f322" fmla="*/ f257 1 58678"/>
                <a:gd name="f323" fmla="*/ f258 1 195929"/>
                <a:gd name="f324" fmla="*/ f259 1 58678"/>
                <a:gd name="f325" fmla="*/ f260 1 195929"/>
                <a:gd name="f326" fmla="*/ f261 1 58678"/>
                <a:gd name="f327" fmla="*/ f262 1 195929"/>
                <a:gd name="f328" fmla="*/ f263 1 58678"/>
                <a:gd name="f329" fmla="*/ f264 1 195929"/>
                <a:gd name="f330" fmla="*/ f192 1 f199"/>
                <a:gd name="f331" fmla="*/ f193 1 f199"/>
                <a:gd name="f332" fmla="*/ f192 1 f200"/>
                <a:gd name="f333" fmla="*/ f194 1 f200"/>
                <a:gd name="f334" fmla="*/ f266 1 f199"/>
                <a:gd name="f335" fmla="*/ f267 1 f200"/>
                <a:gd name="f336" fmla="*/ f268 1 f199"/>
                <a:gd name="f337" fmla="*/ f269 1 f200"/>
                <a:gd name="f338" fmla="*/ f270 1 f199"/>
                <a:gd name="f339" fmla="*/ f271 1 f200"/>
                <a:gd name="f340" fmla="*/ f272 1 f199"/>
                <a:gd name="f341" fmla="*/ f273 1 f200"/>
                <a:gd name="f342" fmla="*/ f274 1 f199"/>
                <a:gd name="f343" fmla="*/ f275 1 f200"/>
                <a:gd name="f344" fmla="*/ f276 1 f199"/>
                <a:gd name="f345" fmla="*/ f277 1 f199"/>
                <a:gd name="f346" fmla="*/ f278 1 f200"/>
                <a:gd name="f347" fmla="*/ f279 1 f199"/>
                <a:gd name="f348" fmla="*/ f280 1 f200"/>
                <a:gd name="f349" fmla="*/ f281 1 f199"/>
                <a:gd name="f350" fmla="*/ f282 1 f200"/>
                <a:gd name="f351" fmla="*/ f283 1 f199"/>
                <a:gd name="f352" fmla="*/ f284 1 f200"/>
                <a:gd name="f353" fmla="*/ f285 1 f199"/>
                <a:gd name="f354" fmla="*/ f286 1 f200"/>
                <a:gd name="f355" fmla="*/ f287 1 f199"/>
                <a:gd name="f356" fmla="*/ f288 1 f200"/>
                <a:gd name="f357" fmla="*/ f289 1 f199"/>
                <a:gd name="f358" fmla="*/ f290 1 f200"/>
                <a:gd name="f359" fmla="*/ f291 1 f199"/>
                <a:gd name="f360" fmla="*/ f292 1 f200"/>
                <a:gd name="f361" fmla="*/ f293 1 f199"/>
                <a:gd name="f362" fmla="*/ f294 1 f200"/>
                <a:gd name="f363" fmla="*/ f295 1 f199"/>
                <a:gd name="f364" fmla="*/ f296 1 f200"/>
                <a:gd name="f365" fmla="*/ f297 1 f199"/>
                <a:gd name="f366" fmla="*/ f298 1 f200"/>
                <a:gd name="f367" fmla="*/ f299 1 f199"/>
                <a:gd name="f368" fmla="*/ f300 1 f200"/>
                <a:gd name="f369" fmla="*/ f301 1 f199"/>
                <a:gd name="f370" fmla="*/ f302 1 f200"/>
                <a:gd name="f371" fmla="*/ f303 1 f199"/>
                <a:gd name="f372" fmla="*/ f304 1 f200"/>
                <a:gd name="f373" fmla="*/ f305 1 f199"/>
                <a:gd name="f374" fmla="*/ f306 1 f200"/>
                <a:gd name="f375" fmla="*/ f307 1 f199"/>
                <a:gd name="f376" fmla="*/ f308 1 f200"/>
                <a:gd name="f377" fmla="*/ f309 1 f199"/>
                <a:gd name="f378" fmla="*/ f310 1 f200"/>
                <a:gd name="f379" fmla="*/ f311 1 f199"/>
                <a:gd name="f380" fmla="*/ f312 1 f200"/>
                <a:gd name="f381" fmla="*/ f313 1 f200"/>
                <a:gd name="f382" fmla="*/ f314 1 f199"/>
                <a:gd name="f383" fmla="*/ f315 1 f200"/>
                <a:gd name="f384" fmla="*/ f316 1 f199"/>
                <a:gd name="f385" fmla="*/ f317 1 f200"/>
                <a:gd name="f386" fmla="*/ f318 1 f199"/>
                <a:gd name="f387" fmla="*/ f319 1 f200"/>
                <a:gd name="f388" fmla="*/ f320 1 f199"/>
                <a:gd name="f389" fmla="*/ f321 1 f200"/>
                <a:gd name="f390" fmla="*/ f322 1 f199"/>
                <a:gd name="f391" fmla="*/ f323 1 f200"/>
                <a:gd name="f392" fmla="*/ f324 1 f199"/>
                <a:gd name="f393" fmla="*/ f325 1 f200"/>
                <a:gd name="f394" fmla="*/ f326 1 f199"/>
                <a:gd name="f395" fmla="*/ f327 1 f200"/>
                <a:gd name="f396" fmla="*/ f328 1 f199"/>
                <a:gd name="f397" fmla="*/ f329 1 f200"/>
                <a:gd name="f398" fmla="*/ f330 f190 1"/>
                <a:gd name="f399" fmla="*/ f331 f190 1"/>
                <a:gd name="f400" fmla="*/ f333 f191 1"/>
                <a:gd name="f401" fmla="*/ f332 f191 1"/>
                <a:gd name="f402" fmla="*/ f334 f190 1"/>
                <a:gd name="f403" fmla="*/ f335 f191 1"/>
                <a:gd name="f404" fmla="*/ f336 f190 1"/>
                <a:gd name="f405" fmla="*/ f337 f191 1"/>
                <a:gd name="f406" fmla="*/ f338 f190 1"/>
                <a:gd name="f407" fmla="*/ f339 f191 1"/>
                <a:gd name="f408" fmla="*/ f340 f190 1"/>
                <a:gd name="f409" fmla="*/ f341 f191 1"/>
                <a:gd name="f410" fmla="*/ f342 f190 1"/>
                <a:gd name="f411" fmla="*/ f343 f191 1"/>
                <a:gd name="f412" fmla="*/ f344 f190 1"/>
                <a:gd name="f413" fmla="*/ f345 f190 1"/>
                <a:gd name="f414" fmla="*/ f346 f191 1"/>
                <a:gd name="f415" fmla="*/ f347 f190 1"/>
                <a:gd name="f416" fmla="*/ f348 f191 1"/>
                <a:gd name="f417" fmla="*/ f349 f190 1"/>
                <a:gd name="f418" fmla="*/ f350 f191 1"/>
                <a:gd name="f419" fmla="*/ f351 f190 1"/>
                <a:gd name="f420" fmla="*/ f352 f191 1"/>
                <a:gd name="f421" fmla="*/ f353 f190 1"/>
                <a:gd name="f422" fmla="*/ f354 f191 1"/>
                <a:gd name="f423" fmla="*/ f355 f190 1"/>
                <a:gd name="f424" fmla="*/ f356 f191 1"/>
                <a:gd name="f425" fmla="*/ f357 f190 1"/>
                <a:gd name="f426" fmla="*/ f358 f191 1"/>
                <a:gd name="f427" fmla="*/ f359 f190 1"/>
                <a:gd name="f428" fmla="*/ f360 f191 1"/>
                <a:gd name="f429" fmla="*/ f361 f190 1"/>
                <a:gd name="f430" fmla="*/ f362 f191 1"/>
                <a:gd name="f431" fmla="*/ f363 f190 1"/>
                <a:gd name="f432" fmla="*/ f364 f191 1"/>
                <a:gd name="f433" fmla="*/ f365 f190 1"/>
                <a:gd name="f434" fmla="*/ f366 f191 1"/>
                <a:gd name="f435" fmla="*/ f367 f190 1"/>
                <a:gd name="f436" fmla="*/ f368 f191 1"/>
                <a:gd name="f437" fmla="*/ f369 f190 1"/>
                <a:gd name="f438" fmla="*/ f370 f191 1"/>
                <a:gd name="f439" fmla="*/ f371 f190 1"/>
                <a:gd name="f440" fmla="*/ f372 f191 1"/>
                <a:gd name="f441" fmla="*/ f373 f190 1"/>
                <a:gd name="f442" fmla="*/ f374 f191 1"/>
                <a:gd name="f443" fmla="*/ f375 f190 1"/>
                <a:gd name="f444" fmla="*/ f376 f191 1"/>
                <a:gd name="f445" fmla="*/ f377 f190 1"/>
                <a:gd name="f446" fmla="*/ f378 f191 1"/>
                <a:gd name="f447" fmla="*/ f379 f190 1"/>
                <a:gd name="f448" fmla="*/ f380 f191 1"/>
                <a:gd name="f449" fmla="*/ f381 f191 1"/>
                <a:gd name="f450" fmla="*/ f382 f190 1"/>
                <a:gd name="f451" fmla="*/ f383 f191 1"/>
                <a:gd name="f452" fmla="*/ f384 f190 1"/>
                <a:gd name="f453" fmla="*/ f385 f191 1"/>
                <a:gd name="f454" fmla="*/ f386 f190 1"/>
                <a:gd name="f455" fmla="*/ f387 f191 1"/>
                <a:gd name="f456" fmla="*/ f388 f190 1"/>
                <a:gd name="f457" fmla="*/ f389 f191 1"/>
                <a:gd name="f458" fmla="*/ f390 f190 1"/>
                <a:gd name="f459" fmla="*/ f391 f191 1"/>
                <a:gd name="f460" fmla="*/ f392 f190 1"/>
                <a:gd name="f461" fmla="*/ f393 f191 1"/>
                <a:gd name="f462" fmla="*/ f394 f190 1"/>
                <a:gd name="f463" fmla="*/ f395 f191 1"/>
                <a:gd name="f464" fmla="*/ f396 f190 1"/>
                <a:gd name="f465" fmla="*/ f397 f1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5">
                  <a:pos x="f402" y="f403"/>
                </a:cxn>
                <a:cxn ang="f265">
                  <a:pos x="f404" y="f405"/>
                </a:cxn>
                <a:cxn ang="f265">
                  <a:pos x="f406" y="f407"/>
                </a:cxn>
                <a:cxn ang="f265">
                  <a:pos x="f408" y="f409"/>
                </a:cxn>
                <a:cxn ang="f265">
                  <a:pos x="f410" y="f411"/>
                </a:cxn>
                <a:cxn ang="f265">
                  <a:pos x="f412" y="f411"/>
                </a:cxn>
                <a:cxn ang="f265">
                  <a:pos x="f413" y="f414"/>
                </a:cxn>
                <a:cxn ang="f265">
                  <a:pos x="f415" y="f416"/>
                </a:cxn>
                <a:cxn ang="f265">
                  <a:pos x="f417" y="f418"/>
                </a:cxn>
                <a:cxn ang="f265">
                  <a:pos x="f419" y="f420"/>
                </a:cxn>
                <a:cxn ang="f265">
                  <a:pos x="f421" y="f422"/>
                </a:cxn>
                <a:cxn ang="f265">
                  <a:pos x="f423" y="f424"/>
                </a:cxn>
                <a:cxn ang="f265">
                  <a:pos x="f425" y="f426"/>
                </a:cxn>
                <a:cxn ang="f265">
                  <a:pos x="f427" y="f428"/>
                </a:cxn>
                <a:cxn ang="f265">
                  <a:pos x="f429" y="f430"/>
                </a:cxn>
                <a:cxn ang="f265">
                  <a:pos x="f431" y="f432"/>
                </a:cxn>
                <a:cxn ang="f265">
                  <a:pos x="f433" y="f434"/>
                </a:cxn>
                <a:cxn ang="f265">
                  <a:pos x="f435" y="f436"/>
                </a:cxn>
                <a:cxn ang="f265">
                  <a:pos x="f437" y="f438"/>
                </a:cxn>
                <a:cxn ang="f265">
                  <a:pos x="f439" y="f440"/>
                </a:cxn>
                <a:cxn ang="f265">
                  <a:pos x="f441" y="f442"/>
                </a:cxn>
                <a:cxn ang="f265">
                  <a:pos x="f443" y="f444"/>
                </a:cxn>
                <a:cxn ang="f265">
                  <a:pos x="f445" y="f446"/>
                </a:cxn>
                <a:cxn ang="f265">
                  <a:pos x="f447" y="f448"/>
                </a:cxn>
                <a:cxn ang="f265">
                  <a:pos x="f447" y="f449"/>
                </a:cxn>
                <a:cxn ang="f265">
                  <a:pos x="f450" y="f451"/>
                </a:cxn>
                <a:cxn ang="f265">
                  <a:pos x="f452" y="f453"/>
                </a:cxn>
                <a:cxn ang="f265">
                  <a:pos x="f454" y="f455"/>
                </a:cxn>
                <a:cxn ang="f265">
                  <a:pos x="f456" y="f457"/>
                </a:cxn>
                <a:cxn ang="f265">
                  <a:pos x="f458" y="f459"/>
                </a:cxn>
                <a:cxn ang="f265">
                  <a:pos x="f460" y="f461"/>
                </a:cxn>
                <a:cxn ang="f265">
                  <a:pos x="f462" y="f463"/>
                </a:cxn>
                <a:cxn ang="f265">
                  <a:pos x="f464" y="f465"/>
                </a:cxn>
                <a:cxn ang="f265">
                  <a:pos x="f402" y="f403"/>
                </a:cxn>
              </a:cxnLst>
              <a:rect l="f398" t="f401" r="f399" b="f400"/>
              <a:pathLst>
                <a:path w="58678" h="195929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1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9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4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3" y="f85"/>
                    <a:pt x="f79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8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7"/>
                  </a:cubicBezTo>
                  <a:cubicBezTo>
                    <a:pt x="f130" y="f131"/>
                    <a:pt x="f132" y="f86"/>
                    <a:pt x="f133" y="f88"/>
                  </a:cubicBezTo>
                  <a:cubicBezTo>
                    <a:pt x="f134" y="f135"/>
                    <a:pt x="f136" y="f137"/>
                    <a:pt x="f133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57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186" y="f187"/>
                    <a:pt x="f186" y="f188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8" name="Forma libre: forma 73">
              <a:extLst>
                <a:ext uri="{FF2B5EF4-FFF2-40B4-BE49-F238E27FC236}">
                  <a16:creationId xmlns:a16="http://schemas.microsoft.com/office/drawing/2014/main" id="{2B3EB227-0236-4FAD-9C77-C02927621A10}"/>
                </a:ext>
              </a:extLst>
            </p:cNvPr>
            <p:cNvSpPr/>
            <p:nvPr/>
          </p:nvSpPr>
          <p:spPr>
            <a:xfrm>
              <a:off x="2668886" y="2458794"/>
              <a:ext cx="36804" cy="96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802"/>
                <a:gd name="f7" fmla="val 96562"/>
                <a:gd name="f8" fmla="val 11954"/>
                <a:gd name="f9" fmla="val 15098"/>
                <a:gd name="f10" fmla="val 667"/>
                <a:gd name="f11" fmla="val 18146"/>
                <a:gd name="f12" fmla="val 1333"/>
                <a:gd name="f13" fmla="val 21289"/>
                <a:gd name="f14" fmla="val 2096"/>
                <a:gd name="f15" fmla="val 21956"/>
                <a:gd name="f16" fmla="val 21336"/>
                <a:gd name="f17" fmla="val 22622"/>
                <a:gd name="f18" fmla="val 40576"/>
                <a:gd name="f19" fmla="val 23384"/>
                <a:gd name="f20" fmla="val 59817"/>
                <a:gd name="f21" fmla="val 30433"/>
                <a:gd name="f22" fmla="val 62103"/>
                <a:gd name="f23" fmla="val 35576"/>
                <a:gd name="f24" fmla="val 68199"/>
                <a:gd name="f25" fmla="val 36624"/>
                <a:gd name="f26" fmla="val 75343"/>
                <a:gd name="f27" fmla="val 37672"/>
                <a:gd name="f28" fmla="val 82963"/>
                <a:gd name="f29" fmla="val 34052"/>
                <a:gd name="f30" fmla="val 90964"/>
                <a:gd name="f31" fmla="val 27099"/>
                <a:gd name="f32" fmla="val 94583"/>
                <a:gd name="f33" fmla="val 19574"/>
                <a:gd name="f34" fmla="val 98584"/>
                <a:gd name="f35" fmla="val 12050"/>
                <a:gd name="f36" fmla="val 95345"/>
                <a:gd name="f37" fmla="val 11192"/>
                <a:gd name="f38" fmla="val 94964"/>
                <a:gd name="f39" fmla="val 4049"/>
                <a:gd name="f40" fmla="val 91726"/>
                <a:gd name="f41" fmla="val -523"/>
                <a:gd name="f42" fmla="val 84106"/>
                <a:gd name="f43" fmla="val 48"/>
                <a:gd name="f44" fmla="val 76295"/>
                <a:gd name="f45" fmla="val 429"/>
                <a:gd name="f46" fmla="val 70390"/>
                <a:gd name="f47" fmla="val 3858"/>
                <a:gd name="f48" fmla="val 64865"/>
                <a:gd name="f49" fmla="val 8716"/>
                <a:gd name="f50" fmla="val 61817"/>
                <a:gd name="f51" fmla="val 11002"/>
                <a:gd name="f52" fmla="val 60389"/>
                <a:gd name="f53" fmla="val 13192"/>
                <a:gd name="f54" fmla="val 14717"/>
                <a:gd name="f55" fmla="val 59531"/>
                <a:gd name="f56" fmla="val 13764"/>
                <a:gd name="f57" fmla="val 39719"/>
                <a:gd name="f58" fmla="val 12812"/>
                <a:gd name="f59" fmla="val 19907"/>
                <a:gd name="f60" fmla="+- 0 0 -90"/>
                <a:gd name="f61" fmla="*/ f3 1 36802"/>
                <a:gd name="f62" fmla="*/ f4 1 96562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36802"/>
                <a:gd name="f71" fmla="*/ f67 1 96562"/>
                <a:gd name="f72" fmla="*/ 11954 f68 1"/>
                <a:gd name="f73" fmla="*/ 0 f67 1"/>
                <a:gd name="f74" fmla="*/ 21289 f68 1"/>
                <a:gd name="f75" fmla="*/ 2096 f67 1"/>
                <a:gd name="f76" fmla="*/ 23384 f68 1"/>
                <a:gd name="f77" fmla="*/ 59817 f67 1"/>
                <a:gd name="f78" fmla="*/ 36624 f68 1"/>
                <a:gd name="f79" fmla="*/ 75343 f67 1"/>
                <a:gd name="f80" fmla="*/ 27099 f68 1"/>
                <a:gd name="f81" fmla="*/ 94583 f67 1"/>
                <a:gd name="f82" fmla="*/ 11192 f68 1"/>
                <a:gd name="f83" fmla="*/ 94964 f67 1"/>
                <a:gd name="f84" fmla="*/ 48 f68 1"/>
                <a:gd name="f85" fmla="*/ 76295 f67 1"/>
                <a:gd name="f86" fmla="*/ 8716 f68 1"/>
                <a:gd name="f87" fmla="*/ 61817 f67 1"/>
                <a:gd name="f88" fmla="*/ 14717 f68 1"/>
                <a:gd name="f89" fmla="*/ 59531 f67 1"/>
                <a:gd name="f90" fmla="+- f69 0 f1"/>
                <a:gd name="f91" fmla="*/ f72 1 36802"/>
                <a:gd name="f92" fmla="*/ f73 1 96562"/>
                <a:gd name="f93" fmla="*/ f74 1 36802"/>
                <a:gd name="f94" fmla="*/ f75 1 96562"/>
                <a:gd name="f95" fmla="*/ f76 1 36802"/>
                <a:gd name="f96" fmla="*/ f77 1 96562"/>
                <a:gd name="f97" fmla="*/ f78 1 36802"/>
                <a:gd name="f98" fmla="*/ f79 1 96562"/>
                <a:gd name="f99" fmla="*/ f80 1 36802"/>
                <a:gd name="f100" fmla="*/ f81 1 96562"/>
                <a:gd name="f101" fmla="*/ f82 1 36802"/>
                <a:gd name="f102" fmla="*/ f83 1 96562"/>
                <a:gd name="f103" fmla="*/ f84 1 36802"/>
                <a:gd name="f104" fmla="*/ f85 1 96562"/>
                <a:gd name="f105" fmla="*/ f86 1 36802"/>
                <a:gd name="f106" fmla="*/ f87 1 96562"/>
                <a:gd name="f107" fmla="*/ f88 1 36802"/>
                <a:gd name="f108" fmla="*/ f89 1 96562"/>
                <a:gd name="f109" fmla="*/ f63 1 f70"/>
                <a:gd name="f110" fmla="*/ f64 1 f70"/>
                <a:gd name="f111" fmla="*/ f63 1 f71"/>
                <a:gd name="f112" fmla="*/ f65 1 f71"/>
                <a:gd name="f113" fmla="*/ f91 1 f70"/>
                <a:gd name="f114" fmla="*/ f92 1 f71"/>
                <a:gd name="f115" fmla="*/ f93 1 f70"/>
                <a:gd name="f116" fmla="*/ f94 1 f71"/>
                <a:gd name="f117" fmla="*/ f95 1 f70"/>
                <a:gd name="f118" fmla="*/ f96 1 f71"/>
                <a:gd name="f119" fmla="*/ f97 1 f70"/>
                <a:gd name="f120" fmla="*/ f98 1 f71"/>
                <a:gd name="f121" fmla="*/ f99 1 f70"/>
                <a:gd name="f122" fmla="*/ f100 1 f71"/>
                <a:gd name="f123" fmla="*/ f101 1 f70"/>
                <a:gd name="f124" fmla="*/ f102 1 f71"/>
                <a:gd name="f125" fmla="*/ f103 1 f70"/>
                <a:gd name="f126" fmla="*/ f104 1 f71"/>
                <a:gd name="f127" fmla="*/ f105 1 f70"/>
                <a:gd name="f128" fmla="*/ f106 1 f71"/>
                <a:gd name="f129" fmla="*/ f107 1 f70"/>
                <a:gd name="f130" fmla="*/ f108 1 f71"/>
                <a:gd name="f131" fmla="*/ f109 f61 1"/>
                <a:gd name="f132" fmla="*/ f110 f61 1"/>
                <a:gd name="f133" fmla="*/ f112 f62 1"/>
                <a:gd name="f134" fmla="*/ f111 f62 1"/>
                <a:gd name="f135" fmla="*/ f113 f61 1"/>
                <a:gd name="f136" fmla="*/ f114 f62 1"/>
                <a:gd name="f137" fmla="*/ f115 f61 1"/>
                <a:gd name="f138" fmla="*/ f116 f62 1"/>
                <a:gd name="f139" fmla="*/ f117 f61 1"/>
                <a:gd name="f140" fmla="*/ f118 f62 1"/>
                <a:gd name="f141" fmla="*/ f119 f61 1"/>
                <a:gd name="f142" fmla="*/ f120 f62 1"/>
                <a:gd name="f143" fmla="*/ f121 f61 1"/>
                <a:gd name="f144" fmla="*/ f122 f62 1"/>
                <a:gd name="f145" fmla="*/ f123 f61 1"/>
                <a:gd name="f146" fmla="*/ f124 f62 1"/>
                <a:gd name="f147" fmla="*/ f125 f61 1"/>
                <a:gd name="f148" fmla="*/ f126 f62 1"/>
                <a:gd name="f149" fmla="*/ f127 f61 1"/>
                <a:gd name="f150" fmla="*/ f128 f62 1"/>
                <a:gd name="f151" fmla="*/ f129 f61 1"/>
                <a:gd name="f152" fmla="*/ f130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35" y="f136"/>
                </a:cxn>
                <a:cxn ang="f90">
                  <a:pos x="f137" y="f138"/>
                </a:cxn>
                <a:cxn ang="f90">
                  <a:pos x="f139" y="f140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35" y="f136"/>
                </a:cxn>
              </a:cxnLst>
              <a:rect l="f131" t="f134" r="f132" b="f133"/>
              <a:pathLst>
                <a:path w="36802" h="9656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20"/>
                    <a:pt x="f54" y="f55"/>
                  </a:cubicBezTo>
                  <a:cubicBezTo>
                    <a:pt x="f56" y="f57"/>
                    <a:pt x="f58" y="f59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9" name="Forma libre: forma 74">
              <a:extLst>
                <a:ext uri="{FF2B5EF4-FFF2-40B4-BE49-F238E27FC236}">
                  <a16:creationId xmlns:a16="http://schemas.microsoft.com/office/drawing/2014/main" id="{9EA170E6-24AE-4561-A819-3C2296F0CF78}"/>
                </a:ext>
              </a:extLst>
            </p:cNvPr>
            <p:cNvSpPr/>
            <p:nvPr/>
          </p:nvSpPr>
          <p:spPr>
            <a:xfrm>
              <a:off x="2712942" y="2468130"/>
              <a:ext cx="70107" cy="1662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104"/>
                <a:gd name="f7" fmla="val 166243"/>
                <a:gd name="f8" fmla="val 191"/>
                <a:gd name="f9" fmla="val 95"/>
                <a:gd name="f10" fmla="val 45625"/>
                <a:gd name="f11" fmla="val 91154"/>
                <a:gd name="f12" fmla="val 136779"/>
                <a:gd name="f13" fmla="val 2858"/>
                <a:gd name="f14" fmla="val 154210"/>
                <a:gd name="f15" fmla="val 18574"/>
                <a:gd name="f16" fmla="val 166973"/>
                <a:gd name="f17" fmla="val 36195"/>
                <a:gd name="f18" fmla="val 166211"/>
                <a:gd name="f19" fmla="val 53816"/>
                <a:gd name="f20" fmla="val 165449"/>
                <a:gd name="f21" fmla="val 68294"/>
                <a:gd name="f22" fmla="val 151543"/>
                <a:gd name="f23" fmla="val 69723"/>
                <a:gd name="f24" fmla="val 133921"/>
                <a:gd name="f25" fmla="val 69818"/>
                <a:gd name="f26" fmla="val 92012"/>
                <a:gd name="f27" fmla="val 70009"/>
                <a:gd name="f28" fmla="val 50006"/>
                <a:gd name="f29" fmla="val 8096"/>
                <a:gd name="f30" fmla="val 60103"/>
                <a:gd name="f31" fmla="val 8001"/>
                <a:gd name="f32" fmla="val 49054"/>
                <a:gd name="f33" fmla="val 7525"/>
                <a:gd name="f34" fmla="val 37243"/>
                <a:gd name="f35" fmla="val 6191"/>
                <a:gd name="f36" fmla="val 23622"/>
                <a:gd name="f37" fmla="val 4763"/>
                <a:gd name="f38" fmla="val 11144"/>
                <a:gd name="f39" fmla="val 2477"/>
                <a:gd name="f40" fmla="+- 0 0 -90"/>
                <a:gd name="f41" fmla="*/ f3 1 70104"/>
                <a:gd name="f42" fmla="*/ f4 1 166243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70104"/>
                <a:gd name="f51" fmla="*/ f47 1 166243"/>
                <a:gd name="f52" fmla="*/ 191 f48 1"/>
                <a:gd name="f53" fmla="*/ 0 f47 1"/>
                <a:gd name="f54" fmla="*/ 0 f48 1"/>
                <a:gd name="f55" fmla="*/ 136779 f47 1"/>
                <a:gd name="f56" fmla="*/ 36195 f48 1"/>
                <a:gd name="f57" fmla="*/ 166211 f47 1"/>
                <a:gd name="f58" fmla="*/ 69723 f48 1"/>
                <a:gd name="f59" fmla="*/ 133921 f47 1"/>
                <a:gd name="f60" fmla="*/ 70104 f48 1"/>
                <a:gd name="f61" fmla="*/ 8096 f47 1"/>
                <a:gd name="f62" fmla="*/ 37243 f48 1"/>
                <a:gd name="f63" fmla="*/ 6191 f47 1"/>
                <a:gd name="f64" fmla="+- f49 0 f1"/>
                <a:gd name="f65" fmla="*/ f52 1 70104"/>
                <a:gd name="f66" fmla="*/ f53 1 166243"/>
                <a:gd name="f67" fmla="*/ f54 1 70104"/>
                <a:gd name="f68" fmla="*/ f55 1 166243"/>
                <a:gd name="f69" fmla="*/ f56 1 70104"/>
                <a:gd name="f70" fmla="*/ f57 1 166243"/>
                <a:gd name="f71" fmla="*/ f58 1 70104"/>
                <a:gd name="f72" fmla="*/ f59 1 166243"/>
                <a:gd name="f73" fmla="*/ f60 1 70104"/>
                <a:gd name="f74" fmla="*/ f61 1 166243"/>
                <a:gd name="f75" fmla="*/ f62 1 70104"/>
                <a:gd name="f76" fmla="*/ f63 1 166243"/>
                <a:gd name="f77" fmla="*/ f43 1 f50"/>
                <a:gd name="f78" fmla="*/ f44 1 f50"/>
                <a:gd name="f79" fmla="*/ f43 1 f51"/>
                <a:gd name="f80" fmla="*/ f45 1 f51"/>
                <a:gd name="f81" fmla="*/ f65 1 f50"/>
                <a:gd name="f82" fmla="*/ f66 1 f51"/>
                <a:gd name="f83" fmla="*/ f67 1 f50"/>
                <a:gd name="f84" fmla="*/ f68 1 f51"/>
                <a:gd name="f85" fmla="*/ f69 1 f50"/>
                <a:gd name="f86" fmla="*/ f70 1 f51"/>
                <a:gd name="f87" fmla="*/ f71 1 f50"/>
                <a:gd name="f88" fmla="*/ f72 1 f51"/>
                <a:gd name="f89" fmla="*/ f73 1 f50"/>
                <a:gd name="f90" fmla="*/ f74 1 f51"/>
                <a:gd name="f91" fmla="*/ f75 1 f50"/>
                <a:gd name="f92" fmla="*/ f76 1 f51"/>
                <a:gd name="f93" fmla="*/ f77 f41 1"/>
                <a:gd name="f94" fmla="*/ f78 f41 1"/>
                <a:gd name="f95" fmla="*/ f80 f42 1"/>
                <a:gd name="f96" fmla="*/ f79 f42 1"/>
                <a:gd name="f97" fmla="*/ f81 f41 1"/>
                <a:gd name="f98" fmla="*/ f82 f42 1"/>
                <a:gd name="f99" fmla="*/ f83 f41 1"/>
                <a:gd name="f100" fmla="*/ f84 f42 1"/>
                <a:gd name="f101" fmla="*/ f85 f41 1"/>
                <a:gd name="f102" fmla="*/ f86 f42 1"/>
                <a:gd name="f103" fmla="*/ f87 f41 1"/>
                <a:gd name="f104" fmla="*/ f88 f42 1"/>
                <a:gd name="f105" fmla="*/ f89 f41 1"/>
                <a:gd name="f106" fmla="*/ f90 f42 1"/>
                <a:gd name="f107" fmla="*/ f91 f41 1"/>
                <a:gd name="f108" fmla="*/ f9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7" y="f98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7" y="f108"/>
                </a:cxn>
                <a:cxn ang="f64">
                  <a:pos x="f97" y="f98"/>
                </a:cxn>
              </a:cxnLst>
              <a:rect l="f93" t="f96" r="f94" b="f95"/>
              <a:pathLst>
                <a:path w="70104" h="166243">
                  <a:moveTo>
                    <a:pt x="f8" y="f5"/>
                  </a:moveTo>
                  <a:cubicBezTo>
                    <a:pt x="f9" y="f10"/>
                    <a:pt x="f9" y="f11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6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Forma libre: forma 75">
              <a:extLst>
                <a:ext uri="{FF2B5EF4-FFF2-40B4-BE49-F238E27FC236}">
                  <a16:creationId xmlns:a16="http://schemas.microsoft.com/office/drawing/2014/main" id="{82E2E412-BC43-4369-8A0E-A8331AB0BCE5}"/>
                </a:ext>
              </a:extLst>
            </p:cNvPr>
            <p:cNvSpPr/>
            <p:nvPr/>
          </p:nvSpPr>
          <p:spPr>
            <a:xfrm>
              <a:off x="2795713" y="2467846"/>
              <a:ext cx="70481" cy="1660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484"/>
                <a:gd name="f7" fmla="val 166039"/>
                <a:gd name="f8" fmla="val 381"/>
                <a:gd name="f9" fmla="val 8382"/>
                <a:gd name="f10" fmla="val 286"/>
                <a:gd name="f11" fmla="val 51340"/>
                <a:gd name="f12" fmla="val 95"/>
                <a:gd name="f13" fmla="val 94297"/>
                <a:gd name="f14" fmla="val 137255"/>
                <a:gd name="f15" fmla="val 3620"/>
                <a:gd name="f16" fmla="val 154400"/>
                <a:gd name="f17" fmla="val 19050"/>
                <a:gd name="f18" fmla="val 166592"/>
                <a:gd name="f19" fmla="val 36195"/>
                <a:gd name="f20" fmla="val 166021"/>
                <a:gd name="f21" fmla="val 52578"/>
                <a:gd name="f22" fmla="val 165449"/>
                <a:gd name="f23" fmla="val 66770"/>
                <a:gd name="f24" fmla="val 153448"/>
                <a:gd name="f25" fmla="val 70104"/>
                <a:gd name="f26" fmla="val 137065"/>
                <a:gd name="f27" fmla="val 70199"/>
                <a:gd name="f28" fmla="val 134779"/>
                <a:gd name="f29" fmla="val 70390"/>
                <a:gd name="f30" fmla="val 132493"/>
                <a:gd name="f31" fmla="val 70485"/>
                <a:gd name="f32" fmla="val 130207"/>
                <a:gd name="f33" fmla="val 86773"/>
                <a:gd name="f34" fmla="val 43434"/>
                <a:gd name="f35" fmla="val 58674"/>
                <a:gd name="f36" fmla="val 2857"/>
                <a:gd name="f37" fmla="val 45529"/>
                <a:gd name="f38" fmla="val 5334"/>
                <a:gd name="f39" fmla="val 30766"/>
                <a:gd name="f40" fmla="val 6858"/>
                <a:gd name="f41" fmla="val 19812"/>
                <a:gd name="f42" fmla="val 8001"/>
                <a:gd name="f43" fmla="val 9620"/>
                <a:gd name="f44" fmla="+- 0 0 -90"/>
                <a:gd name="f45" fmla="*/ f3 1 70484"/>
                <a:gd name="f46" fmla="*/ f4 1 166039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70484"/>
                <a:gd name="f55" fmla="*/ f51 1 166039"/>
                <a:gd name="f56" fmla="*/ 381 f52 1"/>
                <a:gd name="f57" fmla="*/ 8382 f51 1"/>
                <a:gd name="f58" fmla="*/ 0 f52 1"/>
                <a:gd name="f59" fmla="*/ 137255 f51 1"/>
                <a:gd name="f60" fmla="*/ 36195 f52 1"/>
                <a:gd name="f61" fmla="*/ 166021 f51 1"/>
                <a:gd name="f62" fmla="*/ 70104 f52 1"/>
                <a:gd name="f63" fmla="*/ 137065 f51 1"/>
                <a:gd name="f64" fmla="*/ 70485 f52 1"/>
                <a:gd name="f65" fmla="*/ 130207 f51 1"/>
                <a:gd name="f66" fmla="*/ 0 f51 1"/>
                <a:gd name="f67" fmla="*/ 30766 f52 1"/>
                <a:gd name="f68" fmla="*/ 6858 f51 1"/>
                <a:gd name="f69" fmla="+- f53 0 f1"/>
                <a:gd name="f70" fmla="*/ f56 1 70484"/>
                <a:gd name="f71" fmla="*/ f57 1 166039"/>
                <a:gd name="f72" fmla="*/ f58 1 70484"/>
                <a:gd name="f73" fmla="*/ f59 1 166039"/>
                <a:gd name="f74" fmla="*/ f60 1 70484"/>
                <a:gd name="f75" fmla="*/ f61 1 166039"/>
                <a:gd name="f76" fmla="*/ f62 1 70484"/>
                <a:gd name="f77" fmla="*/ f63 1 166039"/>
                <a:gd name="f78" fmla="*/ f64 1 70484"/>
                <a:gd name="f79" fmla="*/ f65 1 166039"/>
                <a:gd name="f80" fmla="*/ f66 1 166039"/>
                <a:gd name="f81" fmla="*/ f67 1 70484"/>
                <a:gd name="f82" fmla="*/ f68 1 166039"/>
                <a:gd name="f83" fmla="*/ f47 1 f54"/>
                <a:gd name="f84" fmla="*/ f48 1 f54"/>
                <a:gd name="f85" fmla="*/ f47 1 f55"/>
                <a:gd name="f86" fmla="*/ f49 1 f55"/>
                <a:gd name="f87" fmla="*/ f70 1 f54"/>
                <a:gd name="f88" fmla="*/ f71 1 f55"/>
                <a:gd name="f89" fmla="*/ f72 1 f54"/>
                <a:gd name="f90" fmla="*/ f73 1 f55"/>
                <a:gd name="f91" fmla="*/ f74 1 f54"/>
                <a:gd name="f92" fmla="*/ f75 1 f55"/>
                <a:gd name="f93" fmla="*/ f76 1 f54"/>
                <a:gd name="f94" fmla="*/ f77 1 f55"/>
                <a:gd name="f95" fmla="*/ f78 1 f54"/>
                <a:gd name="f96" fmla="*/ f79 1 f55"/>
                <a:gd name="f97" fmla="*/ f80 1 f55"/>
                <a:gd name="f98" fmla="*/ f81 1 f54"/>
                <a:gd name="f99" fmla="*/ f82 1 f55"/>
                <a:gd name="f100" fmla="*/ f83 f45 1"/>
                <a:gd name="f101" fmla="*/ f84 f45 1"/>
                <a:gd name="f102" fmla="*/ f86 f46 1"/>
                <a:gd name="f103" fmla="*/ f85 f46 1"/>
                <a:gd name="f104" fmla="*/ f87 f45 1"/>
                <a:gd name="f105" fmla="*/ f88 f46 1"/>
                <a:gd name="f106" fmla="*/ f89 f45 1"/>
                <a:gd name="f107" fmla="*/ f90 f46 1"/>
                <a:gd name="f108" fmla="*/ f91 f45 1"/>
                <a:gd name="f109" fmla="*/ f92 f46 1"/>
                <a:gd name="f110" fmla="*/ f93 f45 1"/>
                <a:gd name="f111" fmla="*/ f94 f46 1"/>
                <a:gd name="f112" fmla="*/ f95 f45 1"/>
                <a:gd name="f113" fmla="*/ f96 f46 1"/>
                <a:gd name="f114" fmla="*/ f97 f46 1"/>
                <a:gd name="f115" fmla="*/ f98 f45 1"/>
                <a:gd name="f116" fmla="*/ f9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4" y="f105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0" y="f114"/>
                </a:cxn>
                <a:cxn ang="f69">
                  <a:pos x="f115" y="f116"/>
                </a:cxn>
                <a:cxn ang="f69">
                  <a:pos x="f104" y="f105"/>
                </a:cxn>
              </a:cxnLst>
              <a:rect l="f100" t="f103" r="f101" b="f102"/>
              <a:pathLst>
                <a:path w="70484" h="166039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29" y="f33"/>
                    <a:pt x="f27" y="f34"/>
                    <a:pt x="f25" y="f5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1" name="Forma libre: forma 76">
              <a:extLst>
                <a:ext uri="{FF2B5EF4-FFF2-40B4-BE49-F238E27FC236}">
                  <a16:creationId xmlns:a16="http://schemas.microsoft.com/office/drawing/2014/main" id="{FA352531-A5FE-49C6-93FF-195021116BC9}"/>
                </a:ext>
              </a:extLst>
            </p:cNvPr>
            <p:cNvSpPr/>
            <p:nvPr/>
          </p:nvSpPr>
          <p:spPr>
            <a:xfrm>
              <a:off x="2725899" y="1960921"/>
              <a:ext cx="127631" cy="1276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7634"/>
                <a:gd name="f7" fmla="val 127635"/>
                <a:gd name="f8" fmla="val 63817"/>
                <a:gd name="f9" fmla="val 99063"/>
                <a:gd name="f10" fmla="val 28572"/>
                <a:gd name="f11" fmla="+- 0 0 -90"/>
                <a:gd name="f12" fmla="*/ f3 1 127634"/>
                <a:gd name="f13" fmla="*/ f4 1 127634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127634"/>
                <a:gd name="f20" fmla="*/ 127635 f17 1"/>
                <a:gd name="f21" fmla="*/ 63817 f17 1"/>
                <a:gd name="f22" fmla="*/ 0 f17 1"/>
                <a:gd name="f23" fmla="+- f18 0 f1"/>
                <a:gd name="f24" fmla="*/ f20 1 127634"/>
                <a:gd name="f25" fmla="*/ f21 1 127634"/>
                <a:gd name="f26" fmla="*/ f22 1 127634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127634" h="127634">
                  <a:moveTo>
                    <a:pt x="f7" y="f8"/>
                  </a:moveTo>
                  <a:cubicBezTo>
                    <a:pt x="f7" y="f9"/>
                    <a:pt x="f9" y="f7"/>
                    <a:pt x="f8" y="f7"/>
                  </a:cubicBezTo>
                  <a:cubicBezTo>
                    <a:pt x="f10" y="f7"/>
                    <a:pt x="f5" y="f9"/>
                    <a:pt x="f5" y="f8"/>
                  </a:cubicBezTo>
                  <a:cubicBezTo>
                    <a:pt x="f5" y="f10"/>
                    <a:pt x="f10" y="f5"/>
                    <a:pt x="f8" y="f5"/>
                  </a:cubicBezTo>
                  <a:cubicBezTo>
                    <a:pt x="f9" y="f5"/>
                    <a:pt x="f7" y="f10"/>
                    <a:pt x="f7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2" name="Forma libre: forma 77">
              <a:extLst>
                <a:ext uri="{FF2B5EF4-FFF2-40B4-BE49-F238E27FC236}">
                  <a16:creationId xmlns:a16="http://schemas.microsoft.com/office/drawing/2014/main" id="{17021FEC-74CD-4998-8B16-A0CD89ED077B}"/>
                </a:ext>
              </a:extLst>
            </p:cNvPr>
            <p:cNvSpPr/>
            <p:nvPr/>
          </p:nvSpPr>
          <p:spPr>
            <a:xfrm>
              <a:off x="2987930" y="2209812"/>
              <a:ext cx="101727" cy="1017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727"/>
                <a:gd name="f7" fmla="val 50864"/>
                <a:gd name="f8" fmla="val 78955"/>
                <a:gd name="f9" fmla="val 22772"/>
                <a:gd name="f10" fmla="+- 0 0 -90"/>
                <a:gd name="f11" fmla="*/ f3 1 101727"/>
                <a:gd name="f12" fmla="*/ f4 1 10172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101727"/>
                <a:gd name="f19" fmla="*/ 101727 f16 1"/>
                <a:gd name="f20" fmla="*/ 50864 f16 1"/>
                <a:gd name="f21" fmla="*/ 0 f16 1"/>
                <a:gd name="f22" fmla="+- f17 0 f1"/>
                <a:gd name="f23" fmla="*/ f19 1 101727"/>
                <a:gd name="f24" fmla="*/ f20 1 101727"/>
                <a:gd name="f25" fmla="*/ f21 1 10172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101727" h="10172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3" name="Forma libre: forma 78">
              <a:extLst>
                <a:ext uri="{FF2B5EF4-FFF2-40B4-BE49-F238E27FC236}">
                  <a16:creationId xmlns:a16="http://schemas.microsoft.com/office/drawing/2014/main" id="{E0875DA0-80B8-4A2D-B4CB-1F13DCB90572}"/>
                </a:ext>
              </a:extLst>
            </p:cNvPr>
            <p:cNvSpPr/>
            <p:nvPr/>
          </p:nvSpPr>
          <p:spPr>
            <a:xfrm>
              <a:off x="3208721" y="2232004"/>
              <a:ext cx="92198" cy="921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202"/>
                <a:gd name="f7" fmla="val 46101"/>
                <a:gd name="f8" fmla="val 71562"/>
                <a:gd name="f9" fmla="val 20640"/>
                <a:gd name="f10" fmla="+- 0 0 -90"/>
                <a:gd name="f11" fmla="*/ f3 1 92202"/>
                <a:gd name="f12" fmla="*/ f4 1 92202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92202"/>
                <a:gd name="f19" fmla="*/ 92202 f16 1"/>
                <a:gd name="f20" fmla="*/ 46101 f16 1"/>
                <a:gd name="f21" fmla="*/ 0 f16 1"/>
                <a:gd name="f22" fmla="+- f17 0 f1"/>
                <a:gd name="f23" fmla="*/ f19 1 92202"/>
                <a:gd name="f24" fmla="*/ f20 1 92202"/>
                <a:gd name="f25" fmla="*/ f21 1 92202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92202" h="92202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Forma libre: forma 79">
              <a:extLst>
                <a:ext uri="{FF2B5EF4-FFF2-40B4-BE49-F238E27FC236}">
                  <a16:creationId xmlns:a16="http://schemas.microsoft.com/office/drawing/2014/main" id="{D7B03345-3A80-426C-9F25-E30020BCA11B}"/>
                </a:ext>
              </a:extLst>
            </p:cNvPr>
            <p:cNvSpPr/>
            <p:nvPr/>
          </p:nvSpPr>
          <p:spPr>
            <a:xfrm>
              <a:off x="2945273" y="2321350"/>
              <a:ext cx="186674" cy="175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675"/>
                <a:gd name="f7" fmla="val 175397"/>
                <a:gd name="f8" fmla="val 86282"/>
                <a:gd name="f9" fmla="val 1048"/>
                <a:gd name="f10" fmla="val 75614"/>
                <a:gd name="f11" fmla="val 65041"/>
                <a:gd name="f12" fmla="val 54373"/>
                <a:gd name="f13" fmla="val 45801"/>
                <a:gd name="f14" fmla="val 6668"/>
                <a:gd name="f15" fmla="val 33228"/>
                <a:gd name="f16" fmla="val 16478"/>
                <a:gd name="f17" fmla="val 22941"/>
                <a:gd name="f18" fmla="val 32099"/>
                <a:gd name="f19" fmla="val 19035"/>
                <a:gd name="f20" fmla="val 38100"/>
                <a:gd name="f21" fmla="val 10749"/>
                <a:gd name="f22" fmla="val 51911"/>
                <a:gd name="f23" fmla="val 4748"/>
                <a:gd name="f24" fmla="val 87535"/>
                <a:gd name="f25" fmla="val 1605"/>
                <a:gd name="f26" fmla="val 106299"/>
                <a:gd name="f27" fmla="val -1348"/>
                <a:gd name="f28" fmla="val 133160"/>
                <a:gd name="f29" fmla="val 652"/>
                <a:gd name="f30" fmla="val 166211"/>
                <a:gd name="f31" fmla="val 3796"/>
                <a:gd name="f32" fmla="val 172212"/>
                <a:gd name="f33" fmla="val 10177"/>
                <a:gd name="f34" fmla="val 175831"/>
                <a:gd name="f35" fmla="val 16749"/>
                <a:gd name="f36" fmla="val 175355"/>
                <a:gd name="f37" fmla="val 23798"/>
                <a:gd name="f38" fmla="val 174784"/>
                <a:gd name="f39" fmla="val 29799"/>
                <a:gd name="f40" fmla="val 169831"/>
                <a:gd name="f41" fmla="val 31608"/>
                <a:gd name="f42" fmla="val 162973"/>
                <a:gd name="f43" fmla="val 30465"/>
                <a:gd name="f44" fmla="val 147733"/>
                <a:gd name="f45" fmla="val 30370"/>
                <a:gd name="f46" fmla="val 128873"/>
                <a:gd name="f47" fmla="val 107537"/>
                <a:gd name="f48" fmla="val 35514"/>
                <a:gd name="f49" fmla="val 90392"/>
                <a:gd name="f50" fmla="val 39228"/>
                <a:gd name="f51" fmla="val 75343"/>
                <a:gd name="f52" fmla="val 43134"/>
                <a:gd name="f53" fmla="val 62865"/>
                <a:gd name="f54" fmla="val 43229"/>
                <a:gd name="f55" fmla="val 87249"/>
                <a:gd name="f56" fmla="val 43419"/>
                <a:gd name="f57" fmla="val 111728"/>
                <a:gd name="f58" fmla="val 43515"/>
                <a:gd name="f59" fmla="val 136112"/>
                <a:gd name="f60" fmla="val 77043"/>
                <a:gd name="f61" fmla="val 135827"/>
                <a:gd name="f62" fmla="val 110571"/>
                <a:gd name="f63" fmla="val 135541"/>
                <a:gd name="f64" fmla="val 144099"/>
                <a:gd name="f65" fmla="val 135255"/>
                <a:gd name="f66" fmla="val 143813"/>
                <a:gd name="f67" fmla="val 110871"/>
                <a:gd name="f68" fmla="val 143527"/>
                <a:gd name="f69" fmla="val 86392"/>
                <a:gd name="f70" fmla="val 143242"/>
                <a:gd name="f71" fmla="val 62008"/>
                <a:gd name="f72" fmla="val 147242"/>
                <a:gd name="f73" fmla="val 76105"/>
                <a:gd name="f74" fmla="val 150861"/>
                <a:gd name="f75" fmla="val 92964"/>
                <a:gd name="f76" fmla="val 153147"/>
                <a:gd name="f77" fmla="val 112109"/>
                <a:gd name="f78" fmla="val 155434"/>
                <a:gd name="f79" fmla="val 131350"/>
                <a:gd name="f80" fmla="val 155814"/>
                <a:gd name="f81" fmla="val 148685"/>
                <a:gd name="f82" fmla="val 155243"/>
                <a:gd name="f83" fmla="val 163449"/>
                <a:gd name="f84" fmla="val 157529"/>
                <a:gd name="f85" fmla="val 170117"/>
                <a:gd name="f86" fmla="val 163911"/>
                <a:gd name="f87" fmla="val 174593"/>
                <a:gd name="f88" fmla="val 170959"/>
                <a:gd name="f89" fmla="val 178008"/>
                <a:gd name="f90" fmla="val 184389"/>
                <a:gd name="f91" fmla="val 186580"/>
                <a:gd name="f92" fmla="val 132207"/>
                <a:gd name="f93" fmla="val 184199"/>
                <a:gd name="f94" fmla="val 106490"/>
                <a:gd name="f95" fmla="val 181722"/>
                <a:gd name="f96" fmla="val 87725"/>
                <a:gd name="f97" fmla="val 177531"/>
                <a:gd name="f98" fmla="val 55626"/>
                <a:gd name="f99" fmla="val 173340"/>
                <a:gd name="f100" fmla="val 44387"/>
                <a:gd name="f101" fmla="val 167625"/>
                <a:gd name="f102" fmla="val 34766"/>
                <a:gd name="f103" fmla="val 156957"/>
                <a:gd name="f104" fmla="val 16574"/>
                <a:gd name="f105" fmla="val 142194"/>
                <a:gd name="f106" fmla="val 5810"/>
                <a:gd name="f107" fmla="val 132478"/>
                <a:gd name="f108" fmla="val 117238"/>
                <a:gd name="f109" fmla="val 286"/>
                <a:gd name="f110" fmla="val 101808"/>
                <a:gd name="f111" fmla="val 667"/>
                <a:gd name="f112" fmla="+- 0 0 -90"/>
                <a:gd name="f113" fmla="*/ f3 1 186675"/>
                <a:gd name="f114" fmla="*/ f4 1 175397"/>
                <a:gd name="f115" fmla="val f5"/>
                <a:gd name="f116" fmla="val f6"/>
                <a:gd name="f117" fmla="val f7"/>
                <a:gd name="f118" fmla="*/ f112 f0 1"/>
                <a:gd name="f119" fmla="+- f117 0 f115"/>
                <a:gd name="f120" fmla="+- f116 0 f115"/>
                <a:gd name="f121" fmla="*/ f118 1 f2"/>
                <a:gd name="f122" fmla="*/ f120 1 186675"/>
                <a:gd name="f123" fmla="*/ f119 1 175397"/>
                <a:gd name="f124" fmla="*/ 86282 f120 1"/>
                <a:gd name="f125" fmla="*/ 1048 f119 1"/>
                <a:gd name="f126" fmla="*/ 54373 f120 1"/>
                <a:gd name="f127" fmla="*/ 22941 f120 1"/>
                <a:gd name="f128" fmla="*/ 32099 f119 1"/>
                <a:gd name="f129" fmla="*/ 4748 f120 1"/>
                <a:gd name="f130" fmla="*/ 87535 f119 1"/>
                <a:gd name="f131" fmla="*/ 652 f120 1"/>
                <a:gd name="f132" fmla="*/ 166211 f119 1"/>
                <a:gd name="f133" fmla="*/ 16749 f120 1"/>
                <a:gd name="f134" fmla="*/ 175355 f119 1"/>
                <a:gd name="f135" fmla="*/ 31608 f120 1"/>
                <a:gd name="f136" fmla="*/ 162973 f119 1"/>
                <a:gd name="f137" fmla="*/ 33228 f120 1"/>
                <a:gd name="f138" fmla="*/ 107537 f119 1"/>
                <a:gd name="f139" fmla="*/ 43134 f120 1"/>
                <a:gd name="f140" fmla="*/ 62865 f119 1"/>
                <a:gd name="f141" fmla="*/ 43515 f120 1"/>
                <a:gd name="f142" fmla="*/ 136112 f119 1"/>
                <a:gd name="f143" fmla="*/ 144099 f120 1"/>
                <a:gd name="f144" fmla="*/ 135255 f119 1"/>
                <a:gd name="f145" fmla="*/ 143242 f120 1"/>
                <a:gd name="f146" fmla="*/ 62008 f119 1"/>
                <a:gd name="f147" fmla="*/ 153147 f120 1"/>
                <a:gd name="f148" fmla="*/ 112109 f119 1"/>
                <a:gd name="f149" fmla="*/ 155243 f120 1"/>
                <a:gd name="f150" fmla="*/ 163449 f119 1"/>
                <a:gd name="f151" fmla="*/ 170959 f120 1"/>
                <a:gd name="f152" fmla="*/ 174593 f119 1"/>
                <a:gd name="f153" fmla="*/ 186675 f120 1"/>
                <a:gd name="f154" fmla="*/ 181722 f120 1"/>
                <a:gd name="f155" fmla="*/ 87725 f119 1"/>
                <a:gd name="f156" fmla="*/ 167625 f120 1"/>
                <a:gd name="f157" fmla="*/ 34766 f119 1"/>
                <a:gd name="f158" fmla="*/ 132478 f120 1"/>
                <a:gd name="f159" fmla="*/ 0 f119 1"/>
                <a:gd name="f160" fmla="+- f121 0 f1"/>
                <a:gd name="f161" fmla="*/ f124 1 186675"/>
                <a:gd name="f162" fmla="*/ f125 1 175397"/>
                <a:gd name="f163" fmla="*/ f126 1 186675"/>
                <a:gd name="f164" fmla="*/ f127 1 186675"/>
                <a:gd name="f165" fmla="*/ f128 1 175397"/>
                <a:gd name="f166" fmla="*/ f129 1 186675"/>
                <a:gd name="f167" fmla="*/ f130 1 175397"/>
                <a:gd name="f168" fmla="*/ f131 1 186675"/>
                <a:gd name="f169" fmla="*/ f132 1 175397"/>
                <a:gd name="f170" fmla="*/ f133 1 186675"/>
                <a:gd name="f171" fmla="*/ f134 1 175397"/>
                <a:gd name="f172" fmla="*/ f135 1 186675"/>
                <a:gd name="f173" fmla="*/ f136 1 175397"/>
                <a:gd name="f174" fmla="*/ f137 1 186675"/>
                <a:gd name="f175" fmla="*/ f138 1 175397"/>
                <a:gd name="f176" fmla="*/ f139 1 186675"/>
                <a:gd name="f177" fmla="*/ f140 1 175397"/>
                <a:gd name="f178" fmla="*/ f141 1 186675"/>
                <a:gd name="f179" fmla="*/ f142 1 175397"/>
                <a:gd name="f180" fmla="*/ f143 1 186675"/>
                <a:gd name="f181" fmla="*/ f144 1 175397"/>
                <a:gd name="f182" fmla="*/ f145 1 186675"/>
                <a:gd name="f183" fmla="*/ f146 1 175397"/>
                <a:gd name="f184" fmla="*/ f147 1 186675"/>
                <a:gd name="f185" fmla="*/ f148 1 175397"/>
                <a:gd name="f186" fmla="*/ f149 1 186675"/>
                <a:gd name="f187" fmla="*/ f150 1 175397"/>
                <a:gd name="f188" fmla="*/ f151 1 186675"/>
                <a:gd name="f189" fmla="*/ f152 1 175397"/>
                <a:gd name="f190" fmla="*/ f153 1 186675"/>
                <a:gd name="f191" fmla="*/ f154 1 186675"/>
                <a:gd name="f192" fmla="*/ f155 1 175397"/>
                <a:gd name="f193" fmla="*/ f156 1 186675"/>
                <a:gd name="f194" fmla="*/ f157 1 175397"/>
                <a:gd name="f195" fmla="*/ f158 1 186675"/>
                <a:gd name="f196" fmla="*/ f159 1 175397"/>
                <a:gd name="f197" fmla="*/ f115 1 f122"/>
                <a:gd name="f198" fmla="*/ f116 1 f122"/>
                <a:gd name="f199" fmla="*/ f115 1 f123"/>
                <a:gd name="f200" fmla="*/ f117 1 f123"/>
                <a:gd name="f201" fmla="*/ f161 1 f122"/>
                <a:gd name="f202" fmla="*/ f162 1 f123"/>
                <a:gd name="f203" fmla="*/ f163 1 f122"/>
                <a:gd name="f204" fmla="*/ f164 1 f122"/>
                <a:gd name="f205" fmla="*/ f165 1 f123"/>
                <a:gd name="f206" fmla="*/ f166 1 f122"/>
                <a:gd name="f207" fmla="*/ f167 1 f123"/>
                <a:gd name="f208" fmla="*/ f168 1 f122"/>
                <a:gd name="f209" fmla="*/ f169 1 f123"/>
                <a:gd name="f210" fmla="*/ f170 1 f122"/>
                <a:gd name="f211" fmla="*/ f171 1 f123"/>
                <a:gd name="f212" fmla="*/ f172 1 f122"/>
                <a:gd name="f213" fmla="*/ f173 1 f123"/>
                <a:gd name="f214" fmla="*/ f174 1 f122"/>
                <a:gd name="f215" fmla="*/ f175 1 f123"/>
                <a:gd name="f216" fmla="*/ f176 1 f122"/>
                <a:gd name="f217" fmla="*/ f177 1 f123"/>
                <a:gd name="f218" fmla="*/ f178 1 f122"/>
                <a:gd name="f219" fmla="*/ f179 1 f123"/>
                <a:gd name="f220" fmla="*/ f180 1 f122"/>
                <a:gd name="f221" fmla="*/ f181 1 f123"/>
                <a:gd name="f222" fmla="*/ f182 1 f122"/>
                <a:gd name="f223" fmla="*/ f183 1 f123"/>
                <a:gd name="f224" fmla="*/ f184 1 f122"/>
                <a:gd name="f225" fmla="*/ f185 1 f123"/>
                <a:gd name="f226" fmla="*/ f186 1 f122"/>
                <a:gd name="f227" fmla="*/ f187 1 f123"/>
                <a:gd name="f228" fmla="*/ f188 1 f122"/>
                <a:gd name="f229" fmla="*/ f189 1 f123"/>
                <a:gd name="f230" fmla="*/ f190 1 f122"/>
                <a:gd name="f231" fmla="*/ f191 1 f122"/>
                <a:gd name="f232" fmla="*/ f192 1 f123"/>
                <a:gd name="f233" fmla="*/ f193 1 f122"/>
                <a:gd name="f234" fmla="*/ f194 1 f123"/>
                <a:gd name="f235" fmla="*/ f195 1 f122"/>
                <a:gd name="f236" fmla="*/ f196 1 f123"/>
                <a:gd name="f237" fmla="*/ f197 f113 1"/>
                <a:gd name="f238" fmla="*/ f198 f113 1"/>
                <a:gd name="f239" fmla="*/ f200 f114 1"/>
                <a:gd name="f240" fmla="*/ f199 f114 1"/>
                <a:gd name="f241" fmla="*/ f201 f113 1"/>
                <a:gd name="f242" fmla="*/ f202 f114 1"/>
                <a:gd name="f243" fmla="*/ f203 f113 1"/>
                <a:gd name="f244" fmla="*/ f204 f113 1"/>
                <a:gd name="f245" fmla="*/ f205 f114 1"/>
                <a:gd name="f246" fmla="*/ f206 f113 1"/>
                <a:gd name="f247" fmla="*/ f207 f114 1"/>
                <a:gd name="f248" fmla="*/ f208 f113 1"/>
                <a:gd name="f249" fmla="*/ f209 f114 1"/>
                <a:gd name="f250" fmla="*/ f210 f113 1"/>
                <a:gd name="f251" fmla="*/ f211 f114 1"/>
                <a:gd name="f252" fmla="*/ f212 f113 1"/>
                <a:gd name="f253" fmla="*/ f213 f114 1"/>
                <a:gd name="f254" fmla="*/ f214 f113 1"/>
                <a:gd name="f255" fmla="*/ f215 f114 1"/>
                <a:gd name="f256" fmla="*/ f216 f113 1"/>
                <a:gd name="f257" fmla="*/ f217 f114 1"/>
                <a:gd name="f258" fmla="*/ f218 f113 1"/>
                <a:gd name="f259" fmla="*/ f219 f114 1"/>
                <a:gd name="f260" fmla="*/ f220 f113 1"/>
                <a:gd name="f261" fmla="*/ f221 f114 1"/>
                <a:gd name="f262" fmla="*/ f222 f113 1"/>
                <a:gd name="f263" fmla="*/ f223 f114 1"/>
                <a:gd name="f264" fmla="*/ f224 f113 1"/>
                <a:gd name="f265" fmla="*/ f225 f114 1"/>
                <a:gd name="f266" fmla="*/ f226 f113 1"/>
                <a:gd name="f267" fmla="*/ f227 f114 1"/>
                <a:gd name="f268" fmla="*/ f228 f113 1"/>
                <a:gd name="f269" fmla="*/ f229 f114 1"/>
                <a:gd name="f270" fmla="*/ f230 f113 1"/>
                <a:gd name="f271" fmla="*/ f231 f113 1"/>
                <a:gd name="f272" fmla="*/ f232 f114 1"/>
                <a:gd name="f273" fmla="*/ f233 f113 1"/>
                <a:gd name="f274" fmla="*/ f234 f114 1"/>
                <a:gd name="f275" fmla="*/ f235 f113 1"/>
                <a:gd name="f276" fmla="*/ f236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0">
                  <a:pos x="f241" y="f242"/>
                </a:cxn>
                <a:cxn ang="f160">
                  <a:pos x="f243" y="f242"/>
                </a:cxn>
                <a:cxn ang="f160">
                  <a:pos x="f244" y="f245"/>
                </a:cxn>
                <a:cxn ang="f160">
                  <a:pos x="f246" y="f247"/>
                </a:cxn>
                <a:cxn ang="f160">
                  <a:pos x="f248" y="f249"/>
                </a:cxn>
                <a:cxn ang="f160">
                  <a:pos x="f250" y="f251"/>
                </a:cxn>
                <a:cxn ang="f160">
                  <a:pos x="f252" y="f253"/>
                </a:cxn>
                <a:cxn ang="f160">
                  <a:pos x="f254" y="f255"/>
                </a:cxn>
                <a:cxn ang="f160">
                  <a:pos x="f256" y="f257"/>
                </a:cxn>
                <a:cxn ang="f160">
                  <a:pos x="f258" y="f259"/>
                </a:cxn>
                <a:cxn ang="f160">
                  <a:pos x="f260" y="f261"/>
                </a:cxn>
                <a:cxn ang="f160">
                  <a:pos x="f262" y="f263"/>
                </a:cxn>
                <a:cxn ang="f160">
                  <a:pos x="f264" y="f265"/>
                </a:cxn>
                <a:cxn ang="f160">
                  <a:pos x="f266" y="f267"/>
                </a:cxn>
                <a:cxn ang="f160">
                  <a:pos x="f268" y="f269"/>
                </a:cxn>
                <a:cxn ang="f160">
                  <a:pos x="f270" y="f267"/>
                </a:cxn>
                <a:cxn ang="f160">
                  <a:pos x="f271" y="f272"/>
                </a:cxn>
                <a:cxn ang="f160">
                  <a:pos x="f273" y="f274"/>
                </a:cxn>
                <a:cxn ang="f160">
                  <a:pos x="f275" y="f276"/>
                </a:cxn>
                <a:cxn ang="f160">
                  <a:pos x="f241" y="f242"/>
                </a:cxn>
              </a:cxnLst>
              <a:rect l="f237" t="f240" r="f238" b="f239"/>
              <a:pathLst>
                <a:path w="186675" h="175397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15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85"/>
                    <a:pt x="f6" y="f83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5"/>
                  </a:cubicBezTo>
                  <a:cubicBezTo>
                    <a:pt x="f108" y="f109"/>
                    <a:pt x="f110" y="f111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Forma libre: forma 80">
              <a:extLst>
                <a:ext uri="{FF2B5EF4-FFF2-40B4-BE49-F238E27FC236}">
                  <a16:creationId xmlns:a16="http://schemas.microsoft.com/office/drawing/2014/main" id="{9F20E9E1-5C55-456D-9DA9-6C106D1312A5}"/>
                </a:ext>
              </a:extLst>
            </p:cNvPr>
            <p:cNvSpPr/>
            <p:nvPr/>
          </p:nvSpPr>
          <p:spPr>
            <a:xfrm>
              <a:off x="2988122" y="2461939"/>
              <a:ext cx="100968" cy="1718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965"/>
                <a:gd name="f7" fmla="val 171847"/>
                <a:gd name="f8" fmla="val 286"/>
                <a:gd name="f9" fmla="val 51911"/>
                <a:gd name="f10" fmla="val 571"/>
                <a:gd name="f11" fmla="val 103727"/>
                <a:gd name="f12" fmla="val 857"/>
                <a:gd name="f13" fmla="val 155638"/>
                <a:gd name="f14" fmla="val 4286"/>
                <a:gd name="f15" fmla="val 164592"/>
                <a:gd name="f16" fmla="val 12287"/>
                <a:gd name="f17" fmla="val 170879"/>
                <a:gd name="f18" fmla="val 21526"/>
                <a:gd name="f19" fmla="val 171736"/>
                <a:gd name="f20" fmla="val 32195"/>
                <a:gd name="f21" fmla="val 172783"/>
                <a:gd name="f22" fmla="val 42482"/>
                <a:gd name="f23" fmla="val 166402"/>
                <a:gd name="f24" fmla="val 46768"/>
                <a:gd name="f25" fmla="val 156020"/>
                <a:gd name="f26" fmla="val 46673"/>
                <a:gd name="f27" fmla="val 121253"/>
                <a:gd name="f28" fmla="val 46482"/>
                <a:gd name="f29" fmla="val 86487"/>
                <a:gd name="f30" fmla="val 46387"/>
                <a:gd name="f31" fmla="val 51721"/>
                <a:gd name="f32" fmla="val 49721"/>
                <a:gd name="f33" fmla="val 52006"/>
                <a:gd name="f34" fmla="val 53054"/>
                <a:gd name="f35" fmla="val 52292"/>
                <a:gd name="f36" fmla="val 56293"/>
                <a:gd name="f37" fmla="val 52578"/>
                <a:gd name="f38" fmla="val 55912"/>
                <a:gd name="f39" fmla="val 86773"/>
                <a:gd name="f40" fmla="val 55436"/>
                <a:gd name="f41" fmla="val 120967"/>
                <a:gd name="f42" fmla="val 55054"/>
                <a:gd name="f43" fmla="val 155257"/>
                <a:gd name="f44" fmla="val 58293"/>
                <a:gd name="f45" fmla="val 165259"/>
                <a:gd name="f46" fmla="val 67723"/>
                <a:gd name="f47" fmla="val 172021"/>
                <a:gd name="f48" fmla="val 78200"/>
                <a:gd name="f49" fmla="val 171831"/>
                <a:gd name="f50" fmla="val 88487"/>
                <a:gd name="f51" fmla="val 171640"/>
                <a:gd name="f52" fmla="val 97536"/>
                <a:gd name="f53" fmla="val 164782"/>
                <a:gd name="f54" fmla="val 100584"/>
                <a:gd name="f55" fmla="val 154877"/>
                <a:gd name="f56" fmla="val 100679"/>
                <a:gd name="f57" fmla="val 103251"/>
                <a:gd name="f58" fmla="val 100870"/>
                <a:gd name="f59" fmla="val 95"/>
                <a:gd name="f60" fmla="val 67342"/>
                <a:gd name="f61" fmla="val 33719"/>
                <a:gd name="f62" fmla="+- 0 0 -90"/>
                <a:gd name="f63" fmla="*/ f3 1 100965"/>
                <a:gd name="f64" fmla="*/ f4 1 171847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100965"/>
                <a:gd name="f73" fmla="*/ f69 1 171847"/>
                <a:gd name="f74" fmla="*/ 0 f70 1"/>
                <a:gd name="f75" fmla="*/ 0 f69 1"/>
                <a:gd name="f76" fmla="*/ 857 f70 1"/>
                <a:gd name="f77" fmla="*/ 155638 f69 1"/>
                <a:gd name="f78" fmla="*/ 21526 f70 1"/>
                <a:gd name="f79" fmla="*/ 171736 f69 1"/>
                <a:gd name="f80" fmla="*/ 46768 f70 1"/>
                <a:gd name="f81" fmla="*/ 156020 f69 1"/>
                <a:gd name="f82" fmla="*/ 46387 f70 1"/>
                <a:gd name="f83" fmla="*/ 51721 f69 1"/>
                <a:gd name="f84" fmla="*/ 56293 f70 1"/>
                <a:gd name="f85" fmla="*/ 52578 f69 1"/>
                <a:gd name="f86" fmla="*/ 55054 f70 1"/>
                <a:gd name="f87" fmla="*/ 155257 f69 1"/>
                <a:gd name="f88" fmla="*/ 78200 f70 1"/>
                <a:gd name="f89" fmla="*/ 171831 f69 1"/>
                <a:gd name="f90" fmla="*/ 100584 f70 1"/>
                <a:gd name="f91" fmla="*/ 154877 f69 1"/>
                <a:gd name="f92" fmla="*/ 100965 f70 1"/>
                <a:gd name="f93" fmla="*/ 95 f69 1"/>
                <a:gd name="f94" fmla="+- f71 0 f1"/>
                <a:gd name="f95" fmla="*/ f74 1 100965"/>
                <a:gd name="f96" fmla="*/ f75 1 171847"/>
                <a:gd name="f97" fmla="*/ f76 1 100965"/>
                <a:gd name="f98" fmla="*/ f77 1 171847"/>
                <a:gd name="f99" fmla="*/ f78 1 100965"/>
                <a:gd name="f100" fmla="*/ f79 1 171847"/>
                <a:gd name="f101" fmla="*/ f80 1 100965"/>
                <a:gd name="f102" fmla="*/ f81 1 171847"/>
                <a:gd name="f103" fmla="*/ f82 1 100965"/>
                <a:gd name="f104" fmla="*/ f83 1 171847"/>
                <a:gd name="f105" fmla="*/ f84 1 100965"/>
                <a:gd name="f106" fmla="*/ f85 1 171847"/>
                <a:gd name="f107" fmla="*/ f86 1 100965"/>
                <a:gd name="f108" fmla="*/ f87 1 171847"/>
                <a:gd name="f109" fmla="*/ f88 1 100965"/>
                <a:gd name="f110" fmla="*/ f89 1 171847"/>
                <a:gd name="f111" fmla="*/ f90 1 100965"/>
                <a:gd name="f112" fmla="*/ f91 1 171847"/>
                <a:gd name="f113" fmla="*/ f92 1 100965"/>
                <a:gd name="f114" fmla="*/ f93 1 171847"/>
                <a:gd name="f115" fmla="*/ f65 1 f72"/>
                <a:gd name="f116" fmla="*/ f66 1 f72"/>
                <a:gd name="f117" fmla="*/ f65 1 f73"/>
                <a:gd name="f118" fmla="*/ f67 1 f73"/>
                <a:gd name="f119" fmla="*/ f95 1 f72"/>
                <a:gd name="f120" fmla="*/ f96 1 f73"/>
                <a:gd name="f121" fmla="*/ f97 1 f72"/>
                <a:gd name="f122" fmla="*/ f98 1 f73"/>
                <a:gd name="f123" fmla="*/ f99 1 f72"/>
                <a:gd name="f124" fmla="*/ f100 1 f73"/>
                <a:gd name="f125" fmla="*/ f101 1 f72"/>
                <a:gd name="f126" fmla="*/ f102 1 f73"/>
                <a:gd name="f127" fmla="*/ f103 1 f72"/>
                <a:gd name="f128" fmla="*/ f104 1 f73"/>
                <a:gd name="f129" fmla="*/ f105 1 f72"/>
                <a:gd name="f130" fmla="*/ f106 1 f73"/>
                <a:gd name="f131" fmla="*/ f107 1 f72"/>
                <a:gd name="f132" fmla="*/ f108 1 f73"/>
                <a:gd name="f133" fmla="*/ f109 1 f72"/>
                <a:gd name="f134" fmla="*/ f110 1 f73"/>
                <a:gd name="f135" fmla="*/ f111 1 f72"/>
                <a:gd name="f136" fmla="*/ f112 1 f73"/>
                <a:gd name="f137" fmla="*/ f113 1 f72"/>
                <a:gd name="f138" fmla="*/ f114 1 f73"/>
                <a:gd name="f139" fmla="*/ f115 f63 1"/>
                <a:gd name="f140" fmla="*/ f116 f63 1"/>
                <a:gd name="f141" fmla="*/ f118 f64 1"/>
                <a:gd name="f142" fmla="*/ f117 f64 1"/>
                <a:gd name="f143" fmla="*/ f119 f63 1"/>
                <a:gd name="f144" fmla="*/ f120 f64 1"/>
                <a:gd name="f145" fmla="*/ f121 f63 1"/>
                <a:gd name="f146" fmla="*/ f122 f64 1"/>
                <a:gd name="f147" fmla="*/ f123 f63 1"/>
                <a:gd name="f148" fmla="*/ f124 f64 1"/>
                <a:gd name="f149" fmla="*/ f125 f63 1"/>
                <a:gd name="f150" fmla="*/ f126 f64 1"/>
                <a:gd name="f151" fmla="*/ f127 f63 1"/>
                <a:gd name="f152" fmla="*/ f128 f64 1"/>
                <a:gd name="f153" fmla="*/ f129 f63 1"/>
                <a:gd name="f154" fmla="*/ f130 f64 1"/>
                <a:gd name="f155" fmla="*/ f131 f63 1"/>
                <a:gd name="f156" fmla="*/ f132 f64 1"/>
                <a:gd name="f157" fmla="*/ f133 f63 1"/>
                <a:gd name="f158" fmla="*/ f134 f64 1"/>
                <a:gd name="f159" fmla="*/ f135 f63 1"/>
                <a:gd name="f160" fmla="*/ f136 f64 1"/>
                <a:gd name="f161" fmla="*/ f137 f63 1"/>
                <a:gd name="f162" fmla="*/ f13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3" y="f144"/>
                </a:cxn>
                <a:cxn ang="f94">
                  <a:pos x="f145" y="f146"/>
                </a:cxn>
                <a:cxn ang="f94">
                  <a:pos x="f147" y="f148"/>
                </a:cxn>
                <a:cxn ang="f94">
                  <a:pos x="f149" y="f150"/>
                </a:cxn>
                <a:cxn ang="f94">
                  <a:pos x="f151" y="f152"/>
                </a:cxn>
                <a:cxn ang="f94">
                  <a:pos x="f153" y="f154"/>
                </a:cxn>
                <a:cxn ang="f94">
                  <a:pos x="f155" y="f156"/>
                </a:cxn>
                <a:cxn ang="f94">
                  <a:pos x="f157" y="f158"/>
                </a:cxn>
                <a:cxn ang="f94">
                  <a:pos x="f159" y="f160"/>
                </a:cxn>
                <a:cxn ang="f94">
                  <a:pos x="f161" y="f162"/>
                </a:cxn>
                <a:cxn ang="f94">
                  <a:pos x="f143" y="f144"/>
                </a:cxn>
              </a:cxnLst>
              <a:rect l="f139" t="f142" r="f140" b="f141"/>
              <a:pathLst>
                <a:path w="100965" h="171847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31"/>
                    <a:pt x="f6" y="f59"/>
                  </a:cubicBezTo>
                  <a:cubicBezTo>
                    <a:pt x="f60" y="f5"/>
                    <a:pt x="f61" y="f5"/>
                    <a:pt x="f5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6" name="Forma libre: forma 81">
              <a:extLst>
                <a:ext uri="{FF2B5EF4-FFF2-40B4-BE49-F238E27FC236}">
                  <a16:creationId xmlns:a16="http://schemas.microsoft.com/office/drawing/2014/main" id="{5C6BCE49-AA00-4143-8299-67685055AA50}"/>
                </a:ext>
              </a:extLst>
            </p:cNvPr>
            <p:cNvSpPr/>
            <p:nvPr/>
          </p:nvSpPr>
          <p:spPr>
            <a:xfrm>
              <a:off x="3154808" y="2329580"/>
              <a:ext cx="201643" cy="1934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644"/>
                <a:gd name="f7" fmla="val 193480"/>
                <a:gd name="f8" fmla="val 96583"/>
                <a:gd name="f9" fmla="val 147"/>
                <a:gd name="f10" fmla="val 88297"/>
                <a:gd name="f11" fmla="val 433"/>
                <a:gd name="f12" fmla="val 77248"/>
                <a:gd name="f13" fmla="val 718"/>
                <a:gd name="f14" fmla="val 64579"/>
                <a:gd name="f15" fmla="val 6243"/>
                <a:gd name="f16" fmla="val 44958"/>
                <a:gd name="f17" fmla="val 14720"/>
                <a:gd name="f18" fmla="val 34385"/>
                <a:gd name="f19" fmla="val 29865"/>
                <a:gd name="f20" fmla="val 27623"/>
                <a:gd name="f21" fmla="val 39866"/>
                <a:gd name="f22" fmla="val 12573"/>
                <a:gd name="f23" fmla="val 62155"/>
                <a:gd name="f24" fmla="val 8382"/>
                <a:gd name="f25" fmla="val 84919"/>
                <a:gd name="f26" fmla="val 3334"/>
                <a:gd name="f27" fmla="val 112732"/>
                <a:gd name="f28" fmla="val 1619"/>
                <a:gd name="f29" fmla="val 122162"/>
                <a:gd name="f30" fmla="val 571"/>
                <a:gd name="f31" fmla="val 130068"/>
                <a:gd name="f32" fmla="val 135402"/>
                <a:gd name="f33" fmla="val 141879"/>
                <a:gd name="f34" fmla="val 4096"/>
                <a:gd name="f35" fmla="val 147499"/>
                <a:gd name="f36" fmla="val 9906"/>
                <a:gd name="f37" fmla="val 149213"/>
                <a:gd name="f38" fmla="val 16574"/>
                <a:gd name="f39" fmla="val 151213"/>
                <a:gd name="f40" fmla="val 24003"/>
                <a:gd name="f41" fmla="val 147784"/>
                <a:gd name="f42" fmla="val 27051"/>
                <a:gd name="f43" fmla="val 140926"/>
                <a:gd name="f44" fmla="val 27813"/>
                <a:gd name="f45" fmla="val 131116"/>
                <a:gd name="f46" fmla="val 29242"/>
                <a:gd name="f47" fmla="val 119971"/>
                <a:gd name="f48" fmla="val 32004"/>
                <a:gd name="f49" fmla="val 107779"/>
                <a:gd name="f50" fmla="val 35814"/>
                <a:gd name="f51" fmla="val 90920"/>
                <a:gd name="f52" fmla="val 41148"/>
                <a:gd name="f53" fmla="val 76633"/>
                <a:gd name="f54" fmla="val 46387"/>
                <a:gd name="f55" fmla="val 65298"/>
                <a:gd name="f56" fmla="val 43815"/>
                <a:gd name="f57" fmla="val 86539"/>
                <a:gd name="f58" fmla="val 103588"/>
                <a:gd name="f59" fmla="val 39243"/>
                <a:gd name="f60" fmla="val 115495"/>
                <a:gd name="f61" fmla="val 37433"/>
                <a:gd name="f62" fmla="val 126734"/>
                <a:gd name="f63" fmla="val 35624"/>
                <a:gd name="f64" fmla="val 136640"/>
                <a:gd name="f65" fmla="val 34862"/>
                <a:gd name="f66" fmla="val 150832"/>
                <a:gd name="f67" fmla="val 34290"/>
                <a:gd name="f68" fmla="val 161881"/>
                <a:gd name="f69" fmla="val 34480"/>
                <a:gd name="f70" fmla="val 171025"/>
                <a:gd name="f71" fmla="val 177312"/>
                <a:gd name="f72" fmla="val 39148"/>
                <a:gd name="f73" fmla="val 180646"/>
                <a:gd name="f74" fmla="val 45529"/>
                <a:gd name="f75" fmla="val 184837"/>
                <a:gd name="f76" fmla="val 54197"/>
                <a:gd name="f77" fmla="val 188075"/>
                <a:gd name="f78" fmla="val 56102"/>
                <a:gd name="f79" fmla="val 188742"/>
                <a:gd name="f80" fmla="val 58103"/>
                <a:gd name="f81" fmla="val 189409"/>
                <a:gd name="f82" fmla="val 73438"/>
                <a:gd name="f83" fmla="val 194076"/>
                <a:gd name="f84" fmla="val 96298"/>
                <a:gd name="f85" fmla="val 193504"/>
                <a:gd name="f86" fmla="val 100013"/>
                <a:gd name="f87" fmla="val 193409"/>
                <a:gd name="f88" fmla="val 123539"/>
                <a:gd name="f89" fmla="val 192742"/>
                <a:gd name="f90" fmla="val 135350"/>
                <a:gd name="f91" fmla="val 192361"/>
                <a:gd name="f92" fmla="val 142494"/>
                <a:gd name="f93" fmla="val 190075"/>
                <a:gd name="f94" fmla="val 153638"/>
                <a:gd name="f95" fmla="val 186551"/>
                <a:gd name="f96" fmla="val 162020"/>
                <a:gd name="f97" fmla="val 181312"/>
                <a:gd name="f98" fmla="val 167354"/>
                <a:gd name="f99" fmla="val 177407"/>
                <a:gd name="f100" fmla="val 167164"/>
                <a:gd name="f101" fmla="val 162358"/>
                <a:gd name="f102" fmla="val 166307"/>
                <a:gd name="f103" fmla="val 146070"/>
                <a:gd name="f104" fmla="val 164592"/>
                <a:gd name="f105" fmla="val 128830"/>
                <a:gd name="f106" fmla="val 162211"/>
                <a:gd name="f107" fmla="val 104922"/>
                <a:gd name="f108" fmla="val 158401"/>
                <a:gd name="f109" fmla="val 83110"/>
                <a:gd name="f110" fmla="val 154115"/>
                <a:gd name="f111" fmla="val 63679"/>
                <a:gd name="f112" fmla="val 159163"/>
                <a:gd name="f113" fmla="val 73108"/>
                <a:gd name="f114" fmla="val 164783"/>
                <a:gd name="f115" fmla="val 86158"/>
                <a:gd name="f116" fmla="val 168497"/>
                <a:gd name="f117" fmla="val 102350"/>
                <a:gd name="f118" fmla="val 171355"/>
                <a:gd name="f119" fmla="val 114733"/>
                <a:gd name="f120" fmla="val 172212"/>
                <a:gd name="f121" fmla="val 125877"/>
                <a:gd name="f122" fmla="val 172402"/>
                <a:gd name="f123" fmla="val 134926"/>
                <a:gd name="f124" fmla="val 172974"/>
                <a:gd name="f125" fmla="val 141593"/>
                <a:gd name="f126" fmla="val 177736"/>
                <a:gd name="f127" fmla="val 147213"/>
                <a:gd name="f128" fmla="val 184023"/>
                <a:gd name="f129" fmla="val 148737"/>
                <a:gd name="f130" fmla="val 190976"/>
                <a:gd name="f131" fmla="val 150451"/>
                <a:gd name="f132" fmla="val 198501"/>
                <a:gd name="f133" fmla="val 146737"/>
                <a:gd name="f134" fmla="val 139879"/>
                <a:gd name="f135" fmla="val 201454"/>
                <a:gd name="f136" fmla="val 133783"/>
                <a:gd name="f137" fmla="val 201263"/>
                <a:gd name="f138" fmla="val 127782"/>
                <a:gd name="f139" fmla="val 201073"/>
                <a:gd name="f140" fmla="val 121686"/>
                <a:gd name="f141" fmla="val 199644"/>
                <a:gd name="f142" fmla="val 113304"/>
                <a:gd name="f143" fmla="val 197358"/>
                <a:gd name="f144" fmla="val 101683"/>
                <a:gd name="f145" fmla="val 193739"/>
                <a:gd name="f146" fmla="val 88063"/>
                <a:gd name="f147" fmla="val 189643"/>
                <a:gd name="f148" fmla="val 72346"/>
                <a:gd name="f149" fmla="val 187547"/>
                <a:gd name="f150" fmla="val 64155"/>
                <a:gd name="f151" fmla="val 183356"/>
                <a:gd name="f152" fmla="val 54916"/>
                <a:gd name="f153" fmla="val 178308"/>
                <a:gd name="f154" fmla="val 43676"/>
                <a:gd name="f155" fmla="val 170212"/>
                <a:gd name="f156" fmla="val 25579"/>
                <a:gd name="f157" fmla="val 151352"/>
                <a:gd name="f158" fmla="val 13006"/>
                <a:gd name="f159" fmla="val 130492"/>
                <a:gd name="f160" fmla="val -901"/>
                <a:gd name="f161" fmla="val 108585"/>
                <a:gd name="f162" fmla="val -234"/>
                <a:gd name="f163" fmla="+- 0 0 -90"/>
                <a:gd name="f164" fmla="*/ f3 1 201644"/>
                <a:gd name="f165" fmla="*/ f4 1 193480"/>
                <a:gd name="f166" fmla="val f5"/>
                <a:gd name="f167" fmla="val f6"/>
                <a:gd name="f168" fmla="val f7"/>
                <a:gd name="f169" fmla="*/ f163 f0 1"/>
                <a:gd name="f170" fmla="+- f168 0 f166"/>
                <a:gd name="f171" fmla="+- f167 0 f166"/>
                <a:gd name="f172" fmla="*/ f169 1 f2"/>
                <a:gd name="f173" fmla="*/ f171 1 201644"/>
                <a:gd name="f174" fmla="*/ f170 1 193480"/>
                <a:gd name="f175" fmla="*/ 96583 f171 1"/>
                <a:gd name="f176" fmla="*/ 147 f170 1"/>
                <a:gd name="f177" fmla="*/ 64579 f171 1"/>
                <a:gd name="f178" fmla="*/ 6243 f170 1"/>
                <a:gd name="f179" fmla="*/ 27623 f171 1"/>
                <a:gd name="f180" fmla="*/ 39866 f170 1"/>
                <a:gd name="f181" fmla="*/ 3334 f171 1"/>
                <a:gd name="f182" fmla="*/ 112732 f170 1"/>
                <a:gd name="f183" fmla="*/ 0 f171 1"/>
                <a:gd name="f184" fmla="*/ 135402 f170 1"/>
                <a:gd name="f185" fmla="*/ 9906 f171 1"/>
                <a:gd name="f186" fmla="*/ 149213 f170 1"/>
                <a:gd name="f187" fmla="*/ 27051 f171 1"/>
                <a:gd name="f188" fmla="*/ 140926 f170 1"/>
                <a:gd name="f189" fmla="*/ 32004 f171 1"/>
                <a:gd name="f190" fmla="*/ 107779 f170 1"/>
                <a:gd name="f191" fmla="*/ 46387 f171 1"/>
                <a:gd name="f192" fmla="*/ 65298 f170 1"/>
                <a:gd name="f193" fmla="*/ 39243 f171 1"/>
                <a:gd name="f194" fmla="*/ 115495 f170 1"/>
                <a:gd name="f195" fmla="*/ 34862 f171 1"/>
                <a:gd name="f196" fmla="*/ 150832 f170 1"/>
                <a:gd name="f197" fmla="*/ 177312 f170 1"/>
                <a:gd name="f198" fmla="*/ 54197 f171 1"/>
                <a:gd name="f199" fmla="*/ 188075 f170 1"/>
                <a:gd name="f200" fmla="*/ 58103 f171 1"/>
                <a:gd name="f201" fmla="*/ 189409 f170 1"/>
                <a:gd name="f202" fmla="*/ 100013 f171 1"/>
                <a:gd name="f203" fmla="*/ 193409 f170 1"/>
                <a:gd name="f204" fmla="*/ 142494 f171 1"/>
                <a:gd name="f205" fmla="*/ 190075 f170 1"/>
                <a:gd name="f206" fmla="*/ 167354 f171 1"/>
                <a:gd name="f207" fmla="*/ 177407 f170 1"/>
                <a:gd name="f208" fmla="*/ 164592 f171 1"/>
                <a:gd name="f209" fmla="*/ 128830 f170 1"/>
                <a:gd name="f210" fmla="*/ 154115 f171 1"/>
                <a:gd name="f211" fmla="*/ 63679 f170 1"/>
                <a:gd name="f212" fmla="*/ 168497 f171 1"/>
                <a:gd name="f213" fmla="*/ 102350 f170 1"/>
                <a:gd name="f214" fmla="*/ 172402 f171 1"/>
                <a:gd name="f215" fmla="*/ 134926 f170 1"/>
                <a:gd name="f216" fmla="*/ 184023 f171 1"/>
                <a:gd name="f217" fmla="*/ 148737 f170 1"/>
                <a:gd name="f218" fmla="*/ 201644 f171 1"/>
                <a:gd name="f219" fmla="*/ 139879 f170 1"/>
                <a:gd name="f220" fmla="*/ 201073 f171 1"/>
                <a:gd name="f221" fmla="*/ 121686 f170 1"/>
                <a:gd name="f222" fmla="*/ 193739 f171 1"/>
                <a:gd name="f223" fmla="*/ 88063 f170 1"/>
                <a:gd name="f224" fmla="*/ 183356 f171 1"/>
                <a:gd name="f225" fmla="*/ 54916 f170 1"/>
                <a:gd name="f226" fmla="*/ 151352 f171 1"/>
                <a:gd name="f227" fmla="*/ 13006 f170 1"/>
                <a:gd name="f228" fmla="+- f172 0 f1"/>
                <a:gd name="f229" fmla="*/ f175 1 201644"/>
                <a:gd name="f230" fmla="*/ f176 1 193480"/>
                <a:gd name="f231" fmla="*/ f177 1 201644"/>
                <a:gd name="f232" fmla="*/ f178 1 193480"/>
                <a:gd name="f233" fmla="*/ f179 1 201644"/>
                <a:gd name="f234" fmla="*/ f180 1 193480"/>
                <a:gd name="f235" fmla="*/ f181 1 201644"/>
                <a:gd name="f236" fmla="*/ f182 1 193480"/>
                <a:gd name="f237" fmla="*/ f183 1 201644"/>
                <a:gd name="f238" fmla="*/ f184 1 193480"/>
                <a:gd name="f239" fmla="*/ f185 1 201644"/>
                <a:gd name="f240" fmla="*/ f186 1 193480"/>
                <a:gd name="f241" fmla="*/ f187 1 201644"/>
                <a:gd name="f242" fmla="*/ f188 1 193480"/>
                <a:gd name="f243" fmla="*/ f189 1 201644"/>
                <a:gd name="f244" fmla="*/ f190 1 193480"/>
                <a:gd name="f245" fmla="*/ f191 1 201644"/>
                <a:gd name="f246" fmla="*/ f192 1 193480"/>
                <a:gd name="f247" fmla="*/ f193 1 201644"/>
                <a:gd name="f248" fmla="*/ f194 1 193480"/>
                <a:gd name="f249" fmla="*/ f195 1 201644"/>
                <a:gd name="f250" fmla="*/ f196 1 193480"/>
                <a:gd name="f251" fmla="*/ f197 1 193480"/>
                <a:gd name="f252" fmla="*/ f198 1 201644"/>
                <a:gd name="f253" fmla="*/ f199 1 193480"/>
                <a:gd name="f254" fmla="*/ f200 1 201644"/>
                <a:gd name="f255" fmla="*/ f201 1 193480"/>
                <a:gd name="f256" fmla="*/ f202 1 201644"/>
                <a:gd name="f257" fmla="*/ f203 1 193480"/>
                <a:gd name="f258" fmla="*/ f204 1 201644"/>
                <a:gd name="f259" fmla="*/ f205 1 193480"/>
                <a:gd name="f260" fmla="*/ f206 1 201644"/>
                <a:gd name="f261" fmla="*/ f207 1 193480"/>
                <a:gd name="f262" fmla="*/ f208 1 201644"/>
                <a:gd name="f263" fmla="*/ f209 1 193480"/>
                <a:gd name="f264" fmla="*/ f210 1 201644"/>
                <a:gd name="f265" fmla="*/ f211 1 193480"/>
                <a:gd name="f266" fmla="*/ f212 1 201644"/>
                <a:gd name="f267" fmla="*/ f213 1 193480"/>
                <a:gd name="f268" fmla="*/ f214 1 201644"/>
                <a:gd name="f269" fmla="*/ f215 1 193480"/>
                <a:gd name="f270" fmla="*/ f216 1 201644"/>
                <a:gd name="f271" fmla="*/ f217 1 193480"/>
                <a:gd name="f272" fmla="*/ f218 1 201644"/>
                <a:gd name="f273" fmla="*/ f219 1 193480"/>
                <a:gd name="f274" fmla="*/ f220 1 201644"/>
                <a:gd name="f275" fmla="*/ f221 1 193480"/>
                <a:gd name="f276" fmla="*/ f222 1 201644"/>
                <a:gd name="f277" fmla="*/ f223 1 193480"/>
                <a:gd name="f278" fmla="*/ f224 1 201644"/>
                <a:gd name="f279" fmla="*/ f225 1 193480"/>
                <a:gd name="f280" fmla="*/ f226 1 201644"/>
                <a:gd name="f281" fmla="*/ f227 1 193480"/>
                <a:gd name="f282" fmla="*/ f166 1 f173"/>
                <a:gd name="f283" fmla="*/ f167 1 f173"/>
                <a:gd name="f284" fmla="*/ f166 1 f174"/>
                <a:gd name="f285" fmla="*/ f168 1 f174"/>
                <a:gd name="f286" fmla="*/ f229 1 f173"/>
                <a:gd name="f287" fmla="*/ f230 1 f174"/>
                <a:gd name="f288" fmla="*/ f231 1 f173"/>
                <a:gd name="f289" fmla="*/ f232 1 f174"/>
                <a:gd name="f290" fmla="*/ f233 1 f173"/>
                <a:gd name="f291" fmla="*/ f234 1 f174"/>
                <a:gd name="f292" fmla="*/ f235 1 f173"/>
                <a:gd name="f293" fmla="*/ f236 1 f174"/>
                <a:gd name="f294" fmla="*/ f237 1 f173"/>
                <a:gd name="f295" fmla="*/ f238 1 f174"/>
                <a:gd name="f296" fmla="*/ f239 1 f173"/>
                <a:gd name="f297" fmla="*/ f240 1 f174"/>
                <a:gd name="f298" fmla="*/ f241 1 f173"/>
                <a:gd name="f299" fmla="*/ f242 1 f174"/>
                <a:gd name="f300" fmla="*/ f243 1 f173"/>
                <a:gd name="f301" fmla="*/ f244 1 f174"/>
                <a:gd name="f302" fmla="*/ f245 1 f173"/>
                <a:gd name="f303" fmla="*/ f246 1 f174"/>
                <a:gd name="f304" fmla="*/ f247 1 f173"/>
                <a:gd name="f305" fmla="*/ f248 1 f174"/>
                <a:gd name="f306" fmla="*/ f249 1 f173"/>
                <a:gd name="f307" fmla="*/ f250 1 f174"/>
                <a:gd name="f308" fmla="*/ f251 1 f174"/>
                <a:gd name="f309" fmla="*/ f252 1 f173"/>
                <a:gd name="f310" fmla="*/ f253 1 f174"/>
                <a:gd name="f311" fmla="*/ f254 1 f173"/>
                <a:gd name="f312" fmla="*/ f255 1 f174"/>
                <a:gd name="f313" fmla="*/ f256 1 f173"/>
                <a:gd name="f314" fmla="*/ f257 1 f174"/>
                <a:gd name="f315" fmla="*/ f258 1 f173"/>
                <a:gd name="f316" fmla="*/ f259 1 f174"/>
                <a:gd name="f317" fmla="*/ f260 1 f173"/>
                <a:gd name="f318" fmla="*/ f261 1 f174"/>
                <a:gd name="f319" fmla="*/ f262 1 f173"/>
                <a:gd name="f320" fmla="*/ f263 1 f174"/>
                <a:gd name="f321" fmla="*/ f264 1 f173"/>
                <a:gd name="f322" fmla="*/ f265 1 f174"/>
                <a:gd name="f323" fmla="*/ f266 1 f173"/>
                <a:gd name="f324" fmla="*/ f267 1 f174"/>
                <a:gd name="f325" fmla="*/ f268 1 f173"/>
                <a:gd name="f326" fmla="*/ f269 1 f174"/>
                <a:gd name="f327" fmla="*/ f270 1 f173"/>
                <a:gd name="f328" fmla="*/ f271 1 f174"/>
                <a:gd name="f329" fmla="*/ f272 1 f173"/>
                <a:gd name="f330" fmla="*/ f273 1 f174"/>
                <a:gd name="f331" fmla="*/ f274 1 f173"/>
                <a:gd name="f332" fmla="*/ f275 1 f174"/>
                <a:gd name="f333" fmla="*/ f276 1 f173"/>
                <a:gd name="f334" fmla="*/ f277 1 f174"/>
                <a:gd name="f335" fmla="*/ f278 1 f173"/>
                <a:gd name="f336" fmla="*/ f279 1 f174"/>
                <a:gd name="f337" fmla="*/ f280 1 f173"/>
                <a:gd name="f338" fmla="*/ f281 1 f174"/>
                <a:gd name="f339" fmla="*/ f282 f164 1"/>
                <a:gd name="f340" fmla="*/ f283 f164 1"/>
                <a:gd name="f341" fmla="*/ f285 f165 1"/>
                <a:gd name="f342" fmla="*/ f284 f165 1"/>
                <a:gd name="f343" fmla="*/ f286 f164 1"/>
                <a:gd name="f344" fmla="*/ f287 f165 1"/>
                <a:gd name="f345" fmla="*/ f288 f164 1"/>
                <a:gd name="f346" fmla="*/ f289 f165 1"/>
                <a:gd name="f347" fmla="*/ f290 f164 1"/>
                <a:gd name="f348" fmla="*/ f291 f165 1"/>
                <a:gd name="f349" fmla="*/ f292 f164 1"/>
                <a:gd name="f350" fmla="*/ f293 f165 1"/>
                <a:gd name="f351" fmla="*/ f294 f164 1"/>
                <a:gd name="f352" fmla="*/ f295 f165 1"/>
                <a:gd name="f353" fmla="*/ f296 f164 1"/>
                <a:gd name="f354" fmla="*/ f297 f165 1"/>
                <a:gd name="f355" fmla="*/ f298 f164 1"/>
                <a:gd name="f356" fmla="*/ f299 f165 1"/>
                <a:gd name="f357" fmla="*/ f300 f164 1"/>
                <a:gd name="f358" fmla="*/ f301 f165 1"/>
                <a:gd name="f359" fmla="*/ f302 f164 1"/>
                <a:gd name="f360" fmla="*/ f303 f165 1"/>
                <a:gd name="f361" fmla="*/ f304 f164 1"/>
                <a:gd name="f362" fmla="*/ f305 f165 1"/>
                <a:gd name="f363" fmla="*/ f306 f164 1"/>
                <a:gd name="f364" fmla="*/ f307 f165 1"/>
                <a:gd name="f365" fmla="*/ f308 f165 1"/>
                <a:gd name="f366" fmla="*/ f309 f164 1"/>
                <a:gd name="f367" fmla="*/ f310 f165 1"/>
                <a:gd name="f368" fmla="*/ f311 f164 1"/>
                <a:gd name="f369" fmla="*/ f312 f165 1"/>
                <a:gd name="f370" fmla="*/ f313 f164 1"/>
                <a:gd name="f371" fmla="*/ f314 f165 1"/>
                <a:gd name="f372" fmla="*/ f315 f164 1"/>
                <a:gd name="f373" fmla="*/ f316 f165 1"/>
                <a:gd name="f374" fmla="*/ f317 f164 1"/>
                <a:gd name="f375" fmla="*/ f318 f165 1"/>
                <a:gd name="f376" fmla="*/ f319 f164 1"/>
                <a:gd name="f377" fmla="*/ f320 f165 1"/>
                <a:gd name="f378" fmla="*/ f321 f164 1"/>
                <a:gd name="f379" fmla="*/ f322 f165 1"/>
                <a:gd name="f380" fmla="*/ f323 f164 1"/>
                <a:gd name="f381" fmla="*/ f324 f165 1"/>
                <a:gd name="f382" fmla="*/ f325 f164 1"/>
                <a:gd name="f383" fmla="*/ f326 f165 1"/>
                <a:gd name="f384" fmla="*/ f327 f164 1"/>
                <a:gd name="f385" fmla="*/ f328 f165 1"/>
                <a:gd name="f386" fmla="*/ f329 f164 1"/>
                <a:gd name="f387" fmla="*/ f330 f165 1"/>
                <a:gd name="f388" fmla="*/ f331 f164 1"/>
                <a:gd name="f389" fmla="*/ f332 f165 1"/>
                <a:gd name="f390" fmla="*/ f333 f164 1"/>
                <a:gd name="f391" fmla="*/ f334 f165 1"/>
                <a:gd name="f392" fmla="*/ f335 f164 1"/>
                <a:gd name="f393" fmla="*/ f336 f165 1"/>
                <a:gd name="f394" fmla="*/ f337 f164 1"/>
                <a:gd name="f395" fmla="*/ f338 f1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8">
                  <a:pos x="f343" y="f344"/>
                </a:cxn>
                <a:cxn ang="f228">
                  <a:pos x="f345" y="f346"/>
                </a:cxn>
                <a:cxn ang="f228">
                  <a:pos x="f347" y="f348"/>
                </a:cxn>
                <a:cxn ang="f228">
                  <a:pos x="f349" y="f350"/>
                </a:cxn>
                <a:cxn ang="f228">
                  <a:pos x="f351" y="f352"/>
                </a:cxn>
                <a:cxn ang="f228">
                  <a:pos x="f353" y="f354"/>
                </a:cxn>
                <a:cxn ang="f228">
                  <a:pos x="f355" y="f356"/>
                </a:cxn>
                <a:cxn ang="f228">
                  <a:pos x="f357" y="f358"/>
                </a:cxn>
                <a:cxn ang="f228">
                  <a:pos x="f359" y="f360"/>
                </a:cxn>
                <a:cxn ang="f228">
                  <a:pos x="f361" y="f362"/>
                </a:cxn>
                <a:cxn ang="f228">
                  <a:pos x="f363" y="f364"/>
                </a:cxn>
                <a:cxn ang="f228">
                  <a:pos x="f363" y="f365"/>
                </a:cxn>
                <a:cxn ang="f228">
                  <a:pos x="f366" y="f367"/>
                </a:cxn>
                <a:cxn ang="f228">
                  <a:pos x="f368" y="f369"/>
                </a:cxn>
                <a:cxn ang="f228">
                  <a:pos x="f370" y="f371"/>
                </a:cxn>
                <a:cxn ang="f228">
                  <a:pos x="f372" y="f373"/>
                </a:cxn>
                <a:cxn ang="f228">
                  <a:pos x="f374" y="f375"/>
                </a:cxn>
                <a:cxn ang="f228">
                  <a:pos x="f376" y="f377"/>
                </a:cxn>
                <a:cxn ang="f228">
                  <a:pos x="f378" y="f379"/>
                </a:cxn>
                <a:cxn ang="f228">
                  <a:pos x="f380" y="f381"/>
                </a:cxn>
                <a:cxn ang="f228">
                  <a:pos x="f382" y="f383"/>
                </a:cxn>
                <a:cxn ang="f228">
                  <a:pos x="f384" y="f385"/>
                </a:cxn>
                <a:cxn ang="f228">
                  <a:pos x="f386" y="f387"/>
                </a:cxn>
                <a:cxn ang="f228">
                  <a:pos x="f388" y="f389"/>
                </a:cxn>
                <a:cxn ang="f228">
                  <a:pos x="f390" y="f391"/>
                </a:cxn>
                <a:cxn ang="f228">
                  <a:pos x="f392" y="f393"/>
                </a:cxn>
                <a:cxn ang="f228">
                  <a:pos x="f394" y="f395"/>
                </a:cxn>
                <a:cxn ang="f228">
                  <a:pos x="f343" y="f344"/>
                </a:cxn>
              </a:cxnLst>
              <a:rect l="f339" t="f342" r="f340" b="f341"/>
              <a:pathLst>
                <a:path w="201644" h="19348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32"/>
                  </a:cubicBezTo>
                  <a:cubicBezTo>
                    <a:pt x="f5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2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65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6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7" name="Forma libre: forma 82">
              <a:extLst>
                <a:ext uri="{FF2B5EF4-FFF2-40B4-BE49-F238E27FC236}">
                  <a16:creationId xmlns:a16="http://schemas.microsoft.com/office/drawing/2014/main" id="{AC9E0473-62E4-4623-B860-E329A1B30807}"/>
                </a:ext>
              </a:extLst>
            </p:cNvPr>
            <p:cNvSpPr/>
            <p:nvPr/>
          </p:nvSpPr>
          <p:spPr>
            <a:xfrm>
              <a:off x="3212150" y="2525664"/>
              <a:ext cx="38103" cy="108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00"/>
                <a:gd name="f7" fmla="val 108113"/>
                <a:gd name="f8" fmla="val 31623"/>
                <a:gd name="f9" fmla="val 63246"/>
                <a:gd name="f10" fmla="val 94869"/>
                <a:gd name="f11" fmla="val 2858"/>
                <a:gd name="f12" fmla="val 102584"/>
                <a:gd name="f13" fmla="val 10096"/>
                <a:gd name="f14" fmla="val 107918"/>
                <a:gd name="f15" fmla="val 18193"/>
                <a:gd name="f16" fmla="val 108109"/>
                <a:gd name="f17" fmla="val 26670"/>
                <a:gd name="f18" fmla="val 108299"/>
                <a:gd name="f19" fmla="val 34576"/>
                <a:gd name="f20" fmla="val 102965"/>
                <a:gd name="f21" fmla="val 37529"/>
                <a:gd name="f22" fmla="val 37719"/>
                <a:gd name="f23" fmla="val 64008"/>
                <a:gd name="f24" fmla="val 37909"/>
                <a:gd name="f25" fmla="val 33052"/>
                <a:gd name="f26" fmla="val 2191"/>
                <a:gd name="f27" fmla="val 31813"/>
                <a:gd name="f28" fmla="val 25241"/>
                <a:gd name="f29" fmla="val 2096"/>
                <a:gd name="f30" fmla="val 1619"/>
                <a:gd name="f31" fmla="val 11811"/>
                <a:gd name="f32" fmla="val 1238"/>
                <a:gd name="f33" fmla="val 5810"/>
                <a:gd name="f34" fmla="val 667"/>
                <a:gd name="f35" fmla="+- 0 0 -90"/>
                <a:gd name="f36" fmla="*/ f3 1 38100"/>
                <a:gd name="f37" fmla="*/ f4 1 108113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38100"/>
                <a:gd name="f46" fmla="*/ f42 1 108113"/>
                <a:gd name="f47" fmla="*/ 0 f43 1"/>
                <a:gd name="f48" fmla="*/ 0 f42 1"/>
                <a:gd name="f49" fmla="*/ 94869 f42 1"/>
                <a:gd name="f50" fmla="*/ 18193 f43 1"/>
                <a:gd name="f51" fmla="*/ 108109 f42 1"/>
                <a:gd name="f52" fmla="*/ 37529 f43 1"/>
                <a:gd name="f53" fmla="*/ 38100 f43 1"/>
                <a:gd name="f54" fmla="*/ 2191 f42 1"/>
                <a:gd name="f55" fmla="*/ 1619 f42 1"/>
                <a:gd name="f56" fmla="+- f44 0 f1"/>
                <a:gd name="f57" fmla="*/ f47 1 38100"/>
                <a:gd name="f58" fmla="*/ f48 1 108113"/>
                <a:gd name="f59" fmla="*/ f49 1 108113"/>
                <a:gd name="f60" fmla="*/ f50 1 38100"/>
                <a:gd name="f61" fmla="*/ f51 1 108113"/>
                <a:gd name="f62" fmla="*/ f52 1 38100"/>
                <a:gd name="f63" fmla="*/ f53 1 38100"/>
                <a:gd name="f64" fmla="*/ f54 1 108113"/>
                <a:gd name="f65" fmla="*/ f55 1 108113"/>
                <a:gd name="f66" fmla="*/ f38 1 f45"/>
                <a:gd name="f67" fmla="*/ f39 1 f45"/>
                <a:gd name="f68" fmla="*/ f38 1 f46"/>
                <a:gd name="f69" fmla="*/ f40 1 f46"/>
                <a:gd name="f70" fmla="*/ f57 1 f45"/>
                <a:gd name="f71" fmla="*/ f58 1 f46"/>
                <a:gd name="f72" fmla="*/ f59 1 f46"/>
                <a:gd name="f73" fmla="*/ f60 1 f45"/>
                <a:gd name="f74" fmla="*/ f61 1 f46"/>
                <a:gd name="f75" fmla="*/ f62 1 f45"/>
                <a:gd name="f76" fmla="*/ f63 1 f45"/>
                <a:gd name="f77" fmla="*/ f64 1 f46"/>
                <a:gd name="f78" fmla="*/ f65 1 f46"/>
                <a:gd name="f79" fmla="*/ f66 f36 1"/>
                <a:gd name="f80" fmla="*/ f67 f36 1"/>
                <a:gd name="f81" fmla="*/ f69 f37 1"/>
                <a:gd name="f82" fmla="*/ f68 f37 1"/>
                <a:gd name="f83" fmla="*/ f70 f36 1"/>
                <a:gd name="f84" fmla="*/ f71 f37 1"/>
                <a:gd name="f85" fmla="*/ f72 f37 1"/>
                <a:gd name="f86" fmla="*/ f73 f36 1"/>
                <a:gd name="f87" fmla="*/ f74 f37 1"/>
                <a:gd name="f88" fmla="*/ f75 f36 1"/>
                <a:gd name="f89" fmla="*/ f76 f36 1"/>
                <a:gd name="f90" fmla="*/ f77 f37 1"/>
                <a:gd name="f91" fmla="*/ f78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3" y="f84"/>
                </a:cxn>
                <a:cxn ang="f56">
                  <a:pos x="f83" y="f85"/>
                </a:cxn>
                <a:cxn ang="f56">
                  <a:pos x="f86" y="f87"/>
                </a:cxn>
                <a:cxn ang="f56">
                  <a:pos x="f88" y="f85"/>
                </a:cxn>
                <a:cxn ang="f56">
                  <a:pos x="f89" y="f90"/>
                </a:cxn>
                <a:cxn ang="f56">
                  <a:pos x="f86" y="f91"/>
                </a:cxn>
                <a:cxn ang="f56">
                  <a:pos x="f83" y="f84"/>
                </a:cxn>
              </a:cxnLst>
              <a:rect l="f79" t="f82" r="f80" b="f81"/>
              <a:pathLst>
                <a:path w="38100" h="108113">
                  <a:moveTo>
                    <a:pt x="f5" y="f5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10"/>
                  </a:cubicBezTo>
                  <a:cubicBezTo>
                    <a:pt x="f22" y="f23"/>
                    <a:pt x="f24" y="f25"/>
                    <a:pt x="f6" y="f26"/>
                  </a:cubicBezTo>
                  <a:cubicBezTo>
                    <a:pt x="f27" y="f26"/>
                    <a:pt x="f28" y="f29"/>
                    <a:pt x="f15" y="f30"/>
                  </a:cubicBezTo>
                  <a:cubicBezTo>
                    <a:pt x="f31" y="f32"/>
                    <a:pt x="f33" y="f34"/>
                    <a:pt x="f5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8" name="Forma libre: forma 83">
              <a:extLst>
                <a:ext uri="{FF2B5EF4-FFF2-40B4-BE49-F238E27FC236}">
                  <a16:creationId xmlns:a16="http://schemas.microsoft.com/office/drawing/2014/main" id="{1FF03126-B48E-435B-B42E-806A3EF5BA32}"/>
                </a:ext>
              </a:extLst>
            </p:cNvPr>
            <p:cNvSpPr/>
            <p:nvPr/>
          </p:nvSpPr>
          <p:spPr>
            <a:xfrm>
              <a:off x="3261299" y="2522893"/>
              <a:ext cx="39145" cy="1117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147"/>
                <a:gd name="f7" fmla="val 111715"/>
                <a:gd name="f8" fmla="val 5524"/>
                <a:gd name="f9" fmla="val 5143"/>
                <a:gd name="f10" fmla="val 5810"/>
                <a:gd name="f11" fmla="val 11335"/>
                <a:gd name="f12" fmla="val 18193"/>
                <a:gd name="f13" fmla="val 4953"/>
                <a:gd name="f14" fmla="val 26575"/>
                <a:gd name="f15" fmla="val 3905"/>
                <a:gd name="f16" fmla="val 33623"/>
                <a:gd name="f17" fmla="val 1905"/>
                <a:gd name="f18" fmla="val 39148"/>
                <a:gd name="f19" fmla="val 38576"/>
                <a:gd name="f20" fmla="val 31052"/>
                <a:gd name="f21" fmla="val 38005"/>
                <a:gd name="f22" fmla="val 62198"/>
                <a:gd name="f23" fmla="val 37528"/>
                <a:gd name="f24" fmla="val 93250"/>
                <a:gd name="f25" fmla="val 36957"/>
                <a:gd name="f26" fmla="val 101537"/>
                <a:gd name="f27" fmla="val 31623"/>
                <a:gd name="f28" fmla="val 108585"/>
                <a:gd name="f29" fmla="val 24289"/>
                <a:gd name="f30" fmla="val 110871"/>
                <a:gd name="f31" fmla="val 15335"/>
                <a:gd name="f32" fmla="val 113729"/>
                <a:gd name="f33" fmla="val 109156"/>
                <a:gd name="f34" fmla="val 571"/>
                <a:gd name="f35" fmla="val 99822"/>
                <a:gd name="f36" fmla="val 90106"/>
                <a:gd name="f37" fmla="val 80296"/>
                <a:gd name="f38" fmla="val 70580"/>
                <a:gd name="f39" fmla="val 381"/>
                <a:gd name="f40" fmla="val 48959"/>
                <a:gd name="f41" fmla="val 190"/>
                <a:gd name="f42" fmla="val 27242"/>
                <a:gd name="f43" fmla="+- 0 0 -90"/>
                <a:gd name="f44" fmla="*/ f3 1 39147"/>
                <a:gd name="f45" fmla="*/ f4 1 111715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39147"/>
                <a:gd name="f54" fmla="*/ f50 1 111715"/>
                <a:gd name="f55" fmla="*/ 0 f51 1"/>
                <a:gd name="f56" fmla="*/ 5524 f50 1"/>
                <a:gd name="f57" fmla="*/ 18193 f51 1"/>
                <a:gd name="f58" fmla="*/ 4953 f50 1"/>
                <a:gd name="f59" fmla="*/ 39148 f51 1"/>
                <a:gd name="f60" fmla="*/ 0 f50 1"/>
                <a:gd name="f61" fmla="*/ 37528 f51 1"/>
                <a:gd name="f62" fmla="*/ 93250 f50 1"/>
                <a:gd name="f63" fmla="*/ 24289 f51 1"/>
                <a:gd name="f64" fmla="*/ 110871 f50 1"/>
                <a:gd name="f65" fmla="*/ 571 f51 1"/>
                <a:gd name="f66" fmla="*/ 99822 f50 1"/>
                <a:gd name="f67" fmla="*/ 70580 f50 1"/>
                <a:gd name="f68" fmla="+- f52 0 f1"/>
                <a:gd name="f69" fmla="*/ f55 1 39147"/>
                <a:gd name="f70" fmla="*/ f56 1 111715"/>
                <a:gd name="f71" fmla="*/ f57 1 39147"/>
                <a:gd name="f72" fmla="*/ f58 1 111715"/>
                <a:gd name="f73" fmla="*/ f59 1 39147"/>
                <a:gd name="f74" fmla="*/ f60 1 111715"/>
                <a:gd name="f75" fmla="*/ f61 1 39147"/>
                <a:gd name="f76" fmla="*/ f62 1 111715"/>
                <a:gd name="f77" fmla="*/ f63 1 39147"/>
                <a:gd name="f78" fmla="*/ f64 1 111715"/>
                <a:gd name="f79" fmla="*/ f65 1 39147"/>
                <a:gd name="f80" fmla="*/ f66 1 111715"/>
                <a:gd name="f81" fmla="*/ f67 1 111715"/>
                <a:gd name="f82" fmla="*/ f46 1 f53"/>
                <a:gd name="f83" fmla="*/ f47 1 f53"/>
                <a:gd name="f84" fmla="*/ f46 1 f54"/>
                <a:gd name="f85" fmla="*/ f48 1 f54"/>
                <a:gd name="f86" fmla="*/ f69 1 f53"/>
                <a:gd name="f87" fmla="*/ f70 1 f54"/>
                <a:gd name="f88" fmla="*/ f71 1 f53"/>
                <a:gd name="f89" fmla="*/ f72 1 f54"/>
                <a:gd name="f90" fmla="*/ f73 1 f53"/>
                <a:gd name="f91" fmla="*/ f74 1 f54"/>
                <a:gd name="f92" fmla="*/ f75 1 f53"/>
                <a:gd name="f93" fmla="*/ f76 1 f54"/>
                <a:gd name="f94" fmla="*/ f77 1 f53"/>
                <a:gd name="f95" fmla="*/ f78 1 f54"/>
                <a:gd name="f96" fmla="*/ f79 1 f53"/>
                <a:gd name="f97" fmla="*/ f80 1 f54"/>
                <a:gd name="f98" fmla="*/ f81 1 f54"/>
                <a:gd name="f99" fmla="*/ f82 f44 1"/>
                <a:gd name="f100" fmla="*/ f83 f44 1"/>
                <a:gd name="f101" fmla="*/ f85 f45 1"/>
                <a:gd name="f102" fmla="*/ f84 f45 1"/>
                <a:gd name="f103" fmla="*/ f86 f44 1"/>
                <a:gd name="f104" fmla="*/ f87 f45 1"/>
                <a:gd name="f105" fmla="*/ f88 f44 1"/>
                <a:gd name="f106" fmla="*/ f89 f45 1"/>
                <a:gd name="f107" fmla="*/ f90 f44 1"/>
                <a:gd name="f108" fmla="*/ f91 f45 1"/>
                <a:gd name="f109" fmla="*/ f92 f44 1"/>
                <a:gd name="f110" fmla="*/ f93 f45 1"/>
                <a:gd name="f111" fmla="*/ f94 f44 1"/>
                <a:gd name="f112" fmla="*/ f95 f45 1"/>
                <a:gd name="f113" fmla="*/ f96 f44 1"/>
                <a:gd name="f114" fmla="*/ f97 f45 1"/>
                <a:gd name="f115" fmla="*/ f98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3" y="f104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3" y="f115"/>
                </a:cxn>
                <a:cxn ang="f68">
                  <a:pos x="f103" y="f104"/>
                </a:cxn>
              </a:cxnLst>
              <a:rect l="f99" t="f102" r="f100" b="f101"/>
              <a:pathLst>
                <a:path w="39147" h="111715">
                  <a:moveTo>
                    <a:pt x="f5" y="f8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13" y="f33"/>
                    <a:pt x="f34" y="f35"/>
                  </a:cubicBezTo>
                  <a:cubicBezTo>
                    <a:pt x="f34" y="f36"/>
                    <a:pt x="f34" y="f37"/>
                    <a:pt x="f34" y="f38"/>
                  </a:cubicBezTo>
                  <a:cubicBezTo>
                    <a:pt x="f39" y="f40"/>
                    <a:pt x="f41" y="f42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89" name="Forma libre: forma 84">
            <a:extLst>
              <a:ext uri="{FF2B5EF4-FFF2-40B4-BE49-F238E27FC236}">
                <a16:creationId xmlns:a16="http://schemas.microsoft.com/office/drawing/2014/main" id="{338DD563-D7A4-4393-BAFC-A042EEFF4398}"/>
              </a:ext>
            </a:extLst>
          </p:cNvPr>
          <p:cNvSpPr/>
          <p:nvPr/>
        </p:nvSpPr>
        <p:spPr>
          <a:xfrm>
            <a:off x="692566" y="3204999"/>
            <a:ext cx="717611" cy="672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7613"/>
              <a:gd name="f7" fmla="val 672735"/>
              <a:gd name="f8" fmla="val 207740"/>
              <a:gd name="f9" fmla="val 1400"/>
              <a:gd name="f10" fmla="val 193548"/>
              <a:gd name="f11" fmla="val -600"/>
              <a:gd name="f12" fmla="val 165545"/>
              <a:gd name="f13" fmla="val -2506"/>
              <a:gd name="f14" fmla="val 136493"/>
              <a:gd name="f15" fmla="val 11210"/>
              <a:gd name="f16" fmla="val 114776"/>
              <a:gd name="f17" fmla="val 21497"/>
              <a:gd name="f18" fmla="val 100108"/>
              <a:gd name="f19" fmla="val 36833"/>
              <a:gd name="f20" fmla="val 85725"/>
              <a:gd name="f21" fmla="val 56740"/>
              <a:gd name="f22" fmla="val 46292"/>
              <a:gd name="f23" fmla="val 111223"/>
              <a:gd name="f24" fmla="val 31623"/>
              <a:gd name="f25" fmla="val 169326"/>
              <a:gd name="f26" fmla="val 25051"/>
              <a:gd name="f27" fmla="val 197805"/>
              <a:gd name="f28" fmla="val 13526"/>
              <a:gd name="f29" fmla="val 248097"/>
              <a:gd name="f30" fmla="val 1619"/>
              <a:gd name="f31" fmla="val 318392"/>
              <a:gd name="f32" fmla="val 404784"/>
              <a:gd name="f33" fmla="val 7715"/>
              <a:gd name="f34" fmla="val 408975"/>
              <a:gd name="f35" fmla="val 17335"/>
              <a:gd name="f36" fmla="val 413356"/>
              <a:gd name="f37" fmla="val 28861"/>
              <a:gd name="f38" fmla="val 416880"/>
              <a:gd name="f39" fmla="val 44768"/>
              <a:gd name="f40" fmla="val 421738"/>
              <a:gd name="f41" fmla="val 58960"/>
              <a:gd name="f42" fmla="val 423357"/>
              <a:gd name="f43" fmla="val 69818"/>
              <a:gd name="f44" fmla="val 423738"/>
              <a:gd name="f45" fmla="val 80486"/>
              <a:gd name="f46" fmla="val 362778"/>
              <a:gd name="f47" fmla="val 87821"/>
              <a:gd name="f48" fmla="val 315344"/>
              <a:gd name="f49" fmla="val 92583"/>
              <a:gd name="f50" fmla="val 282673"/>
              <a:gd name="f51" fmla="val 95536"/>
              <a:gd name="f52" fmla="val 262766"/>
              <a:gd name="f53" fmla="val 99822"/>
              <a:gd name="f54" fmla="val 231809"/>
              <a:gd name="f55" fmla="val 106966"/>
              <a:gd name="f56" fmla="val 187899"/>
              <a:gd name="f57" fmla="val 110966"/>
              <a:gd name="f58" fmla="val 163134"/>
              <a:gd name="f59" fmla="val 114491"/>
              <a:gd name="f60" fmla="val 142846"/>
              <a:gd name="f61" fmla="val 116777"/>
              <a:gd name="f62" fmla="val 129511"/>
              <a:gd name="f63" fmla="val 120301"/>
              <a:gd name="f64" fmla="val 129987"/>
              <a:gd name="f65" fmla="val 123825"/>
              <a:gd name="f66" fmla="val 130559"/>
              <a:gd name="f67" fmla="val 127349"/>
              <a:gd name="f68" fmla="val 131035"/>
              <a:gd name="f69" fmla="val 123920"/>
              <a:gd name="f70" fmla="val 155705"/>
              <a:gd name="f71" fmla="val 118967"/>
              <a:gd name="f72" fmla="val 191614"/>
              <a:gd name="f73" fmla="val 112967"/>
              <a:gd name="f74" fmla="val 234953"/>
              <a:gd name="f75" fmla="val 102299"/>
              <a:gd name="f76" fmla="val 312581"/>
              <a:gd name="f77" fmla="val 96869"/>
              <a:gd name="f78" fmla="val 351443"/>
              <a:gd name="f79" fmla="val 363064"/>
              <a:gd name="f80" fmla="val 88202"/>
              <a:gd name="f81" fmla="val 425453"/>
              <a:gd name="f82" fmla="val 84582"/>
              <a:gd name="f83" fmla="val 475459"/>
              <a:gd name="f84" fmla="val 78867"/>
              <a:gd name="f85" fmla="val 553373"/>
              <a:gd name="f86" fmla="val 76486"/>
              <a:gd name="f87" fmla="val 585854"/>
              <a:gd name="f88" fmla="val 74771"/>
              <a:gd name="f89" fmla="val 612905"/>
              <a:gd name="f90" fmla="val 73533"/>
              <a:gd name="f91" fmla="val 631478"/>
              <a:gd name="f92" fmla="val 112490"/>
              <a:gd name="f93" fmla="val 648243"/>
              <a:gd name="f94" fmla="val 175831"/>
              <a:gd name="f95" fmla="val 669674"/>
              <a:gd name="f96" fmla="val 256318"/>
              <a:gd name="f97" fmla="val 672436"/>
              <a:gd name="f98" fmla="val 353282"/>
              <a:gd name="f99" fmla="val 675770"/>
              <a:gd name="f100" fmla="val 429101"/>
              <a:gd name="f101" fmla="val 650528"/>
              <a:gd name="f102" fmla="val 470916"/>
              <a:gd name="f103" fmla="val 633002"/>
              <a:gd name="f104" fmla="val 467678"/>
              <a:gd name="f105" fmla="val 521941"/>
              <a:gd name="f106" fmla="val 460248"/>
              <a:gd name="f107" fmla="val 437740"/>
              <a:gd name="f108" fmla="val 454247"/>
              <a:gd name="f109" fmla="val 382781"/>
              <a:gd name="f110" fmla="val 449199"/>
              <a:gd name="f111" fmla="val 336203"/>
              <a:gd name="f112" fmla="val 442722"/>
              <a:gd name="f113" fmla="val 288959"/>
              <a:gd name="f114" fmla="val 441389"/>
              <a:gd name="f115" fmla="val 278863"/>
              <a:gd name="f116" fmla="val 434626"/>
              <a:gd name="f117" fmla="val 229809"/>
              <a:gd name="f118" fmla="val 427958"/>
              <a:gd name="f119" fmla="val 187613"/>
              <a:gd name="f120" fmla="val 422434"/>
              <a:gd name="f121" fmla="val 154467"/>
              <a:gd name="f122" fmla="val 438721"/>
              <a:gd name="f123" fmla="val 171611"/>
              <a:gd name="f124" fmla="val 460439"/>
              <a:gd name="f125" fmla="val 191138"/>
              <a:gd name="f126" fmla="val 488442"/>
              <a:gd name="f127" fmla="val 209045"/>
              <a:gd name="f128" fmla="val 544925"/>
              <a:gd name="f129" fmla="val 245240"/>
              <a:gd name="f130" fmla="val 599885"/>
              <a:gd name="f131" fmla="val 257717"/>
              <a:gd name="f132" fmla="val 634556"/>
              <a:gd name="f133" fmla="val 262480"/>
              <a:gd name="f134" fmla="val 636746"/>
              <a:gd name="f135" fmla="val 253336"/>
              <a:gd name="f136" fmla="val 641604"/>
              <a:gd name="f137" fmla="val 238382"/>
              <a:gd name="f138" fmla="val 653796"/>
              <a:gd name="f139" fmla="val 223904"/>
              <a:gd name="f140" fmla="val 677037"/>
              <a:gd name="f141" fmla="val 196281"/>
              <a:gd name="f142" fmla="val 709327"/>
              <a:gd name="f143" fmla="val 191709"/>
              <a:gd name="f144" fmla="val 717614"/>
              <a:gd name="f145" fmla="val 190757"/>
              <a:gd name="f146" fmla="val 717137"/>
              <a:gd name="f147" fmla="val 189900"/>
              <a:gd name="f148" fmla="val 715994"/>
              <a:gd name="f149" fmla="val 713423"/>
              <a:gd name="f150" fmla="val 186566"/>
              <a:gd name="f151" fmla="val 710660"/>
              <a:gd name="f152" fmla="val 185137"/>
              <a:gd name="f153" fmla="val 708089"/>
              <a:gd name="f154" fmla="val 185327"/>
              <a:gd name="f155" fmla="val 707231"/>
              <a:gd name="f156" fmla="val 185423"/>
              <a:gd name="f157" fmla="val 693325"/>
              <a:gd name="f158" fmla="val 185804"/>
              <a:gd name="f159" fmla="val 674751"/>
              <a:gd name="f160" fmla="val 653225"/>
              <a:gd name="f161" fmla="val 182089"/>
              <a:gd name="f162" fmla="val 643319"/>
              <a:gd name="f163" fmla="val 180565"/>
              <a:gd name="f164" fmla="val 604552"/>
              <a:gd name="f165" fmla="val 174183"/>
              <a:gd name="f166" fmla="val 562451"/>
              <a:gd name="f167" fmla="val 153038"/>
              <a:gd name="f168" fmla="val 497586"/>
              <a:gd name="f169" fmla="val 120462"/>
              <a:gd name="f170" fmla="val 459296"/>
              <a:gd name="f171" fmla="val 70265"/>
              <a:gd name="f172" fmla="val 442341"/>
              <a:gd name="f173" fmla="val 45119"/>
              <a:gd name="f174" fmla="val 440531"/>
              <a:gd name="f175" fmla="val 38261"/>
              <a:gd name="f176" fmla="val 435483"/>
              <a:gd name="f177" fmla="val 23498"/>
              <a:gd name="f178" fmla="val 421577"/>
              <a:gd name="f179" fmla="val 11782"/>
              <a:gd name="f180" fmla="val 416052"/>
              <a:gd name="f181" fmla="val 7115"/>
              <a:gd name="f182" fmla="val 410432"/>
              <a:gd name="f183" fmla="val 4162"/>
              <a:gd name="f184" fmla="val 405860"/>
              <a:gd name="f185" fmla="val 2162"/>
              <a:gd name="f186" fmla="val 397383"/>
              <a:gd name="f187" fmla="val 1590"/>
              <a:gd name="f188" fmla="val 388715"/>
              <a:gd name="f189" fmla="val 1209"/>
              <a:gd name="f190" fmla="val 379857"/>
              <a:gd name="f191" fmla="val 923"/>
              <a:gd name="f192" fmla="val 365569"/>
              <a:gd name="f193" fmla="val 447"/>
              <a:gd name="f194" fmla="val 351854"/>
              <a:gd name="f195" fmla="val 338614"/>
              <a:gd name="f196" fmla="val 638"/>
              <a:gd name="f197" fmla="val 337375"/>
              <a:gd name="f198" fmla="val 16735"/>
              <a:gd name="f199" fmla="val 334709"/>
              <a:gd name="f200" fmla="val 35499"/>
              <a:gd name="f201" fmla="val 329470"/>
              <a:gd name="f202" fmla="val 55978"/>
              <a:gd name="f203" fmla="val 322136"/>
              <a:gd name="f204" fmla="val 84934"/>
              <a:gd name="f205" fmla="val 311944"/>
              <a:gd name="f206" fmla="val 108842"/>
              <a:gd name="f207" fmla="val 302419"/>
              <a:gd name="f208" fmla="val 127225"/>
              <a:gd name="f209" fmla="val 299657"/>
              <a:gd name="f210" fmla="val 105698"/>
              <a:gd name="f211" fmla="val 296894"/>
              <a:gd name="f212" fmla="val 84267"/>
              <a:gd name="f213" fmla="val 294037"/>
              <a:gd name="f214" fmla="val 62741"/>
              <a:gd name="f215" fmla="val 290608"/>
              <a:gd name="f216" fmla="val 64836"/>
              <a:gd name="f217" fmla="val 284321"/>
              <a:gd name="f218" fmla="val 68170"/>
              <a:gd name="f219" fmla="val 275844"/>
              <a:gd name="f220" fmla="val 69027"/>
              <a:gd name="f221" fmla="val 263557"/>
              <a:gd name="f222" fmla="val 70361"/>
              <a:gd name="f223" fmla="val 254222"/>
              <a:gd name="f224" fmla="val 65884"/>
              <a:gd name="f225" fmla="val 250603"/>
              <a:gd name="f226" fmla="val 63979"/>
              <a:gd name="f227" fmla="val 248222"/>
              <a:gd name="f228" fmla="val 84743"/>
              <a:gd name="f229" fmla="val 245840"/>
              <a:gd name="f230" fmla="val 105413"/>
              <a:gd name="f231" fmla="val 243554"/>
              <a:gd name="f232" fmla="val 126177"/>
              <a:gd name="f233" fmla="val 235553"/>
              <a:gd name="f234" fmla="val 107984"/>
              <a:gd name="f235" fmla="val 229457"/>
              <a:gd name="f236" fmla="val 92363"/>
              <a:gd name="f237" fmla="val 225076"/>
              <a:gd name="f238" fmla="val 80457"/>
              <a:gd name="f239" fmla="val 214027"/>
              <a:gd name="f240" fmla="val 50263"/>
              <a:gd name="f241" fmla="val 211550"/>
              <a:gd name="f242" fmla="val 37309"/>
              <a:gd name="f243" fmla="val 210693"/>
              <a:gd name="f244" fmla="val 32165"/>
              <a:gd name="f245" fmla="val 208502"/>
              <a:gd name="f246" fmla="val 19592"/>
              <a:gd name="f247" fmla="val 207931"/>
              <a:gd name="f248" fmla="val 8829"/>
              <a:gd name="f249" fmla="+- 0 0 -90"/>
              <a:gd name="f250" fmla="*/ f3 1 717613"/>
              <a:gd name="f251" fmla="*/ f4 1 672735"/>
              <a:gd name="f252" fmla="val f5"/>
              <a:gd name="f253" fmla="val f6"/>
              <a:gd name="f254" fmla="val f7"/>
              <a:gd name="f255" fmla="*/ f249 f0 1"/>
              <a:gd name="f256" fmla="+- f254 0 f252"/>
              <a:gd name="f257" fmla="+- f253 0 f252"/>
              <a:gd name="f258" fmla="*/ f255 1 f2"/>
              <a:gd name="f259" fmla="*/ f257 1 717613"/>
              <a:gd name="f260" fmla="*/ f256 1 672735"/>
              <a:gd name="f261" fmla="*/ 207740 f257 1"/>
              <a:gd name="f262" fmla="*/ 1400 f256 1"/>
              <a:gd name="f263" fmla="*/ 136493 f257 1"/>
              <a:gd name="f264" fmla="*/ 11210 f256 1"/>
              <a:gd name="f265" fmla="*/ 85725 f257 1"/>
              <a:gd name="f266" fmla="*/ 56740 f256 1"/>
              <a:gd name="f267" fmla="*/ 25051 f257 1"/>
              <a:gd name="f268" fmla="*/ 197805 f256 1"/>
              <a:gd name="f269" fmla="*/ 0 f257 1"/>
              <a:gd name="f270" fmla="*/ 404784 f256 1"/>
              <a:gd name="f271" fmla="*/ 28861 f257 1"/>
              <a:gd name="f272" fmla="*/ 416880 f256 1"/>
              <a:gd name="f273" fmla="*/ 69818 f257 1"/>
              <a:gd name="f274" fmla="*/ 423738 f256 1"/>
              <a:gd name="f275" fmla="*/ 92583 f257 1"/>
              <a:gd name="f276" fmla="*/ 282673 f256 1"/>
              <a:gd name="f277" fmla="*/ 106966 f257 1"/>
              <a:gd name="f278" fmla="*/ 187899 f256 1"/>
              <a:gd name="f279" fmla="*/ 116777 f257 1"/>
              <a:gd name="f280" fmla="*/ 129511 f256 1"/>
              <a:gd name="f281" fmla="*/ 127349 f257 1"/>
              <a:gd name="f282" fmla="*/ 131035 f256 1"/>
              <a:gd name="f283" fmla="*/ 112967 f257 1"/>
              <a:gd name="f284" fmla="*/ 234953 f256 1"/>
              <a:gd name="f285" fmla="*/ 95536 f257 1"/>
              <a:gd name="f286" fmla="*/ 363064 f256 1"/>
              <a:gd name="f287" fmla="*/ 78867 f257 1"/>
              <a:gd name="f288" fmla="*/ 553373 f256 1"/>
              <a:gd name="f289" fmla="*/ 73533 f257 1"/>
              <a:gd name="f290" fmla="*/ 631478 f256 1"/>
              <a:gd name="f291" fmla="*/ 256318 f257 1"/>
              <a:gd name="f292" fmla="*/ 672436 f256 1"/>
              <a:gd name="f293" fmla="*/ 470916 f257 1"/>
              <a:gd name="f294" fmla="*/ 633002 f256 1"/>
              <a:gd name="f295" fmla="*/ 454247 f257 1"/>
              <a:gd name="f296" fmla="*/ 382781 f256 1"/>
              <a:gd name="f297" fmla="*/ 441389 f257 1"/>
              <a:gd name="f298" fmla="*/ 278863 f256 1"/>
              <a:gd name="f299" fmla="*/ 422434 f257 1"/>
              <a:gd name="f300" fmla="*/ 154467 f256 1"/>
              <a:gd name="f301" fmla="*/ 488442 f257 1"/>
              <a:gd name="f302" fmla="*/ 209045 f256 1"/>
              <a:gd name="f303" fmla="*/ 634556 f257 1"/>
              <a:gd name="f304" fmla="*/ 262480 f256 1"/>
              <a:gd name="f305" fmla="*/ 653796 f257 1"/>
              <a:gd name="f306" fmla="*/ 223904 f256 1"/>
              <a:gd name="f307" fmla="*/ 717614 f257 1"/>
              <a:gd name="f308" fmla="*/ 190757 f256 1"/>
              <a:gd name="f309" fmla="*/ 713423 f257 1"/>
              <a:gd name="f310" fmla="*/ 186566 f256 1"/>
              <a:gd name="f311" fmla="*/ 707231 f257 1"/>
              <a:gd name="f312" fmla="*/ 185423 f256 1"/>
              <a:gd name="f313" fmla="*/ 653225 f257 1"/>
              <a:gd name="f314" fmla="*/ 182089 f256 1"/>
              <a:gd name="f315" fmla="*/ 562451 f257 1"/>
              <a:gd name="f316" fmla="*/ 153038 f256 1"/>
              <a:gd name="f317" fmla="*/ 442341 f257 1"/>
              <a:gd name="f318" fmla="*/ 45119 f256 1"/>
              <a:gd name="f319" fmla="*/ 421577 f257 1"/>
              <a:gd name="f320" fmla="*/ 11782 f256 1"/>
              <a:gd name="f321" fmla="*/ 405860 f257 1"/>
              <a:gd name="f322" fmla="*/ 2162 f256 1"/>
              <a:gd name="f323" fmla="*/ 379857 f257 1"/>
              <a:gd name="f324" fmla="*/ 923 f256 1"/>
              <a:gd name="f325" fmla="*/ 338614 f257 1"/>
              <a:gd name="f326" fmla="*/ 638 f256 1"/>
              <a:gd name="f327" fmla="*/ 329470 f257 1"/>
              <a:gd name="f328" fmla="*/ 55978 f256 1"/>
              <a:gd name="f329" fmla="*/ 302419 f257 1"/>
              <a:gd name="f330" fmla="*/ 127225 f256 1"/>
              <a:gd name="f331" fmla="*/ 294037 f257 1"/>
              <a:gd name="f332" fmla="*/ 62741 f256 1"/>
              <a:gd name="f333" fmla="*/ 275844 f257 1"/>
              <a:gd name="f334" fmla="*/ 69027 f256 1"/>
              <a:gd name="f335" fmla="*/ 250603 f257 1"/>
              <a:gd name="f336" fmla="*/ 63979 f256 1"/>
              <a:gd name="f337" fmla="*/ 243554 f257 1"/>
              <a:gd name="f338" fmla="*/ 126177 f256 1"/>
              <a:gd name="f339" fmla="*/ 225076 f257 1"/>
              <a:gd name="f340" fmla="*/ 80457 f256 1"/>
              <a:gd name="f341" fmla="*/ 210693 f257 1"/>
              <a:gd name="f342" fmla="*/ 32165 f256 1"/>
              <a:gd name="f343" fmla="+- f258 0 f1"/>
              <a:gd name="f344" fmla="*/ f261 1 717613"/>
              <a:gd name="f345" fmla="*/ f262 1 672735"/>
              <a:gd name="f346" fmla="*/ f263 1 717613"/>
              <a:gd name="f347" fmla="*/ f264 1 672735"/>
              <a:gd name="f348" fmla="*/ f265 1 717613"/>
              <a:gd name="f349" fmla="*/ f266 1 672735"/>
              <a:gd name="f350" fmla="*/ f267 1 717613"/>
              <a:gd name="f351" fmla="*/ f268 1 672735"/>
              <a:gd name="f352" fmla="*/ f269 1 717613"/>
              <a:gd name="f353" fmla="*/ f270 1 672735"/>
              <a:gd name="f354" fmla="*/ f271 1 717613"/>
              <a:gd name="f355" fmla="*/ f272 1 672735"/>
              <a:gd name="f356" fmla="*/ f273 1 717613"/>
              <a:gd name="f357" fmla="*/ f274 1 672735"/>
              <a:gd name="f358" fmla="*/ f275 1 717613"/>
              <a:gd name="f359" fmla="*/ f276 1 672735"/>
              <a:gd name="f360" fmla="*/ f277 1 717613"/>
              <a:gd name="f361" fmla="*/ f278 1 672735"/>
              <a:gd name="f362" fmla="*/ f279 1 717613"/>
              <a:gd name="f363" fmla="*/ f280 1 672735"/>
              <a:gd name="f364" fmla="*/ f281 1 717613"/>
              <a:gd name="f365" fmla="*/ f282 1 672735"/>
              <a:gd name="f366" fmla="*/ f283 1 717613"/>
              <a:gd name="f367" fmla="*/ f284 1 672735"/>
              <a:gd name="f368" fmla="*/ f285 1 717613"/>
              <a:gd name="f369" fmla="*/ f286 1 672735"/>
              <a:gd name="f370" fmla="*/ f287 1 717613"/>
              <a:gd name="f371" fmla="*/ f288 1 672735"/>
              <a:gd name="f372" fmla="*/ f289 1 717613"/>
              <a:gd name="f373" fmla="*/ f290 1 672735"/>
              <a:gd name="f374" fmla="*/ f291 1 717613"/>
              <a:gd name="f375" fmla="*/ f292 1 672735"/>
              <a:gd name="f376" fmla="*/ f293 1 717613"/>
              <a:gd name="f377" fmla="*/ f294 1 672735"/>
              <a:gd name="f378" fmla="*/ f295 1 717613"/>
              <a:gd name="f379" fmla="*/ f296 1 672735"/>
              <a:gd name="f380" fmla="*/ f297 1 717613"/>
              <a:gd name="f381" fmla="*/ f298 1 672735"/>
              <a:gd name="f382" fmla="*/ f299 1 717613"/>
              <a:gd name="f383" fmla="*/ f300 1 672735"/>
              <a:gd name="f384" fmla="*/ f301 1 717613"/>
              <a:gd name="f385" fmla="*/ f302 1 672735"/>
              <a:gd name="f386" fmla="*/ f303 1 717613"/>
              <a:gd name="f387" fmla="*/ f304 1 672735"/>
              <a:gd name="f388" fmla="*/ f305 1 717613"/>
              <a:gd name="f389" fmla="*/ f306 1 672735"/>
              <a:gd name="f390" fmla="*/ f307 1 717613"/>
              <a:gd name="f391" fmla="*/ f308 1 672735"/>
              <a:gd name="f392" fmla="*/ f309 1 717613"/>
              <a:gd name="f393" fmla="*/ f310 1 672735"/>
              <a:gd name="f394" fmla="*/ f311 1 717613"/>
              <a:gd name="f395" fmla="*/ f312 1 672735"/>
              <a:gd name="f396" fmla="*/ f313 1 717613"/>
              <a:gd name="f397" fmla="*/ f314 1 672735"/>
              <a:gd name="f398" fmla="*/ f315 1 717613"/>
              <a:gd name="f399" fmla="*/ f316 1 672735"/>
              <a:gd name="f400" fmla="*/ f317 1 717613"/>
              <a:gd name="f401" fmla="*/ f318 1 672735"/>
              <a:gd name="f402" fmla="*/ f319 1 717613"/>
              <a:gd name="f403" fmla="*/ f320 1 672735"/>
              <a:gd name="f404" fmla="*/ f321 1 717613"/>
              <a:gd name="f405" fmla="*/ f322 1 672735"/>
              <a:gd name="f406" fmla="*/ f323 1 717613"/>
              <a:gd name="f407" fmla="*/ f324 1 672735"/>
              <a:gd name="f408" fmla="*/ f325 1 717613"/>
              <a:gd name="f409" fmla="*/ f326 1 672735"/>
              <a:gd name="f410" fmla="*/ f327 1 717613"/>
              <a:gd name="f411" fmla="*/ f328 1 672735"/>
              <a:gd name="f412" fmla="*/ f329 1 717613"/>
              <a:gd name="f413" fmla="*/ f330 1 672735"/>
              <a:gd name="f414" fmla="*/ f331 1 717613"/>
              <a:gd name="f415" fmla="*/ f332 1 672735"/>
              <a:gd name="f416" fmla="*/ f333 1 717613"/>
              <a:gd name="f417" fmla="*/ f334 1 672735"/>
              <a:gd name="f418" fmla="*/ f335 1 717613"/>
              <a:gd name="f419" fmla="*/ f336 1 672735"/>
              <a:gd name="f420" fmla="*/ f337 1 717613"/>
              <a:gd name="f421" fmla="*/ f338 1 672735"/>
              <a:gd name="f422" fmla="*/ f339 1 717613"/>
              <a:gd name="f423" fmla="*/ f340 1 672735"/>
              <a:gd name="f424" fmla="*/ f341 1 717613"/>
              <a:gd name="f425" fmla="*/ f342 1 672735"/>
              <a:gd name="f426" fmla="*/ f252 1 f259"/>
              <a:gd name="f427" fmla="*/ f253 1 f259"/>
              <a:gd name="f428" fmla="*/ f252 1 f260"/>
              <a:gd name="f429" fmla="*/ f254 1 f260"/>
              <a:gd name="f430" fmla="*/ f344 1 f259"/>
              <a:gd name="f431" fmla="*/ f345 1 f260"/>
              <a:gd name="f432" fmla="*/ f346 1 f259"/>
              <a:gd name="f433" fmla="*/ f347 1 f260"/>
              <a:gd name="f434" fmla="*/ f348 1 f259"/>
              <a:gd name="f435" fmla="*/ f349 1 f260"/>
              <a:gd name="f436" fmla="*/ f350 1 f259"/>
              <a:gd name="f437" fmla="*/ f351 1 f260"/>
              <a:gd name="f438" fmla="*/ f352 1 f259"/>
              <a:gd name="f439" fmla="*/ f353 1 f260"/>
              <a:gd name="f440" fmla="*/ f354 1 f259"/>
              <a:gd name="f441" fmla="*/ f355 1 f260"/>
              <a:gd name="f442" fmla="*/ f356 1 f259"/>
              <a:gd name="f443" fmla="*/ f357 1 f260"/>
              <a:gd name="f444" fmla="*/ f358 1 f259"/>
              <a:gd name="f445" fmla="*/ f359 1 f260"/>
              <a:gd name="f446" fmla="*/ f360 1 f259"/>
              <a:gd name="f447" fmla="*/ f361 1 f260"/>
              <a:gd name="f448" fmla="*/ f362 1 f259"/>
              <a:gd name="f449" fmla="*/ f363 1 f260"/>
              <a:gd name="f450" fmla="*/ f364 1 f259"/>
              <a:gd name="f451" fmla="*/ f365 1 f260"/>
              <a:gd name="f452" fmla="*/ f366 1 f259"/>
              <a:gd name="f453" fmla="*/ f367 1 f260"/>
              <a:gd name="f454" fmla="*/ f368 1 f259"/>
              <a:gd name="f455" fmla="*/ f369 1 f260"/>
              <a:gd name="f456" fmla="*/ f370 1 f259"/>
              <a:gd name="f457" fmla="*/ f371 1 f260"/>
              <a:gd name="f458" fmla="*/ f372 1 f259"/>
              <a:gd name="f459" fmla="*/ f373 1 f260"/>
              <a:gd name="f460" fmla="*/ f374 1 f259"/>
              <a:gd name="f461" fmla="*/ f375 1 f260"/>
              <a:gd name="f462" fmla="*/ f376 1 f259"/>
              <a:gd name="f463" fmla="*/ f377 1 f260"/>
              <a:gd name="f464" fmla="*/ f378 1 f259"/>
              <a:gd name="f465" fmla="*/ f379 1 f260"/>
              <a:gd name="f466" fmla="*/ f380 1 f259"/>
              <a:gd name="f467" fmla="*/ f381 1 f260"/>
              <a:gd name="f468" fmla="*/ f382 1 f259"/>
              <a:gd name="f469" fmla="*/ f383 1 f260"/>
              <a:gd name="f470" fmla="*/ f384 1 f259"/>
              <a:gd name="f471" fmla="*/ f385 1 f260"/>
              <a:gd name="f472" fmla="*/ f386 1 f259"/>
              <a:gd name="f473" fmla="*/ f387 1 f260"/>
              <a:gd name="f474" fmla="*/ f388 1 f259"/>
              <a:gd name="f475" fmla="*/ f389 1 f260"/>
              <a:gd name="f476" fmla="*/ f390 1 f259"/>
              <a:gd name="f477" fmla="*/ f391 1 f260"/>
              <a:gd name="f478" fmla="*/ f392 1 f259"/>
              <a:gd name="f479" fmla="*/ f393 1 f260"/>
              <a:gd name="f480" fmla="*/ f394 1 f259"/>
              <a:gd name="f481" fmla="*/ f395 1 f260"/>
              <a:gd name="f482" fmla="*/ f396 1 f259"/>
              <a:gd name="f483" fmla="*/ f397 1 f260"/>
              <a:gd name="f484" fmla="*/ f398 1 f259"/>
              <a:gd name="f485" fmla="*/ f399 1 f260"/>
              <a:gd name="f486" fmla="*/ f400 1 f259"/>
              <a:gd name="f487" fmla="*/ f401 1 f260"/>
              <a:gd name="f488" fmla="*/ f402 1 f259"/>
              <a:gd name="f489" fmla="*/ f403 1 f260"/>
              <a:gd name="f490" fmla="*/ f404 1 f259"/>
              <a:gd name="f491" fmla="*/ f405 1 f260"/>
              <a:gd name="f492" fmla="*/ f406 1 f259"/>
              <a:gd name="f493" fmla="*/ f407 1 f260"/>
              <a:gd name="f494" fmla="*/ f408 1 f259"/>
              <a:gd name="f495" fmla="*/ f409 1 f260"/>
              <a:gd name="f496" fmla="*/ f410 1 f259"/>
              <a:gd name="f497" fmla="*/ f411 1 f260"/>
              <a:gd name="f498" fmla="*/ f412 1 f259"/>
              <a:gd name="f499" fmla="*/ f413 1 f260"/>
              <a:gd name="f500" fmla="*/ f414 1 f259"/>
              <a:gd name="f501" fmla="*/ f415 1 f260"/>
              <a:gd name="f502" fmla="*/ f416 1 f259"/>
              <a:gd name="f503" fmla="*/ f417 1 f260"/>
              <a:gd name="f504" fmla="*/ f418 1 f259"/>
              <a:gd name="f505" fmla="*/ f419 1 f260"/>
              <a:gd name="f506" fmla="*/ f420 1 f259"/>
              <a:gd name="f507" fmla="*/ f421 1 f260"/>
              <a:gd name="f508" fmla="*/ f422 1 f259"/>
              <a:gd name="f509" fmla="*/ f423 1 f260"/>
              <a:gd name="f510" fmla="*/ f424 1 f259"/>
              <a:gd name="f511" fmla="*/ f425 1 f260"/>
              <a:gd name="f512" fmla="*/ f426 f250 1"/>
              <a:gd name="f513" fmla="*/ f427 f250 1"/>
              <a:gd name="f514" fmla="*/ f429 f251 1"/>
              <a:gd name="f515" fmla="*/ f428 f251 1"/>
              <a:gd name="f516" fmla="*/ f430 f250 1"/>
              <a:gd name="f517" fmla="*/ f431 f251 1"/>
              <a:gd name="f518" fmla="*/ f432 f250 1"/>
              <a:gd name="f519" fmla="*/ f433 f251 1"/>
              <a:gd name="f520" fmla="*/ f434 f250 1"/>
              <a:gd name="f521" fmla="*/ f435 f251 1"/>
              <a:gd name="f522" fmla="*/ f436 f250 1"/>
              <a:gd name="f523" fmla="*/ f437 f251 1"/>
              <a:gd name="f524" fmla="*/ f438 f250 1"/>
              <a:gd name="f525" fmla="*/ f439 f251 1"/>
              <a:gd name="f526" fmla="*/ f440 f250 1"/>
              <a:gd name="f527" fmla="*/ f441 f251 1"/>
              <a:gd name="f528" fmla="*/ f442 f250 1"/>
              <a:gd name="f529" fmla="*/ f443 f251 1"/>
              <a:gd name="f530" fmla="*/ f444 f250 1"/>
              <a:gd name="f531" fmla="*/ f445 f251 1"/>
              <a:gd name="f532" fmla="*/ f446 f250 1"/>
              <a:gd name="f533" fmla="*/ f447 f251 1"/>
              <a:gd name="f534" fmla="*/ f448 f250 1"/>
              <a:gd name="f535" fmla="*/ f449 f251 1"/>
              <a:gd name="f536" fmla="*/ f450 f250 1"/>
              <a:gd name="f537" fmla="*/ f451 f251 1"/>
              <a:gd name="f538" fmla="*/ f452 f250 1"/>
              <a:gd name="f539" fmla="*/ f453 f251 1"/>
              <a:gd name="f540" fmla="*/ f454 f250 1"/>
              <a:gd name="f541" fmla="*/ f455 f251 1"/>
              <a:gd name="f542" fmla="*/ f456 f250 1"/>
              <a:gd name="f543" fmla="*/ f457 f251 1"/>
              <a:gd name="f544" fmla="*/ f458 f250 1"/>
              <a:gd name="f545" fmla="*/ f459 f251 1"/>
              <a:gd name="f546" fmla="*/ f460 f250 1"/>
              <a:gd name="f547" fmla="*/ f461 f251 1"/>
              <a:gd name="f548" fmla="*/ f462 f250 1"/>
              <a:gd name="f549" fmla="*/ f463 f251 1"/>
              <a:gd name="f550" fmla="*/ f464 f250 1"/>
              <a:gd name="f551" fmla="*/ f465 f251 1"/>
              <a:gd name="f552" fmla="*/ f466 f250 1"/>
              <a:gd name="f553" fmla="*/ f467 f251 1"/>
              <a:gd name="f554" fmla="*/ f468 f250 1"/>
              <a:gd name="f555" fmla="*/ f469 f251 1"/>
              <a:gd name="f556" fmla="*/ f470 f250 1"/>
              <a:gd name="f557" fmla="*/ f471 f251 1"/>
              <a:gd name="f558" fmla="*/ f472 f250 1"/>
              <a:gd name="f559" fmla="*/ f473 f251 1"/>
              <a:gd name="f560" fmla="*/ f474 f250 1"/>
              <a:gd name="f561" fmla="*/ f475 f251 1"/>
              <a:gd name="f562" fmla="*/ f476 f250 1"/>
              <a:gd name="f563" fmla="*/ f477 f251 1"/>
              <a:gd name="f564" fmla="*/ f478 f250 1"/>
              <a:gd name="f565" fmla="*/ f479 f251 1"/>
              <a:gd name="f566" fmla="*/ f480 f250 1"/>
              <a:gd name="f567" fmla="*/ f481 f251 1"/>
              <a:gd name="f568" fmla="*/ f482 f250 1"/>
              <a:gd name="f569" fmla="*/ f483 f251 1"/>
              <a:gd name="f570" fmla="*/ f484 f250 1"/>
              <a:gd name="f571" fmla="*/ f485 f251 1"/>
              <a:gd name="f572" fmla="*/ f486 f250 1"/>
              <a:gd name="f573" fmla="*/ f487 f251 1"/>
              <a:gd name="f574" fmla="*/ f488 f250 1"/>
              <a:gd name="f575" fmla="*/ f489 f251 1"/>
              <a:gd name="f576" fmla="*/ f490 f250 1"/>
              <a:gd name="f577" fmla="*/ f491 f251 1"/>
              <a:gd name="f578" fmla="*/ f492 f250 1"/>
              <a:gd name="f579" fmla="*/ f493 f251 1"/>
              <a:gd name="f580" fmla="*/ f494 f250 1"/>
              <a:gd name="f581" fmla="*/ f495 f251 1"/>
              <a:gd name="f582" fmla="*/ f496 f250 1"/>
              <a:gd name="f583" fmla="*/ f497 f251 1"/>
              <a:gd name="f584" fmla="*/ f498 f250 1"/>
              <a:gd name="f585" fmla="*/ f499 f251 1"/>
              <a:gd name="f586" fmla="*/ f500 f250 1"/>
              <a:gd name="f587" fmla="*/ f501 f251 1"/>
              <a:gd name="f588" fmla="*/ f502 f250 1"/>
              <a:gd name="f589" fmla="*/ f503 f251 1"/>
              <a:gd name="f590" fmla="*/ f504 f250 1"/>
              <a:gd name="f591" fmla="*/ f505 f251 1"/>
              <a:gd name="f592" fmla="*/ f506 f250 1"/>
              <a:gd name="f593" fmla="*/ f507 f251 1"/>
              <a:gd name="f594" fmla="*/ f508 f250 1"/>
              <a:gd name="f595" fmla="*/ f509 f251 1"/>
              <a:gd name="f596" fmla="*/ f510 f250 1"/>
              <a:gd name="f597" fmla="*/ f511 f2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3">
                <a:pos x="f516" y="f517"/>
              </a:cxn>
              <a:cxn ang="f343">
                <a:pos x="f518" y="f519"/>
              </a:cxn>
              <a:cxn ang="f343">
                <a:pos x="f520" y="f521"/>
              </a:cxn>
              <a:cxn ang="f343">
                <a:pos x="f522" y="f523"/>
              </a:cxn>
              <a:cxn ang="f343">
                <a:pos x="f524" y="f525"/>
              </a:cxn>
              <a:cxn ang="f343">
                <a:pos x="f526" y="f527"/>
              </a:cxn>
              <a:cxn ang="f343">
                <a:pos x="f528" y="f529"/>
              </a:cxn>
              <a:cxn ang="f343">
                <a:pos x="f530" y="f531"/>
              </a:cxn>
              <a:cxn ang="f343">
                <a:pos x="f532" y="f533"/>
              </a:cxn>
              <a:cxn ang="f343">
                <a:pos x="f534" y="f535"/>
              </a:cxn>
              <a:cxn ang="f343">
                <a:pos x="f536" y="f537"/>
              </a:cxn>
              <a:cxn ang="f343">
                <a:pos x="f538" y="f539"/>
              </a:cxn>
              <a:cxn ang="f343">
                <a:pos x="f540" y="f541"/>
              </a:cxn>
              <a:cxn ang="f343">
                <a:pos x="f542" y="f543"/>
              </a:cxn>
              <a:cxn ang="f343">
                <a:pos x="f544" y="f545"/>
              </a:cxn>
              <a:cxn ang="f343">
                <a:pos x="f546" y="f547"/>
              </a:cxn>
              <a:cxn ang="f343">
                <a:pos x="f548" y="f549"/>
              </a:cxn>
              <a:cxn ang="f343">
                <a:pos x="f550" y="f551"/>
              </a:cxn>
              <a:cxn ang="f343">
                <a:pos x="f552" y="f553"/>
              </a:cxn>
              <a:cxn ang="f343">
                <a:pos x="f554" y="f555"/>
              </a:cxn>
              <a:cxn ang="f343">
                <a:pos x="f556" y="f557"/>
              </a:cxn>
              <a:cxn ang="f343">
                <a:pos x="f558" y="f559"/>
              </a:cxn>
              <a:cxn ang="f343">
                <a:pos x="f560" y="f561"/>
              </a:cxn>
              <a:cxn ang="f343">
                <a:pos x="f562" y="f563"/>
              </a:cxn>
              <a:cxn ang="f343">
                <a:pos x="f564" y="f565"/>
              </a:cxn>
              <a:cxn ang="f343">
                <a:pos x="f566" y="f567"/>
              </a:cxn>
              <a:cxn ang="f343">
                <a:pos x="f568" y="f569"/>
              </a:cxn>
              <a:cxn ang="f343">
                <a:pos x="f570" y="f571"/>
              </a:cxn>
              <a:cxn ang="f343">
                <a:pos x="f572" y="f573"/>
              </a:cxn>
              <a:cxn ang="f343">
                <a:pos x="f574" y="f575"/>
              </a:cxn>
              <a:cxn ang="f343">
                <a:pos x="f576" y="f577"/>
              </a:cxn>
              <a:cxn ang="f343">
                <a:pos x="f578" y="f579"/>
              </a:cxn>
              <a:cxn ang="f343">
                <a:pos x="f580" y="f581"/>
              </a:cxn>
              <a:cxn ang="f343">
                <a:pos x="f582" y="f583"/>
              </a:cxn>
              <a:cxn ang="f343">
                <a:pos x="f584" y="f585"/>
              </a:cxn>
              <a:cxn ang="f343">
                <a:pos x="f586" y="f587"/>
              </a:cxn>
              <a:cxn ang="f343">
                <a:pos x="f588" y="f589"/>
              </a:cxn>
              <a:cxn ang="f343">
                <a:pos x="f590" y="f591"/>
              </a:cxn>
              <a:cxn ang="f343">
                <a:pos x="f592" y="f593"/>
              </a:cxn>
              <a:cxn ang="f343">
                <a:pos x="f594" y="f595"/>
              </a:cxn>
              <a:cxn ang="f343">
                <a:pos x="f596" y="f597"/>
              </a:cxn>
              <a:cxn ang="f343">
                <a:pos x="f516" y="f517"/>
              </a:cxn>
            </a:cxnLst>
            <a:rect l="f512" t="f515" r="f513" b="f514"/>
            <a:pathLst>
              <a:path w="717613" h="67273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5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51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56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56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3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8" y="f9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0" name="Forma libre: forma 85">
            <a:extLst>
              <a:ext uri="{FF2B5EF4-FFF2-40B4-BE49-F238E27FC236}">
                <a16:creationId xmlns:a16="http://schemas.microsoft.com/office/drawing/2014/main" id="{953B51E4-16F1-4C44-960A-6260BFBFA3CD}"/>
              </a:ext>
            </a:extLst>
          </p:cNvPr>
          <p:cNvSpPr/>
          <p:nvPr/>
        </p:nvSpPr>
        <p:spPr>
          <a:xfrm>
            <a:off x="935540" y="3206114"/>
            <a:ext cx="62389" cy="525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388"/>
              <a:gd name="f7" fmla="val 52577"/>
              <a:gd name="f8" fmla="val 8763"/>
              <a:gd name="f9" fmla="val 476"/>
              <a:gd name="f10" fmla="val 23336"/>
              <a:gd name="f11" fmla="val 286"/>
              <a:gd name="f12" fmla="val 37909"/>
              <a:gd name="f13" fmla="val 95"/>
              <a:gd name="f14" fmla="val 52483"/>
              <a:gd name="f15" fmla="val 52578"/>
              <a:gd name="f16" fmla="val 5144"/>
              <a:gd name="f17" fmla="val 53245"/>
              <a:gd name="f18" fmla="val 11621"/>
              <a:gd name="f19" fmla="val 55054"/>
              <a:gd name="f20" fmla="val 18955"/>
              <a:gd name="f21" fmla="val 57055"/>
              <a:gd name="f22" fmla="val 26956"/>
              <a:gd name="f23" fmla="val 59817"/>
              <a:gd name="f24" fmla="val 33528"/>
              <a:gd name="f25" fmla="val 62389"/>
              <a:gd name="f26" fmla="val 38386"/>
              <a:gd name="f27" fmla="val 60388"/>
              <a:gd name="f28" fmla="val 40481"/>
              <a:gd name="f29" fmla="val 48673"/>
              <a:gd name="f30" fmla="val 29813"/>
              <a:gd name="f31" fmla="val 13335"/>
              <a:gd name="f32" fmla="val 2572"/>
              <a:gd name="f33" fmla="val 43244"/>
              <a:gd name="f34" fmla="val 40957"/>
              <a:gd name="f35" fmla="val 2191"/>
              <a:gd name="f36" fmla="val 36290"/>
              <a:gd name="f37" fmla="val 4381"/>
              <a:gd name="f38" fmla="val 30575"/>
              <a:gd name="f39" fmla="val 6096"/>
              <a:gd name="f40" fmla="val 23813"/>
              <a:gd name="f41" fmla="val 8192"/>
              <a:gd name="f42" fmla="val 14764"/>
              <a:gd name="f43" fmla="val 6763"/>
              <a:gd name="f44" fmla="+- 0 0 -90"/>
              <a:gd name="f45" fmla="*/ f3 1 62388"/>
              <a:gd name="f46" fmla="*/ f4 1 52577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62388"/>
              <a:gd name="f55" fmla="*/ f51 1 52577"/>
              <a:gd name="f56" fmla="*/ 8763 f52 1"/>
              <a:gd name="f57" fmla="*/ 476 f51 1"/>
              <a:gd name="f58" fmla="*/ 52483 f52 1"/>
              <a:gd name="f59" fmla="*/ 0 f51 1"/>
              <a:gd name="f60" fmla="*/ 55054 f52 1"/>
              <a:gd name="f61" fmla="*/ 18955 f51 1"/>
              <a:gd name="f62" fmla="*/ 62389 f52 1"/>
              <a:gd name="f63" fmla="*/ 38386 f51 1"/>
              <a:gd name="f64" fmla="*/ 29813 f52 1"/>
              <a:gd name="f65" fmla="*/ 52578 f51 1"/>
              <a:gd name="f66" fmla="*/ 0 f52 1"/>
              <a:gd name="f67" fmla="*/ 40957 f51 1"/>
              <a:gd name="f68" fmla="*/ 6096 f52 1"/>
              <a:gd name="f69" fmla="*/ 23813 f51 1"/>
              <a:gd name="f70" fmla="+- f53 0 f1"/>
              <a:gd name="f71" fmla="*/ f56 1 62388"/>
              <a:gd name="f72" fmla="*/ f57 1 52577"/>
              <a:gd name="f73" fmla="*/ f58 1 62388"/>
              <a:gd name="f74" fmla="*/ f59 1 52577"/>
              <a:gd name="f75" fmla="*/ f60 1 62388"/>
              <a:gd name="f76" fmla="*/ f61 1 52577"/>
              <a:gd name="f77" fmla="*/ f62 1 62388"/>
              <a:gd name="f78" fmla="*/ f63 1 52577"/>
              <a:gd name="f79" fmla="*/ f64 1 62388"/>
              <a:gd name="f80" fmla="*/ f65 1 52577"/>
              <a:gd name="f81" fmla="*/ f66 1 62388"/>
              <a:gd name="f82" fmla="*/ f67 1 52577"/>
              <a:gd name="f83" fmla="*/ f68 1 62388"/>
              <a:gd name="f84" fmla="*/ f69 1 52577"/>
              <a:gd name="f85" fmla="*/ f47 1 f54"/>
              <a:gd name="f86" fmla="*/ f48 1 f54"/>
              <a:gd name="f87" fmla="*/ f47 1 f55"/>
              <a:gd name="f88" fmla="*/ f49 1 f55"/>
              <a:gd name="f89" fmla="*/ f71 1 f54"/>
              <a:gd name="f90" fmla="*/ f72 1 f55"/>
              <a:gd name="f91" fmla="*/ f73 1 f54"/>
              <a:gd name="f92" fmla="*/ f74 1 f55"/>
              <a:gd name="f93" fmla="*/ f75 1 f54"/>
              <a:gd name="f94" fmla="*/ f76 1 f55"/>
              <a:gd name="f95" fmla="*/ f77 1 f54"/>
              <a:gd name="f96" fmla="*/ f78 1 f55"/>
              <a:gd name="f97" fmla="*/ f79 1 f54"/>
              <a:gd name="f98" fmla="*/ f80 1 f55"/>
              <a:gd name="f99" fmla="*/ f81 1 f54"/>
              <a:gd name="f100" fmla="*/ f82 1 f55"/>
              <a:gd name="f101" fmla="*/ f83 1 f54"/>
              <a:gd name="f102" fmla="*/ f84 1 f55"/>
              <a:gd name="f103" fmla="*/ f85 f45 1"/>
              <a:gd name="f104" fmla="*/ f86 f45 1"/>
              <a:gd name="f105" fmla="*/ f88 f46 1"/>
              <a:gd name="f106" fmla="*/ f87 f46 1"/>
              <a:gd name="f107" fmla="*/ f89 f45 1"/>
              <a:gd name="f108" fmla="*/ f90 f46 1"/>
              <a:gd name="f109" fmla="*/ f91 f45 1"/>
              <a:gd name="f110" fmla="*/ f92 f46 1"/>
              <a:gd name="f111" fmla="*/ f93 f45 1"/>
              <a:gd name="f112" fmla="*/ f94 f46 1"/>
              <a:gd name="f113" fmla="*/ f95 f45 1"/>
              <a:gd name="f114" fmla="*/ f96 f46 1"/>
              <a:gd name="f115" fmla="*/ f97 f45 1"/>
              <a:gd name="f116" fmla="*/ f98 f46 1"/>
              <a:gd name="f117" fmla="*/ f99 f45 1"/>
              <a:gd name="f118" fmla="*/ f100 f46 1"/>
              <a:gd name="f119" fmla="*/ f101 f45 1"/>
              <a:gd name="f120" fmla="*/ f102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7" y="f108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5" y="f116"/>
              </a:cxn>
              <a:cxn ang="f70">
                <a:pos x="f117" y="f118"/>
              </a:cxn>
              <a:cxn ang="f70">
                <a:pos x="f119" y="f120"/>
              </a:cxn>
              <a:cxn ang="f70">
                <a:pos x="f107" y="f108"/>
              </a:cxn>
            </a:cxnLst>
            <a:rect l="f103" t="f106" r="f104" b="f105"/>
            <a:pathLst>
              <a:path w="62388" h="52577">
                <a:moveTo>
                  <a:pt x="f8" y="f9"/>
                </a:moveTo>
                <a:cubicBezTo>
                  <a:pt x="f10" y="f11"/>
                  <a:pt x="f12" y="f13"/>
                  <a:pt x="f14" y="f5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15"/>
                  <a:pt x="f30" y="f15"/>
                </a:cubicBezTo>
                <a:cubicBezTo>
                  <a:pt x="f31" y="f15"/>
                  <a:pt x="f32" y="f33"/>
                  <a:pt x="f5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8" y="f43"/>
                  <a:pt x="f8" y="f9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1" name="Forma libre: forma 86">
            <a:extLst>
              <a:ext uri="{FF2B5EF4-FFF2-40B4-BE49-F238E27FC236}">
                <a16:creationId xmlns:a16="http://schemas.microsoft.com/office/drawing/2014/main" id="{FE3BF393-8F8D-405A-90C8-17780CB65C47}"/>
              </a:ext>
            </a:extLst>
          </p:cNvPr>
          <p:cNvSpPr/>
          <p:nvPr/>
        </p:nvSpPr>
        <p:spPr>
          <a:xfrm>
            <a:off x="820289" y="3686741"/>
            <a:ext cx="91531" cy="310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535"/>
              <a:gd name="f7" fmla="val 31051"/>
              <a:gd name="f8" fmla="val 762"/>
              <a:gd name="f9" fmla="val 476"/>
              <a:gd name="f10" fmla="val 5905"/>
              <a:gd name="f11" fmla="val 286"/>
              <a:gd name="f12" fmla="val 11906"/>
              <a:gd name="f13" fmla="val 17812"/>
              <a:gd name="f14" fmla="val 29528"/>
              <a:gd name="f15" fmla="val 22193"/>
              <a:gd name="f16" fmla="val 59150"/>
              <a:gd name="f17" fmla="val 26670"/>
              <a:gd name="f18" fmla="val 88678"/>
              <a:gd name="f19" fmla="val 31052"/>
              <a:gd name="f20" fmla="val 89630"/>
              <a:gd name="f21" fmla="val 24289"/>
              <a:gd name="f22" fmla="val 90583"/>
              <a:gd name="f23" fmla="val 17526"/>
              <a:gd name="f24" fmla="val 10859"/>
              <a:gd name="f25" fmla="val 76200"/>
              <a:gd name="f26" fmla="val 8382"/>
              <a:gd name="f27" fmla="val 60198"/>
              <a:gd name="f28" fmla="val 6096"/>
              <a:gd name="f29" fmla="val 43625"/>
              <a:gd name="f30" fmla="val 4191"/>
              <a:gd name="f31" fmla="val 28956"/>
              <a:gd name="f32" fmla="val 2477"/>
              <a:gd name="f33" fmla="val 14669"/>
              <a:gd name="f34" fmla="val 1048"/>
              <a:gd name="f35" fmla="+- 0 0 -90"/>
              <a:gd name="f36" fmla="*/ f3 1 91535"/>
              <a:gd name="f37" fmla="*/ f4 1 31051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91535"/>
              <a:gd name="f46" fmla="*/ f42 1 31051"/>
              <a:gd name="f47" fmla="*/ 762 f43 1"/>
              <a:gd name="f48" fmla="*/ 0 f42 1"/>
              <a:gd name="f49" fmla="*/ 0 f43 1"/>
              <a:gd name="f50" fmla="*/ 17812 f42 1"/>
              <a:gd name="f51" fmla="*/ 88678 f43 1"/>
              <a:gd name="f52" fmla="*/ 31052 f42 1"/>
              <a:gd name="f53" fmla="*/ 91535 f43 1"/>
              <a:gd name="f54" fmla="*/ 10859 f42 1"/>
              <a:gd name="f55" fmla="*/ 43625 f43 1"/>
              <a:gd name="f56" fmla="*/ 4191 f42 1"/>
              <a:gd name="f57" fmla="+- f44 0 f1"/>
              <a:gd name="f58" fmla="*/ f47 1 91535"/>
              <a:gd name="f59" fmla="*/ f48 1 31051"/>
              <a:gd name="f60" fmla="*/ f49 1 91535"/>
              <a:gd name="f61" fmla="*/ f50 1 31051"/>
              <a:gd name="f62" fmla="*/ f51 1 91535"/>
              <a:gd name="f63" fmla="*/ f52 1 31051"/>
              <a:gd name="f64" fmla="*/ f53 1 91535"/>
              <a:gd name="f65" fmla="*/ f54 1 31051"/>
              <a:gd name="f66" fmla="*/ f55 1 91535"/>
              <a:gd name="f67" fmla="*/ f56 1 31051"/>
              <a:gd name="f68" fmla="*/ f38 1 f45"/>
              <a:gd name="f69" fmla="*/ f39 1 f45"/>
              <a:gd name="f70" fmla="*/ f38 1 f46"/>
              <a:gd name="f71" fmla="*/ f40 1 f46"/>
              <a:gd name="f72" fmla="*/ f58 1 f45"/>
              <a:gd name="f73" fmla="*/ f59 1 f46"/>
              <a:gd name="f74" fmla="*/ f60 1 f45"/>
              <a:gd name="f75" fmla="*/ f61 1 f46"/>
              <a:gd name="f76" fmla="*/ f62 1 f45"/>
              <a:gd name="f77" fmla="*/ f63 1 f46"/>
              <a:gd name="f78" fmla="*/ f64 1 f45"/>
              <a:gd name="f79" fmla="*/ f65 1 f46"/>
              <a:gd name="f80" fmla="*/ f66 1 f45"/>
              <a:gd name="f81" fmla="*/ f67 1 f46"/>
              <a:gd name="f82" fmla="*/ f68 f36 1"/>
              <a:gd name="f83" fmla="*/ f69 f36 1"/>
              <a:gd name="f84" fmla="*/ f71 f37 1"/>
              <a:gd name="f85" fmla="*/ f70 f37 1"/>
              <a:gd name="f86" fmla="*/ f72 f36 1"/>
              <a:gd name="f87" fmla="*/ f73 f37 1"/>
              <a:gd name="f88" fmla="*/ f74 f36 1"/>
              <a:gd name="f89" fmla="*/ f75 f37 1"/>
              <a:gd name="f90" fmla="*/ f76 f36 1"/>
              <a:gd name="f91" fmla="*/ f77 f37 1"/>
              <a:gd name="f92" fmla="*/ f78 f36 1"/>
              <a:gd name="f93" fmla="*/ f79 f37 1"/>
              <a:gd name="f94" fmla="*/ f80 f36 1"/>
              <a:gd name="f95" fmla="*/ f81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86" y="f87"/>
              </a:cxn>
              <a:cxn ang="f57">
                <a:pos x="f88" y="f89"/>
              </a:cxn>
              <a:cxn ang="f57">
                <a:pos x="f90" y="f91"/>
              </a:cxn>
              <a:cxn ang="f57">
                <a:pos x="f92" y="f93"/>
              </a:cxn>
              <a:cxn ang="f57">
                <a:pos x="f94" y="f95"/>
              </a:cxn>
              <a:cxn ang="f57">
                <a:pos x="f86" y="f87"/>
              </a:cxn>
            </a:cxnLst>
            <a:rect l="f82" t="f85" r="f83" b="f84"/>
            <a:pathLst>
              <a:path w="91535" h="31051">
                <a:moveTo>
                  <a:pt x="f8" y="f5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6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8" y="f5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2" name="Forma libre: forma 87">
            <a:extLst>
              <a:ext uri="{FF2B5EF4-FFF2-40B4-BE49-F238E27FC236}">
                <a16:creationId xmlns:a16="http://schemas.microsoft.com/office/drawing/2014/main" id="{989C4313-7153-4236-B197-B5629AC829F9}"/>
              </a:ext>
            </a:extLst>
          </p:cNvPr>
          <p:cNvSpPr/>
          <p:nvPr/>
        </p:nvSpPr>
        <p:spPr>
          <a:xfrm>
            <a:off x="1021265" y="3684940"/>
            <a:ext cx="92866" cy="340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2868"/>
              <a:gd name="f7" fmla="val 34099"/>
              <a:gd name="f8" fmla="val 11716"/>
              <a:gd name="f9" fmla="val 381"/>
              <a:gd name="f10" fmla="val 19145"/>
              <a:gd name="f11" fmla="val 762"/>
              <a:gd name="f12" fmla="val 26670"/>
              <a:gd name="f13" fmla="val 1143"/>
              <a:gd name="f14" fmla="val 34100"/>
              <a:gd name="f15" fmla="val 31718"/>
              <a:gd name="f16" fmla="val 29718"/>
              <a:gd name="f17" fmla="val 62294"/>
              <a:gd name="f18" fmla="val 25241"/>
              <a:gd name="f19" fmla="val 92869"/>
              <a:gd name="f20" fmla="val 20860"/>
              <a:gd name="f21" fmla="val 92773"/>
              <a:gd name="f22" fmla="val 13906"/>
              <a:gd name="f23" fmla="val 92583"/>
              <a:gd name="f24" fmla="val 6953"/>
              <a:gd name="f25" fmla="val 92488"/>
              <a:gd name="f26" fmla="val 80391"/>
              <a:gd name="f27" fmla="val 2762"/>
              <a:gd name="f28" fmla="val 67437"/>
              <a:gd name="f29" fmla="val 5239"/>
              <a:gd name="f30" fmla="val 53435"/>
              <a:gd name="f31" fmla="val 7239"/>
              <a:gd name="f32" fmla="val 34195"/>
              <a:gd name="f33" fmla="val 9906"/>
              <a:gd name="f34" fmla="val 16288"/>
              <a:gd name="f35" fmla="val 11239"/>
              <a:gd name="f36" fmla="+- 0 0 -90"/>
              <a:gd name="f37" fmla="*/ f3 1 92868"/>
              <a:gd name="f38" fmla="*/ f4 1 34099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92868"/>
              <a:gd name="f47" fmla="*/ f43 1 34099"/>
              <a:gd name="f48" fmla="*/ 0 f44 1"/>
              <a:gd name="f49" fmla="*/ 11716 f43 1"/>
              <a:gd name="f50" fmla="*/ 1143 f44 1"/>
              <a:gd name="f51" fmla="*/ 34100 f43 1"/>
              <a:gd name="f52" fmla="*/ 92869 f44 1"/>
              <a:gd name="f53" fmla="*/ 20860 f43 1"/>
              <a:gd name="f54" fmla="*/ 92488 f44 1"/>
              <a:gd name="f55" fmla="*/ 0 f43 1"/>
              <a:gd name="f56" fmla="*/ 53435 f44 1"/>
              <a:gd name="f57" fmla="*/ 7239 f43 1"/>
              <a:gd name="f58" fmla="+- f45 0 f1"/>
              <a:gd name="f59" fmla="*/ f48 1 92868"/>
              <a:gd name="f60" fmla="*/ f49 1 34099"/>
              <a:gd name="f61" fmla="*/ f50 1 92868"/>
              <a:gd name="f62" fmla="*/ f51 1 34099"/>
              <a:gd name="f63" fmla="*/ f52 1 92868"/>
              <a:gd name="f64" fmla="*/ f53 1 34099"/>
              <a:gd name="f65" fmla="*/ f54 1 92868"/>
              <a:gd name="f66" fmla="*/ f55 1 34099"/>
              <a:gd name="f67" fmla="*/ f56 1 92868"/>
              <a:gd name="f68" fmla="*/ f57 1 34099"/>
              <a:gd name="f69" fmla="*/ f39 1 f46"/>
              <a:gd name="f70" fmla="*/ f40 1 f46"/>
              <a:gd name="f71" fmla="*/ f39 1 f47"/>
              <a:gd name="f72" fmla="*/ f41 1 f47"/>
              <a:gd name="f73" fmla="*/ f59 1 f46"/>
              <a:gd name="f74" fmla="*/ f60 1 f47"/>
              <a:gd name="f75" fmla="*/ f61 1 f46"/>
              <a:gd name="f76" fmla="*/ f62 1 f47"/>
              <a:gd name="f77" fmla="*/ f63 1 f46"/>
              <a:gd name="f78" fmla="*/ f64 1 f47"/>
              <a:gd name="f79" fmla="*/ f65 1 f46"/>
              <a:gd name="f80" fmla="*/ f66 1 f47"/>
              <a:gd name="f81" fmla="*/ f67 1 f46"/>
              <a:gd name="f82" fmla="*/ f68 1 f47"/>
              <a:gd name="f83" fmla="*/ f69 f37 1"/>
              <a:gd name="f84" fmla="*/ f70 f37 1"/>
              <a:gd name="f85" fmla="*/ f72 f38 1"/>
              <a:gd name="f86" fmla="*/ f71 f38 1"/>
              <a:gd name="f87" fmla="*/ f73 f37 1"/>
              <a:gd name="f88" fmla="*/ f74 f38 1"/>
              <a:gd name="f89" fmla="*/ f75 f37 1"/>
              <a:gd name="f90" fmla="*/ f76 f38 1"/>
              <a:gd name="f91" fmla="*/ f77 f37 1"/>
              <a:gd name="f92" fmla="*/ f78 f38 1"/>
              <a:gd name="f93" fmla="*/ f79 f37 1"/>
              <a:gd name="f94" fmla="*/ f80 f38 1"/>
              <a:gd name="f95" fmla="*/ f81 f37 1"/>
              <a:gd name="f96" fmla="*/ f82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87" y="f88"/>
              </a:cxn>
              <a:cxn ang="f58">
                <a:pos x="f89" y="f90"/>
              </a:cxn>
              <a:cxn ang="f58">
                <a:pos x="f91" y="f92"/>
              </a:cxn>
              <a:cxn ang="f58">
                <a:pos x="f93" y="f94"/>
              </a:cxn>
              <a:cxn ang="f58">
                <a:pos x="f95" y="f96"/>
              </a:cxn>
              <a:cxn ang="f58">
                <a:pos x="f87" y="f88"/>
              </a:cxn>
            </a:cxnLst>
            <a:rect l="f83" t="f86" r="f84" b="f85"/>
            <a:pathLst>
              <a:path w="92868" h="34099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5" y="f8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3" name="Forma libre: forma 88">
            <a:extLst>
              <a:ext uri="{FF2B5EF4-FFF2-40B4-BE49-F238E27FC236}">
                <a16:creationId xmlns:a16="http://schemas.microsoft.com/office/drawing/2014/main" id="{43152ED6-BC0D-4273-8690-9D93523313E0}"/>
              </a:ext>
            </a:extLst>
          </p:cNvPr>
          <p:cNvSpPr/>
          <p:nvPr/>
        </p:nvSpPr>
        <p:spPr>
          <a:xfrm>
            <a:off x="656210" y="3622258"/>
            <a:ext cx="107313" cy="3589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316"/>
              <a:gd name="f7" fmla="val 358997"/>
              <a:gd name="f8" fmla="val 36355"/>
              <a:gd name="f9" fmla="val 45213"/>
              <a:gd name="f10" fmla="val 3143"/>
              <a:gd name="f11" fmla="val 55024"/>
              <a:gd name="f12" fmla="val 6096"/>
              <a:gd name="f13" fmla="val 65597"/>
              <a:gd name="f14" fmla="val 8763"/>
              <a:gd name="f15" fmla="val 80646"/>
              <a:gd name="f16" fmla="val 12478"/>
              <a:gd name="f17" fmla="val 94743"/>
              <a:gd name="f18" fmla="val 14859"/>
              <a:gd name="f19" fmla="val 16383"/>
              <a:gd name="f20" fmla="val 103506"/>
              <a:gd name="f21" fmla="val 54007"/>
              <a:gd name="f22" fmla="val 99696"/>
              <a:gd name="f23" fmla="val 91726"/>
              <a:gd name="f24" fmla="val 95982"/>
              <a:gd name="f25" fmla="val 129349"/>
              <a:gd name="f26" fmla="val 91600"/>
              <a:gd name="f27" fmla="val 118491"/>
              <a:gd name="f28" fmla="val 87123"/>
              <a:gd name="f29" fmla="val 107632"/>
              <a:gd name="f30" fmla="val 82742"/>
              <a:gd name="f31" fmla="val 96774"/>
              <a:gd name="f32" fmla="val 79980"/>
              <a:gd name="f33" fmla="val 97346"/>
              <a:gd name="f34" fmla="val 75503"/>
              <a:gd name="f35" fmla="val 97822"/>
              <a:gd name="f36" fmla="val 70264"/>
              <a:gd name="f37" fmla="val 63406"/>
              <a:gd name="f38" fmla="val 95440"/>
              <a:gd name="f39" fmla="val 58644"/>
              <a:gd name="f40" fmla="val 92202"/>
              <a:gd name="f41" fmla="val 56262"/>
              <a:gd name="f42" fmla="val 90297"/>
              <a:gd name="f43" fmla="val 54262"/>
              <a:gd name="f44" fmla="val 93059"/>
              <a:gd name="f45" fmla="val 51500"/>
              <a:gd name="f46" fmla="val 97441"/>
              <a:gd name="f47" fmla="val 49404"/>
              <a:gd name="f48" fmla="val 103156"/>
              <a:gd name="f49" fmla="val 45309"/>
              <a:gd name="f50" fmla="val 114490"/>
              <a:gd name="f51" fmla="val 46356"/>
              <a:gd name="f52" fmla="val 124206"/>
              <a:gd name="f53" fmla="val 46737"/>
              <a:gd name="f54" fmla="val 128968"/>
              <a:gd name="f55" fmla="val 47976"/>
              <a:gd name="f56" fmla="val 142494"/>
              <a:gd name="f57" fmla="val 48357"/>
              <a:gd name="f58" fmla="val 160782"/>
              <a:gd name="f59" fmla="val 47880"/>
              <a:gd name="f60" fmla="val 186214"/>
              <a:gd name="f61" fmla="val 50166"/>
              <a:gd name="f62" fmla="val 186976"/>
              <a:gd name="f63" fmla="val 54548"/>
              <a:gd name="f64" fmla="val 188690"/>
              <a:gd name="f65" fmla="val 58453"/>
              <a:gd name="f66" fmla="val 192691"/>
              <a:gd name="f67" fmla="val 63787"/>
              <a:gd name="f68" fmla="val 198120"/>
              <a:gd name="f69" fmla="val 65216"/>
              <a:gd name="f70" fmla="val 204311"/>
              <a:gd name="f71" fmla="val 65692"/>
              <a:gd name="f72" fmla="val 206692"/>
              <a:gd name="f73" fmla="val 69121"/>
              <a:gd name="f74" fmla="val 214027"/>
              <a:gd name="f75" fmla="val 72550"/>
              <a:gd name="f76" fmla="val 222885"/>
              <a:gd name="f77" fmla="val 75217"/>
              <a:gd name="f78" fmla="val 233267"/>
              <a:gd name="f79" fmla="val 79599"/>
              <a:gd name="f80" fmla="val 250126"/>
              <a:gd name="f81" fmla="val 80456"/>
              <a:gd name="f82" fmla="val 265081"/>
              <a:gd name="f83" fmla="val 80170"/>
              <a:gd name="f84" fmla="val 276511"/>
              <a:gd name="f85" fmla="val 80265"/>
              <a:gd name="f86" fmla="val 303943"/>
              <a:gd name="f87" fmla="val 331375"/>
              <a:gd name="f88" fmla="val 80551"/>
              <a:gd name="f89" fmla="val 358807"/>
              <a:gd name="f90" fmla="val 74455"/>
              <a:gd name="f91" fmla="val 358521"/>
              <a:gd name="f92" fmla="val 68454"/>
              <a:gd name="f93" fmla="val 358330"/>
              <a:gd name="f94" fmla="val 62358"/>
              <a:gd name="f95" fmla="val 358045"/>
              <a:gd name="f96" fmla="val 62454"/>
              <a:gd name="f97" fmla="val 325183"/>
              <a:gd name="f98" fmla="val 62644"/>
              <a:gd name="f99" fmla="val 62739"/>
              <a:gd name="f100" fmla="val 292037"/>
              <a:gd name="f101" fmla="val 62835"/>
              <a:gd name="f102" fmla="val 275558"/>
              <a:gd name="f103" fmla="val 63120"/>
              <a:gd name="f104" fmla="val 251650"/>
              <a:gd name="f105" fmla="val 54453"/>
              <a:gd name="f106" fmla="val 223361"/>
              <a:gd name="f107" fmla="val 49690"/>
              <a:gd name="f108" fmla="val 207931"/>
              <a:gd name="f109" fmla="val 200882"/>
              <a:gd name="f110" fmla="val 40832"/>
              <a:gd name="f111" fmla="val 200787"/>
              <a:gd name="f112" fmla="val 35403"/>
              <a:gd name="f113" fmla="val 200692"/>
              <a:gd name="f114" fmla="val 30354"/>
              <a:gd name="f115" fmla="val 210788"/>
              <a:gd name="f116" fmla="val 28640"/>
              <a:gd name="f117" fmla="val 214217"/>
              <a:gd name="f118" fmla="val 25211"/>
              <a:gd name="f119" fmla="val 221171"/>
              <a:gd name="f120" fmla="val 24354"/>
              <a:gd name="f121" fmla="val 227266"/>
              <a:gd name="f122" fmla="val 24068"/>
              <a:gd name="f123" fmla="val 229362"/>
              <a:gd name="f124" fmla="val 20734"/>
              <a:gd name="f125" fmla="val 254413"/>
              <a:gd name="f126" fmla="val 19591"/>
              <a:gd name="f127" fmla="val 248412"/>
              <a:gd name="f128" fmla="val 17972"/>
              <a:gd name="f129" fmla="val 266129"/>
              <a:gd name="f130" fmla="val 16257"/>
              <a:gd name="f131" fmla="val 284797"/>
              <a:gd name="f132" fmla="val 15210"/>
              <a:gd name="f133" fmla="val 317563"/>
              <a:gd name="f134" fmla="val 16448"/>
              <a:gd name="f135" fmla="val 11114"/>
              <a:gd name="f136" fmla="val 358712"/>
              <a:gd name="f137" fmla="val 5875"/>
              <a:gd name="f138" fmla="val 541"/>
              <a:gd name="f139" fmla="val 358235"/>
              <a:gd name="f140" fmla="val -316"/>
              <a:gd name="f141" fmla="val -30"/>
              <a:gd name="f142" fmla="val 308324"/>
              <a:gd name="f143" fmla="val 290322"/>
              <a:gd name="f144" fmla="val 827"/>
              <a:gd name="f145" fmla="val 280606"/>
              <a:gd name="f146" fmla="val 3303"/>
              <a:gd name="f147" fmla="val 263080"/>
              <a:gd name="f148" fmla="val 8066"/>
              <a:gd name="f149" fmla="val 227933"/>
              <a:gd name="f150" fmla="val 9018"/>
              <a:gd name="f151" fmla="val 220789"/>
              <a:gd name="f152" fmla="val 10828"/>
              <a:gd name="f153" fmla="val 208597"/>
              <a:gd name="f154" fmla="val 19877"/>
              <a:gd name="f155" fmla="val 197453"/>
              <a:gd name="f156" fmla="val 23973"/>
              <a:gd name="f157" fmla="val 192500"/>
              <a:gd name="f158" fmla="val 28259"/>
              <a:gd name="f159" fmla="val 189166"/>
              <a:gd name="f160" fmla="val 31212"/>
              <a:gd name="f161" fmla="val 187262"/>
              <a:gd name="f162" fmla="val 27306"/>
              <a:gd name="f163" fmla="val 165830"/>
              <a:gd name="f164" fmla="val 26925"/>
              <a:gd name="f165" fmla="val 148018"/>
              <a:gd name="f166" fmla="val 27402"/>
              <a:gd name="f167" fmla="val 135350"/>
              <a:gd name="f168" fmla="val 28164"/>
              <a:gd name="f169" fmla="val 115633"/>
              <a:gd name="f170" fmla="val 31021"/>
              <a:gd name="f171" fmla="val 105632"/>
              <a:gd name="f172" fmla="val 33117"/>
              <a:gd name="f173" fmla="val 99727"/>
              <a:gd name="f174" fmla="val 36260"/>
              <a:gd name="f175" fmla="val 90773"/>
              <a:gd name="f176" fmla="val 40260"/>
              <a:gd name="f177" fmla="val 83725"/>
              <a:gd name="f178" fmla="val 43308"/>
              <a:gd name="f179" fmla="val 79057"/>
              <a:gd name="f180" fmla="val 41499"/>
              <a:gd name="f181" fmla="val 76867"/>
              <a:gd name="f182" fmla="val 39594"/>
              <a:gd name="f183" fmla="val 74104"/>
              <a:gd name="f184" fmla="val 38070"/>
              <a:gd name="f185" fmla="val 70580"/>
              <a:gd name="f186" fmla="val 33498"/>
              <a:gd name="f187" fmla="val 60103"/>
              <a:gd name="f188" fmla="val 35117"/>
              <a:gd name="f189" fmla="val 50197"/>
              <a:gd name="f190" fmla="val 36165"/>
              <a:gd name="f191" fmla="val 45910"/>
              <a:gd name="f192" fmla="val 36069"/>
              <a:gd name="f193" fmla="val 30671"/>
              <a:gd name="f194" fmla="val 15335"/>
              <a:gd name="f195" fmla="+- 0 0 -90"/>
              <a:gd name="f196" fmla="*/ f3 1 107316"/>
              <a:gd name="f197" fmla="*/ f4 1 358997"/>
              <a:gd name="f198" fmla="val f5"/>
              <a:gd name="f199" fmla="val f6"/>
              <a:gd name="f200" fmla="val f7"/>
              <a:gd name="f201" fmla="*/ f195 f0 1"/>
              <a:gd name="f202" fmla="+- f200 0 f198"/>
              <a:gd name="f203" fmla="+- f199 0 f198"/>
              <a:gd name="f204" fmla="*/ f201 1 f2"/>
              <a:gd name="f205" fmla="*/ f203 1 107316"/>
              <a:gd name="f206" fmla="*/ f202 1 358997"/>
              <a:gd name="f207" fmla="*/ 36355 f203 1"/>
              <a:gd name="f208" fmla="*/ 0 f202 1"/>
              <a:gd name="f209" fmla="*/ 65597 f203 1"/>
              <a:gd name="f210" fmla="*/ 8763 f202 1"/>
              <a:gd name="f211" fmla="*/ 107316 f203 1"/>
              <a:gd name="f212" fmla="*/ 16383 f202 1"/>
              <a:gd name="f213" fmla="*/ 95982 f203 1"/>
              <a:gd name="f214" fmla="*/ 129349 f202 1"/>
              <a:gd name="f215" fmla="*/ 82742 f203 1"/>
              <a:gd name="f216" fmla="*/ 96774 f202 1"/>
              <a:gd name="f217" fmla="*/ 70264 f203 1"/>
              <a:gd name="f218" fmla="*/ 56262 f203 1"/>
              <a:gd name="f219" fmla="*/ 90297 f202 1"/>
              <a:gd name="f220" fmla="*/ 49404 f203 1"/>
              <a:gd name="f221" fmla="*/ 103156 f202 1"/>
              <a:gd name="f222" fmla="*/ 46737 f203 1"/>
              <a:gd name="f223" fmla="*/ 128968 f202 1"/>
              <a:gd name="f224" fmla="*/ 47880 f203 1"/>
              <a:gd name="f225" fmla="*/ 186214 f202 1"/>
              <a:gd name="f226" fmla="*/ 58453 f203 1"/>
              <a:gd name="f227" fmla="*/ 192691 f202 1"/>
              <a:gd name="f228" fmla="*/ 65692 f203 1"/>
              <a:gd name="f229" fmla="*/ 206692 f202 1"/>
              <a:gd name="f230" fmla="*/ 75217 f203 1"/>
              <a:gd name="f231" fmla="*/ 233267 f202 1"/>
              <a:gd name="f232" fmla="*/ 80170 f203 1"/>
              <a:gd name="f233" fmla="*/ 276511 f202 1"/>
              <a:gd name="f234" fmla="*/ 80551 f203 1"/>
              <a:gd name="f235" fmla="*/ 358807 f202 1"/>
              <a:gd name="f236" fmla="*/ 62358 f203 1"/>
              <a:gd name="f237" fmla="*/ 358045 f202 1"/>
              <a:gd name="f238" fmla="*/ 62739 f203 1"/>
              <a:gd name="f239" fmla="*/ 292037 f202 1"/>
              <a:gd name="f240" fmla="*/ 54453 f203 1"/>
              <a:gd name="f241" fmla="*/ 223361 f202 1"/>
              <a:gd name="f242" fmla="*/ 40832 f203 1"/>
              <a:gd name="f243" fmla="*/ 200787 f202 1"/>
              <a:gd name="f244" fmla="*/ 28640 f203 1"/>
              <a:gd name="f245" fmla="*/ 214217 f202 1"/>
              <a:gd name="f246" fmla="*/ 24068 f203 1"/>
              <a:gd name="f247" fmla="*/ 229362 f202 1"/>
              <a:gd name="f248" fmla="*/ 17972 f203 1"/>
              <a:gd name="f249" fmla="*/ 266129 f202 1"/>
              <a:gd name="f250" fmla="*/ 16448 f203 1"/>
              <a:gd name="f251" fmla="*/ 358997 f202 1"/>
              <a:gd name="f252" fmla="*/ 541 f203 1"/>
              <a:gd name="f253" fmla="*/ 358235 f202 1"/>
              <a:gd name="f254" fmla="*/ 290322 f202 1"/>
              <a:gd name="f255" fmla="*/ 8066 f203 1"/>
              <a:gd name="f256" fmla="*/ 227933 f202 1"/>
              <a:gd name="f257" fmla="*/ 19877 f203 1"/>
              <a:gd name="f258" fmla="*/ 197453 f202 1"/>
              <a:gd name="f259" fmla="*/ 31212 f203 1"/>
              <a:gd name="f260" fmla="*/ 187262 f202 1"/>
              <a:gd name="f261" fmla="*/ 27402 f203 1"/>
              <a:gd name="f262" fmla="*/ 135350 f202 1"/>
              <a:gd name="f263" fmla="*/ 33117 f203 1"/>
              <a:gd name="f264" fmla="*/ 99727 f202 1"/>
              <a:gd name="f265" fmla="*/ 43308 f203 1"/>
              <a:gd name="f266" fmla="*/ 79057 f202 1"/>
              <a:gd name="f267" fmla="*/ 38070 f203 1"/>
              <a:gd name="f268" fmla="*/ 70580 f202 1"/>
              <a:gd name="f269" fmla="*/ 36165 f203 1"/>
              <a:gd name="f270" fmla="*/ 45910 f202 1"/>
              <a:gd name="f271" fmla="+- f204 0 f1"/>
              <a:gd name="f272" fmla="*/ f207 1 107316"/>
              <a:gd name="f273" fmla="*/ f208 1 358997"/>
              <a:gd name="f274" fmla="*/ f209 1 107316"/>
              <a:gd name="f275" fmla="*/ f210 1 358997"/>
              <a:gd name="f276" fmla="*/ f211 1 107316"/>
              <a:gd name="f277" fmla="*/ f212 1 358997"/>
              <a:gd name="f278" fmla="*/ f213 1 107316"/>
              <a:gd name="f279" fmla="*/ f214 1 358997"/>
              <a:gd name="f280" fmla="*/ f215 1 107316"/>
              <a:gd name="f281" fmla="*/ f216 1 358997"/>
              <a:gd name="f282" fmla="*/ f217 1 107316"/>
              <a:gd name="f283" fmla="*/ f218 1 107316"/>
              <a:gd name="f284" fmla="*/ f219 1 358997"/>
              <a:gd name="f285" fmla="*/ f220 1 107316"/>
              <a:gd name="f286" fmla="*/ f221 1 358997"/>
              <a:gd name="f287" fmla="*/ f222 1 107316"/>
              <a:gd name="f288" fmla="*/ f223 1 358997"/>
              <a:gd name="f289" fmla="*/ f224 1 107316"/>
              <a:gd name="f290" fmla="*/ f225 1 358997"/>
              <a:gd name="f291" fmla="*/ f226 1 107316"/>
              <a:gd name="f292" fmla="*/ f227 1 358997"/>
              <a:gd name="f293" fmla="*/ f228 1 107316"/>
              <a:gd name="f294" fmla="*/ f229 1 358997"/>
              <a:gd name="f295" fmla="*/ f230 1 107316"/>
              <a:gd name="f296" fmla="*/ f231 1 358997"/>
              <a:gd name="f297" fmla="*/ f232 1 107316"/>
              <a:gd name="f298" fmla="*/ f233 1 358997"/>
              <a:gd name="f299" fmla="*/ f234 1 107316"/>
              <a:gd name="f300" fmla="*/ f235 1 358997"/>
              <a:gd name="f301" fmla="*/ f236 1 107316"/>
              <a:gd name="f302" fmla="*/ f237 1 358997"/>
              <a:gd name="f303" fmla="*/ f238 1 107316"/>
              <a:gd name="f304" fmla="*/ f239 1 358997"/>
              <a:gd name="f305" fmla="*/ f240 1 107316"/>
              <a:gd name="f306" fmla="*/ f241 1 358997"/>
              <a:gd name="f307" fmla="*/ f242 1 107316"/>
              <a:gd name="f308" fmla="*/ f243 1 358997"/>
              <a:gd name="f309" fmla="*/ f244 1 107316"/>
              <a:gd name="f310" fmla="*/ f245 1 358997"/>
              <a:gd name="f311" fmla="*/ f246 1 107316"/>
              <a:gd name="f312" fmla="*/ f247 1 358997"/>
              <a:gd name="f313" fmla="*/ f248 1 107316"/>
              <a:gd name="f314" fmla="*/ f249 1 358997"/>
              <a:gd name="f315" fmla="*/ f250 1 107316"/>
              <a:gd name="f316" fmla="*/ f251 1 358997"/>
              <a:gd name="f317" fmla="*/ f252 1 107316"/>
              <a:gd name="f318" fmla="*/ f253 1 358997"/>
              <a:gd name="f319" fmla="*/ f254 1 358997"/>
              <a:gd name="f320" fmla="*/ f255 1 107316"/>
              <a:gd name="f321" fmla="*/ f256 1 358997"/>
              <a:gd name="f322" fmla="*/ f257 1 107316"/>
              <a:gd name="f323" fmla="*/ f258 1 358997"/>
              <a:gd name="f324" fmla="*/ f259 1 107316"/>
              <a:gd name="f325" fmla="*/ f260 1 358997"/>
              <a:gd name="f326" fmla="*/ f261 1 107316"/>
              <a:gd name="f327" fmla="*/ f262 1 358997"/>
              <a:gd name="f328" fmla="*/ f263 1 107316"/>
              <a:gd name="f329" fmla="*/ f264 1 358997"/>
              <a:gd name="f330" fmla="*/ f265 1 107316"/>
              <a:gd name="f331" fmla="*/ f266 1 358997"/>
              <a:gd name="f332" fmla="*/ f267 1 107316"/>
              <a:gd name="f333" fmla="*/ f268 1 358997"/>
              <a:gd name="f334" fmla="*/ f269 1 107316"/>
              <a:gd name="f335" fmla="*/ f270 1 358997"/>
              <a:gd name="f336" fmla="*/ f198 1 f205"/>
              <a:gd name="f337" fmla="*/ f199 1 f205"/>
              <a:gd name="f338" fmla="*/ f198 1 f206"/>
              <a:gd name="f339" fmla="*/ f200 1 f206"/>
              <a:gd name="f340" fmla="*/ f272 1 f205"/>
              <a:gd name="f341" fmla="*/ f273 1 f206"/>
              <a:gd name="f342" fmla="*/ f274 1 f205"/>
              <a:gd name="f343" fmla="*/ f275 1 f206"/>
              <a:gd name="f344" fmla="*/ f276 1 f205"/>
              <a:gd name="f345" fmla="*/ f277 1 f206"/>
              <a:gd name="f346" fmla="*/ f278 1 f205"/>
              <a:gd name="f347" fmla="*/ f279 1 f206"/>
              <a:gd name="f348" fmla="*/ f280 1 f205"/>
              <a:gd name="f349" fmla="*/ f281 1 f206"/>
              <a:gd name="f350" fmla="*/ f282 1 f205"/>
              <a:gd name="f351" fmla="*/ f283 1 f205"/>
              <a:gd name="f352" fmla="*/ f284 1 f206"/>
              <a:gd name="f353" fmla="*/ f285 1 f205"/>
              <a:gd name="f354" fmla="*/ f286 1 f206"/>
              <a:gd name="f355" fmla="*/ f287 1 f205"/>
              <a:gd name="f356" fmla="*/ f288 1 f206"/>
              <a:gd name="f357" fmla="*/ f289 1 f205"/>
              <a:gd name="f358" fmla="*/ f290 1 f206"/>
              <a:gd name="f359" fmla="*/ f291 1 f205"/>
              <a:gd name="f360" fmla="*/ f292 1 f206"/>
              <a:gd name="f361" fmla="*/ f293 1 f205"/>
              <a:gd name="f362" fmla="*/ f294 1 f206"/>
              <a:gd name="f363" fmla="*/ f295 1 f205"/>
              <a:gd name="f364" fmla="*/ f296 1 f206"/>
              <a:gd name="f365" fmla="*/ f297 1 f205"/>
              <a:gd name="f366" fmla="*/ f298 1 f206"/>
              <a:gd name="f367" fmla="*/ f299 1 f205"/>
              <a:gd name="f368" fmla="*/ f300 1 f206"/>
              <a:gd name="f369" fmla="*/ f301 1 f205"/>
              <a:gd name="f370" fmla="*/ f302 1 f206"/>
              <a:gd name="f371" fmla="*/ f303 1 f205"/>
              <a:gd name="f372" fmla="*/ f304 1 f206"/>
              <a:gd name="f373" fmla="*/ f305 1 f205"/>
              <a:gd name="f374" fmla="*/ f306 1 f206"/>
              <a:gd name="f375" fmla="*/ f307 1 f205"/>
              <a:gd name="f376" fmla="*/ f308 1 f206"/>
              <a:gd name="f377" fmla="*/ f309 1 f205"/>
              <a:gd name="f378" fmla="*/ f310 1 f206"/>
              <a:gd name="f379" fmla="*/ f311 1 f205"/>
              <a:gd name="f380" fmla="*/ f312 1 f206"/>
              <a:gd name="f381" fmla="*/ f313 1 f205"/>
              <a:gd name="f382" fmla="*/ f314 1 f206"/>
              <a:gd name="f383" fmla="*/ f315 1 f205"/>
              <a:gd name="f384" fmla="*/ f316 1 f206"/>
              <a:gd name="f385" fmla="*/ f317 1 f205"/>
              <a:gd name="f386" fmla="*/ f318 1 f206"/>
              <a:gd name="f387" fmla="*/ f319 1 f206"/>
              <a:gd name="f388" fmla="*/ f320 1 f205"/>
              <a:gd name="f389" fmla="*/ f321 1 f206"/>
              <a:gd name="f390" fmla="*/ f322 1 f205"/>
              <a:gd name="f391" fmla="*/ f323 1 f206"/>
              <a:gd name="f392" fmla="*/ f324 1 f205"/>
              <a:gd name="f393" fmla="*/ f325 1 f206"/>
              <a:gd name="f394" fmla="*/ f326 1 f205"/>
              <a:gd name="f395" fmla="*/ f327 1 f206"/>
              <a:gd name="f396" fmla="*/ f328 1 f205"/>
              <a:gd name="f397" fmla="*/ f329 1 f206"/>
              <a:gd name="f398" fmla="*/ f330 1 f205"/>
              <a:gd name="f399" fmla="*/ f331 1 f206"/>
              <a:gd name="f400" fmla="*/ f332 1 f205"/>
              <a:gd name="f401" fmla="*/ f333 1 f206"/>
              <a:gd name="f402" fmla="*/ f334 1 f205"/>
              <a:gd name="f403" fmla="*/ f335 1 f206"/>
              <a:gd name="f404" fmla="*/ f336 f196 1"/>
              <a:gd name="f405" fmla="*/ f337 f196 1"/>
              <a:gd name="f406" fmla="*/ f339 f197 1"/>
              <a:gd name="f407" fmla="*/ f338 f197 1"/>
              <a:gd name="f408" fmla="*/ f340 f196 1"/>
              <a:gd name="f409" fmla="*/ f341 f197 1"/>
              <a:gd name="f410" fmla="*/ f342 f196 1"/>
              <a:gd name="f411" fmla="*/ f343 f197 1"/>
              <a:gd name="f412" fmla="*/ f344 f196 1"/>
              <a:gd name="f413" fmla="*/ f345 f197 1"/>
              <a:gd name="f414" fmla="*/ f346 f196 1"/>
              <a:gd name="f415" fmla="*/ f347 f197 1"/>
              <a:gd name="f416" fmla="*/ f348 f196 1"/>
              <a:gd name="f417" fmla="*/ f349 f197 1"/>
              <a:gd name="f418" fmla="*/ f350 f196 1"/>
              <a:gd name="f419" fmla="*/ f351 f196 1"/>
              <a:gd name="f420" fmla="*/ f352 f197 1"/>
              <a:gd name="f421" fmla="*/ f353 f196 1"/>
              <a:gd name="f422" fmla="*/ f354 f197 1"/>
              <a:gd name="f423" fmla="*/ f355 f196 1"/>
              <a:gd name="f424" fmla="*/ f356 f197 1"/>
              <a:gd name="f425" fmla="*/ f357 f196 1"/>
              <a:gd name="f426" fmla="*/ f358 f197 1"/>
              <a:gd name="f427" fmla="*/ f359 f196 1"/>
              <a:gd name="f428" fmla="*/ f360 f197 1"/>
              <a:gd name="f429" fmla="*/ f361 f196 1"/>
              <a:gd name="f430" fmla="*/ f362 f197 1"/>
              <a:gd name="f431" fmla="*/ f363 f196 1"/>
              <a:gd name="f432" fmla="*/ f364 f197 1"/>
              <a:gd name="f433" fmla="*/ f365 f196 1"/>
              <a:gd name="f434" fmla="*/ f366 f197 1"/>
              <a:gd name="f435" fmla="*/ f367 f196 1"/>
              <a:gd name="f436" fmla="*/ f368 f197 1"/>
              <a:gd name="f437" fmla="*/ f369 f196 1"/>
              <a:gd name="f438" fmla="*/ f370 f197 1"/>
              <a:gd name="f439" fmla="*/ f371 f196 1"/>
              <a:gd name="f440" fmla="*/ f372 f197 1"/>
              <a:gd name="f441" fmla="*/ f373 f196 1"/>
              <a:gd name="f442" fmla="*/ f374 f197 1"/>
              <a:gd name="f443" fmla="*/ f375 f196 1"/>
              <a:gd name="f444" fmla="*/ f376 f197 1"/>
              <a:gd name="f445" fmla="*/ f377 f196 1"/>
              <a:gd name="f446" fmla="*/ f378 f197 1"/>
              <a:gd name="f447" fmla="*/ f379 f196 1"/>
              <a:gd name="f448" fmla="*/ f380 f197 1"/>
              <a:gd name="f449" fmla="*/ f381 f196 1"/>
              <a:gd name="f450" fmla="*/ f382 f197 1"/>
              <a:gd name="f451" fmla="*/ f383 f196 1"/>
              <a:gd name="f452" fmla="*/ f384 f197 1"/>
              <a:gd name="f453" fmla="*/ f385 f196 1"/>
              <a:gd name="f454" fmla="*/ f386 f197 1"/>
              <a:gd name="f455" fmla="*/ f387 f197 1"/>
              <a:gd name="f456" fmla="*/ f388 f196 1"/>
              <a:gd name="f457" fmla="*/ f389 f197 1"/>
              <a:gd name="f458" fmla="*/ f390 f196 1"/>
              <a:gd name="f459" fmla="*/ f391 f197 1"/>
              <a:gd name="f460" fmla="*/ f392 f196 1"/>
              <a:gd name="f461" fmla="*/ f393 f197 1"/>
              <a:gd name="f462" fmla="*/ f394 f196 1"/>
              <a:gd name="f463" fmla="*/ f395 f197 1"/>
              <a:gd name="f464" fmla="*/ f396 f196 1"/>
              <a:gd name="f465" fmla="*/ f397 f197 1"/>
              <a:gd name="f466" fmla="*/ f398 f196 1"/>
              <a:gd name="f467" fmla="*/ f399 f197 1"/>
              <a:gd name="f468" fmla="*/ f400 f196 1"/>
              <a:gd name="f469" fmla="*/ f401 f197 1"/>
              <a:gd name="f470" fmla="*/ f402 f196 1"/>
              <a:gd name="f471" fmla="*/ f403 f1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1">
                <a:pos x="f408" y="f409"/>
              </a:cxn>
              <a:cxn ang="f271">
                <a:pos x="f410" y="f411"/>
              </a:cxn>
              <a:cxn ang="f271">
                <a:pos x="f412" y="f413"/>
              </a:cxn>
              <a:cxn ang="f271">
                <a:pos x="f414" y="f415"/>
              </a:cxn>
              <a:cxn ang="f271">
                <a:pos x="f416" y="f417"/>
              </a:cxn>
              <a:cxn ang="f271">
                <a:pos x="f418" y="f417"/>
              </a:cxn>
              <a:cxn ang="f271">
                <a:pos x="f419" y="f420"/>
              </a:cxn>
              <a:cxn ang="f271">
                <a:pos x="f421" y="f422"/>
              </a:cxn>
              <a:cxn ang="f271">
                <a:pos x="f423" y="f424"/>
              </a:cxn>
              <a:cxn ang="f271">
                <a:pos x="f425" y="f426"/>
              </a:cxn>
              <a:cxn ang="f271">
                <a:pos x="f427" y="f428"/>
              </a:cxn>
              <a:cxn ang="f271">
                <a:pos x="f429" y="f430"/>
              </a:cxn>
              <a:cxn ang="f271">
                <a:pos x="f431" y="f432"/>
              </a:cxn>
              <a:cxn ang="f271">
                <a:pos x="f433" y="f434"/>
              </a:cxn>
              <a:cxn ang="f271">
                <a:pos x="f435" y="f436"/>
              </a:cxn>
              <a:cxn ang="f271">
                <a:pos x="f437" y="f438"/>
              </a:cxn>
              <a:cxn ang="f271">
                <a:pos x="f439" y="f440"/>
              </a:cxn>
              <a:cxn ang="f271">
                <a:pos x="f441" y="f442"/>
              </a:cxn>
              <a:cxn ang="f271">
                <a:pos x="f443" y="f444"/>
              </a:cxn>
              <a:cxn ang="f271">
                <a:pos x="f445" y="f446"/>
              </a:cxn>
              <a:cxn ang="f271">
                <a:pos x="f447" y="f448"/>
              </a:cxn>
              <a:cxn ang="f271">
                <a:pos x="f449" y="f450"/>
              </a:cxn>
              <a:cxn ang="f271">
                <a:pos x="f451" y="f452"/>
              </a:cxn>
              <a:cxn ang="f271">
                <a:pos x="f453" y="f454"/>
              </a:cxn>
              <a:cxn ang="f271">
                <a:pos x="f453" y="f455"/>
              </a:cxn>
              <a:cxn ang="f271">
                <a:pos x="f456" y="f457"/>
              </a:cxn>
              <a:cxn ang="f271">
                <a:pos x="f458" y="f459"/>
              </a:cxn>
              <a:cxn ang="f271">
                <a:pos x="f460" y="f461"/>
              </a:cxn>
              <a:cxn ang="f271">
                <a:pos x="f462" y="f463"/>
              </a:cxn>
              <a:cxn ang="f271">
                <a:pos x="f464" y="f465"/>
              </a:cxn>
              <a:cxn ang="f271">
                <a:pos x="f466" y="f467"/>
              </a:cxn>
              <a:cxn ang="f271">
                <a:pos x="f468" y="f469"/>
              </a:cxn>
              <a:cxn ang="f271">
                <a:pos x="f470" y="f471"/>
              </a:cxn>
              <a:cxn ang="f271">
                <a:pos x="f408" y="f409"/>
              </a:cxn>
            </a:cxnLst>
            <a:rect l="f404" t="f407" r="f405" b="f406"/>
            <a:pathLst>
              <a:path w="107316" h="358997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6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1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1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86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49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7"/>
                </a:cubicBezTo>
                <a:cubicBezTo>
                  <a:pt x="f135" y="f136"/>
                  <a:pt x="f137" y="f91"/>
                  <a:pt x="f138" y="f139"/>
                </a:cubicBezTo>
                <a:cubicBezTo>
                  <a:pt x="f140" y="f87"/>
                  <a:pt x="f141" y="f142"/>
                  <a:pt x="f138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74" y="f194"/>
                  <a:pt x="f8" y="f5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4" name="Forma libre: forma 89">
            <a:extLst>
              <a:ext uri="{FF2B5EF4-FFF2-40B4-BE49-F238E27FC236}">
                <a16:creationId xmlns:a16="http://schemas.microsoft.com/office/drawing/2014/main" id="{420B80B0-5A9D-4EDE-9499-BE12B76A1E0A}"/>
              </a:ext>
            </a:extLst>
          </p:cNvPr>
          <p:cNvSpPr/>
          <p:nvPr/>
        </p:nvSpPr>
        <p:spPr>
          <a:xfrm>
            <a:off x="745144" y="3857432"/>
            <a:ext cx="67583" cy="1769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7586"/>
              <a:gd name="f7" fmla="val 176994"/>
              <a:gd name="f8" fmla="val 22091"/>
              <a:gd name="f9" fmla="val 27806"/>
              <a:gd name="f10" fmla="val 1238"/>
              <a:gd name="f11" fmla="val 33426"/>
              <a:gd name="f12" fmla="val 2572"/>
              <a:gd name="f13" fmla="val 39141"/>
              <a:gd name="f14" fmla="val 3810"/>
              <a:gd name="f15" fmla="val 40379"/>
              <a:gd name="f16" fmla="val 39052"/>
              <a:gd name="f17" fmla="val 41712"/>
              <a:gd name="f18" fmla="val 74295"/>
              <a:gd name="f19" fmla="val 42951"/>
              <a:gd name="f20" fmla="val 109633"/>
              <a:gd name="f21" fmla="val 55905"/>
              <a:gd name="f22" fmla="val 113919"/>
              <a:gd name="f23" fmla="val 65334"/>
              <a:gd name="f24" fmla="val 124873"/>
              <a:gd name="f25" fmla="val 67239"/>
              <a:gd name="f26" fmla="val 138113"/>
              <a:gd name="f27" fmla="val 69240"/>
              <a:gd name="f28" fmla="val 152114"/>
              <a:gd name="f29" fmla="val 62477"/>
              <a:gd name="f30" fmla="val 166688"/>
              <a:gd name="f31" fmla="val 49809"/>
              <a:gd name="f32" fmla="val 173355"/>
              <a:gd name="f33" fmla="val 35997"/>
              <a:gd name="f34" fmla="val 180689"/>
              <a:gd name="f35" fmla="val 22186"/>
              <a:gd name="f36" fmla="val 174784"/>
              <a:gd name="f37" fmla="val 20567"/>
              <a:gd name="f38" fmla="val 174117"/>
              <a:gd name="f39" fmla="val 7422"/>
              <a:gd name="f40" fmla="val 168212"/>
              <a:gd name="f41" fmla="val -960"/>
              <a:gd name="f42" fmla="val 154210"/>
              <a:gd name="f43" fmla="val 88"/>
              <a:gd name="f44" fmla="val 140017"/>
              <a:gd name="f45" fmla="val 850"/>
              <a:gd name="f46" fmla="val 129159"/>
              <a:gd name="f47" fmla="val 6946"/>
              <a:gd name="f48" fmla="val 119063"/>
              <a:gd name="f49" fmla="val 15995"/>
              <a:gd name="f50" fmla="val 113443"/>
              <a:gd name="f51" fmla="val 20186"/>
              <a:gd name="f52" fmla="val 110871"/>
              <a:gd name="f53" fmla="val 24186"/>
              <a:gd name="f54" fmla="val 109823"/>
              <a:gd name="f55" fmla="val 26949"/>
              <a:gd name="f56" fmla="val 109252"/>
              <a:gd name="f57" fmla="val 25425"/>
              <a:gd name="f58" fmla="val 72771"/>
              <a:gd name="f59" fmla="val 23710"/>
              <a:gd name="f60" fmla="val 36385"/>
              <a:gd name="f61" fmla="+- 0 0 -90"/>
              <a:gd name="f62" fmla="*/ f3 1 67586"/>
              <a:gd name="f63" fmla="*/ f4 1 176994"/>
              <a:gd name="f64" fmla="val f5"/>
              <a:gd name="f65" fmla="val f6"/>
              <a:gd name="f66" fmla="val f7"/>
              <a:gd name="f67" fmla="*/ f61 f0 1"/>
              <a:gd name="f68" fmla="+- f66 0 f64"/>
              <a:gd name="f69" fmla="+- f65 0 f64"/>
              <a:gd name="f70" fmla="*/ f67 1 f2"/>
              <a:gd name="f71" fmla="*/ f69 1 67586"/>
              <a:gd name="f72" fmla="*/ f68 1 176994"/>
              <a:gd name="f73" fmla="*/ 22091 f69 1"/>
              <a:gd name="f74" fmla="*/ 0 f68 1"/>
              <a:gd name="f75" fmla="*/ 39141 f69 1"/>
              <a:gd name="f76" fmla="*/ 3810 f68 1"/>
              <a:gd name="f77" fmla="*/ 42951 f69 1"/>
              <a:gd name="f78" fmla="*/ 109633 f68 1"/>
              <a:gd name="f79" fmla="*/ 67239 f69 1"/>
              <a:gd name="f80" fmla="*/ 138113 f68 1"/>
              <a:gd name="f81" fmla="*/ 49809 f69 1"/>
              <a:gd name="f82" fmla="*/ 173355 f68 1"/>
              <a:gd name="f83" fmla="*/ 20567 f69 1"/>
              <a:gd name="f84" fmla="*/ 174117 f68 1"/>
              <a:gd name="f85" fmla="*/ 88 f69 1"/>
              <a:gd name="f86" fmla="*/ 140017 f68 1"/>
              <a:gd name="f87" fmla="*/ 15995 f69 1"/>
              <a:gd name="f88" fmla="*/ 113443 f68 1"/>
              <a:gd name="f89" fmla="*/ 26949 f69 1"/>
              <a:gd name="f90" fmla="*/ 109252 f68 1"/>
              <a:gd name="f91" fmla="+- f70 0 f1"/>
              <a:gd name="f92" fmla="*/ f73 1 67586"/>
              <a:gd name="f93" fmla="*/ f74 1 176994"/>
              <a:gd name="f94" fmla="*/ f75 1 67586"/>
              <a:gd name="f95" fmla="*/ f76 1 176994"/>
              <a:gd name="f96" fmla="*/ f77 1 67586"/>
              <a:gd name="f97" fmla="*/ f78 1 176994"/>
              <a:gd name="f98" fmla="*/ f79 1 67586"/>
              <a:gd name="f99" fmla="*/ f80 1 176994"/>
              <a:gd name="f100" fmla="*/ f81 1 67586"/>
              <a:gd name="f101" fmla="*/ f82 1 176994"/>
              <a:gd name="f102" fmla="*/ f83 1 67586"/>
              <a:gd name="f103" fmla="*/ f84 1 176994"/>
              <a:gd name="f104" fmla="*/ f85 1 67586"/>
              <a:gd name="f105" fmla="*/ f86 1 176994"/>
              <a:gd name="f106" fmla="*/ f87 1 67586"/>
              <a:gd name="f107" fmla="*/ f88 1 176994"/>
              <a:gd name="f108" fmla="*/ f89 1 67586"/>
              <a:gd name="f109" fmla="*/ f90 1 176994"/>
              <a:gd name="f110" fmla="*/ f64 1 f71"/>
              <a:gd name="f111" fmla="*/ f65 1 f71"/>
              <a:gd name="f112" fmla="*/ f64 1 f72"/>
              <a:gd name="f113" fmla="*/ f66 1 f72"/>
              <a:gd name="f114" fmla="*/ f92 1 f71"/>
              <a:gd name="f115" fmla="*/ f93 1 f72"/>
              <a:gd name="f116" fmla="*/ f94 1 f71"/>
              <a:gd name="f117" fmla="*/ f95 1 f72"/>
              <a:gd name="f118" fmla="*/ f96 1 f71"/>
              <a:gd name="f119" fmla="*/ f97 1 f72"/>
              <a:gd name="f120" fmla="*/ f98 1 f71"/>
              <a:gd name="f121" fmla="*/ f99 1 f72"/>
              <a:gd name="f122" fmla="*/ f100 1 f71"/>
              <a:gd name="f123" fmla="*/ f101 1 f72"/>
              <a:gd name="f124" fmla="*/ f102 1 f71"/>
              <a:gd name="f125" fmla="*/ f103 1 f72"/>
              <a:gd name="f126" fmla="*/ f104 1 f71"/>
              <a:gd name="f127" fmla="*/ f105 1 f72"/>
              <a:gd name="f128" fmla="*/ f106 1 f71"/>
              <a:gd name="f129" fmla="*/ f107 1 f72"/>
              <a:gd name="f130" fmla="*/ f108 1 f71"/>
              <a:gd name="f131" fmla="*/ f109 1 f72"/>
              <a:gd name="f132" fmla="*/ f110 f62 1"/>
              <a:gd name="f133" fmla="*/ f111 f62 1"/>
              <a:gd name="f134" fmla="*/ f113 f63 1"/>
              <a:gd name="f135" fmla="*/ f112 f63 1"/>
              <a:gd name="f136" fmla="*/ f114 f62 1"/>
              <a:gd name="f137" fmla="*/ f115 f63 1"/>
              <a:gd name="f138" fmla="*/ f116 f62 1"/>
              <a:gd name="f139" fmla="*/ f117 f63 1"/>
              <a:gd name="f140" fmla="*/ f118 f62 1"/>
              <a:gd name="f141" fmla="*/ f119 f63 1"/>
              <a:gd name="f142" fmla="*/ f120 f62 1"/>
              <a:gd name="f143" fmla="*/ f121 f63 1"/>
              <a:gd name="f144" fmla="*/ f122 f62 1"/>
              <a:gd name="f145" fmla="*/ f123 f63 1"/>
              <a:gd name="f146" fmla="*/ f124 f62 1"/>
              <a:gd name="f147" fmla="*/ f125 f63 1"/>
              <a:gd name="f148" fmla="*/ f126 f62 1"/>
              <a:gd name="f149" fmla="*/ f127 f63 1"/>
              <a:gd name="f150" fmla="*/ f128 f62 1"/>
              <a:gd name="f151" fmla="*/ f129 f63 1"/>
              <a:gd name="f152" fmla="*/ f130 f62 1"/>
              <a:gd name="f153" fmla="*/ f131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1">
                <a:pos x="f136" y="f137"/>
              </a:cxn>
              <a:cxn ang="f91">
                <a:pos x="f138" y="f139"/>
              </a:cxn>
              <a:cxn ang="f91">
                <a:pos x="f140" y="f141"/>
              </a:cxn>
              <a:cxn ang="f91">
                <a:pos x="f142" y="f143"/>
              </a:cxn>
              <a:cxn ang="f91">
                <a:pos x="f144" y="f145"/>
              </a:cxn>
              <a:cxn ang="f91">
                <a:pos x="f146" y="f147"/>
              </a:cxn>
              <a:cxn ang="f91">
                <a:pos x="f148" y="f149"/>
              </a:cxn>
              <a:cxn ang="f91">
                <a:pos x="f150" y="f151"/>
              </a:cxn>
              <a:cxn ang="f91">
                <a:pos x="f152" y="f153"/>
              </a:cxn>
              <a:cxn ang="f91">
                <a:pos x="f136" y="f137"/>
              </a:cxn>
            </a:cxnLst>
            <a:rect l="f132" t="f135" r="f133" b="f134"/>
            <a:pathLst>
              <a:path w="67586" h="176994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8" y="f5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5" name="Forma libre: forma 90">
            <a:extLst>
              <a:ext uri="{FF2B5EF4-FFF2-40B4-BE49-F238E27FC236}">
                <a16:creationId xmlns:a16="http://schemas.microsoft.com/office/drawing/2014/main" id="{F6FA99CB-1B8B-47E9-BA33-6B309A33AA2B}"/>
              </a:ext>
            </a:extLst>
          </p:cNvPr>
          <p:cNvSpPr/>
          <p:nvPr/>
        </p:nvSpPr>
        <p:spPr>
          <a:xfrm>
            <a:off x="826004" y="3874486"/>
            <a:ext cx="128582" cy="3044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8587"/>
              <a:gd name="f7" fmla="val 304481"/>
              <a:gd name="f8" fmla="val 381"/>
              <a:gd name="f9" fmla="val 286"/>
              <a:gd name="f10" fmla="val 83534"/>
              <a:gd name="f11" fmla="val 95"/>
              <a:gd name="f12" fmla="val 167069"/>
              <a:gd name="f13" fmla="val 250603"/>
              <a:gd name="f14" fmla="val 5334"/>
              <a:gd name="f15" fmla="val 282607"/>
              <a:gd name="f16" fmla="val 34004"/>
              <a:gd name="f17" fmla="val 305848"/>
              <a:gd name="f18" fmla="val 66389"/>
              <a:gd name="f19" fmla="val 304419"/>
              <a:gd name="f20" fmla="val 98679"/>
              <a:gd name="f21" fmla="val 302990"/>
              <a:gd name="f22" fmla="val 125158"/>
              <a:gd name="f23" fmla="val 277559"/>
              <a:gd name="f24" fmla="val 127825"/>
              <a:gd name="f25" fmla="val 245269"/>
              <a:gd name="f26" fmla="val 128111"/>
              <a:gd name="f27" fmla="val 168402"/>
              <a:gd name="f28" fmla="val 128302"/>
              <a:gd name="f29" fmla="val 91535"/>
              <a:gd name="f30" fmla="val 128588"/>
              <a:gd name="f31" fmla="val 14764"/>
              <a:gd name="f32" fmla="val 110204"/>
              <a:gd name="f33" fmla="val 14669"/>
              <a:gd name="f34" fmla="val 90011"/>
              <a:gd name="f35" fmla="val 13716"/>
              <a:gd name="f36" fmla="val 68294"/>
              <a:gd name="f37" fmla="val 11335"/>
              <a:gd name="f38" fmla="val 43243"/>
              <a:gd name="f39" fmla="val 8668"/>
              <a:gd name="f40" fmla="val 20574"/>
              <a:gd name="f41" fmla="val 4572"/>
              <a:gd name="f42" fmla="+- 0 0 -90"/>
              <a:gd name="f43" fmla="*/ f3 1 128587"/>
              <a:gd name="f44" fmla="*/ f4 1 304481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128587"/>
              <a:gd name="f53" fmla="*/ f49 1 304481"/>
              <a:gd name="f54" fmla="*/ 381 f50 1"/>
              <a:gd name="f55" fmla="*/ 0 f49 1"/>
              <a:gd name="f56" fmla="*/ 0 f50 1"/>
              <a:gd name="f57" fmla="*/ 250603 f49 1"/>
              <a:gd name="f58" fmla="*/ 66389 f50 1"/>
              <a:gd name="f59" fmla="*/ 304419 f49 1"/>
              <a:gd name="f60" fmla="*/ 127825 f50 1"/>
              <a:gd name="f61" fmla="*/ 245269 f49 1"/>
              <a:gd name="f62" fmla="*/ 128588 f50 1"/>
              <a:gd name="f63" fmla="*/ 14764 f49 1"/>
              <a:gd name="f64" fmla="*/ 68294 f50 1"/>
              <a:gd name="f65" fmla="*/ 11335 f49 1"/>
              <a:gd name="f66" fmla="+- f51 0 f1"/>
              <a:gd name="f67" fmla="*/ f54 1 128587"/>
              <a:gd name="f68" fmla="*/ f55 1 304481"/>
              <a:gd name="f69" fmla="*/ f56 1 128587"/>
              <a:gd name="f70" fmla="*/ f57 1 304481"/>
              <a:gd name="f71" fmla="*/ f58 1 128587"/>
              <a:gd name="f72" fmla="*/ f59 1 304481"/>
              <a:gd name="f73" fmla="*/ f60 1 128587"/>
              <a:gd name="f74" fmla="*/ f61 1 304481"/>
              <a:gd name="f75" fmla="*/ f62 1 128587"/>
              <a:gd name="f76" fmla="*/ f63 1 304481"/>
              <a:gd name="f77" fmla="*/ f64 1 128587"/>
              <a:gd name="f78" fmla="*/ f65 1 304481"/>
              <a:gd name="f79" fmla="*/ f45 1 f52"/>
              <a:gd name="f80" fmla="*/ f46 1 f52"/>
              <a:gd name="f81" fmla="*/ f45 1 f53"/>
              <a:gd name="f82" fmla="*/ f47 1 f53"/>
              <a:gd name="f83" fmla="*/ f67 1 f52"/>
              <a:gd name="f84" fmla="*/ f68 1 f53"/>
              <a:gd name="f85" fmla="*/ f69 1 f52"/>
              <a:gd name="f86" fmla="*/ f70 1 f53"/>
              <a:gd name="f87" fmla="*/ f71 1 f52"/>
              <a:gd name="f88" fmla="*/ f72 1 f53"/>
              <a:gd name="f89" fmla="*/ f73 1 f52"/>
              <a:gd name="f90" fmla="*/ f74 1 f53"/>
              <a:gd name="f91" fmla="*/ f75 1 f52"/>
              <a:gd name="f92" fmla="*/ f76 1 f53"/>
              <a:gd name="f93" fmla="*/ f77 1 f52"/>
              <a:gd name="f94" fmla="*/ f78 1 f53"/>
              <a:gd name="f95" fmla="*/ f79 f43 1"/>
              <a:gd name="f96" fmla="*/ f80 f43 1"/>
              <a:gd name="f97" fmla="*/ f82 f44 1"/>
              <a:gd name="f98" fmla="*/ f81 f44 1"/>
              <a:gd name="f99" fmla="*/ f83 f43 1"/>
              <a:gd name="f100" fmla="*/ f84 f44 1"/>
              <a:gd name="f101" fmla="*/ f85 f43 1"/>
              <a:gd name="f102" fmla="*/ f86 f44 1"/>
              <a:gd name="f103" fmla="*/ f87 f43 1"/>
              <a:gd name="f104" fmla="*/ f88 f44 1"/>
              <a:gd name="f105" fmla="*/ f89 f43 1"/>
              <a:gd name="f106" fmla="*/ f90 f44 1"/>
              <a:gd name="f107" fmla="*/ f91 f43 1"/>
              <a:gd name="f108" fmla="*/ f92 f44 1"/>
              <a:gd name="f109" fmla="*/ f93 f43 1"/>
              <a:gd name="f110" fmla="*/ f9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99" y="f100"/>
              </a:cxn>
              <a:cxn ang="f66">
                <a:pos x="f101" y="f102"/>
              </a:cxn>
              <a:cxn ang="f66">
                <a:pos x="f103" y="f104"/>
              </a:cxn>
              <a:cxn ang="f66">
                <a:pos x="f105" y="f106"/>
              </a:cxn>
              <a:cxn ang="f66">
                <a:pos x="f107" y="f108"/>
              </a:cxn>
              <a:cxn ang="f66">
                <a:pos x="f109" y="f110"/>
              </a:cxn>
              <a:cxn ang="f66">
                <a:pos x="f99" y="f100"/>
              </a:cxn>
            </a:cxnLst>
            <a:rect l="f95" t="f98" r="f96" b="f97"/>
            <a:pathLst>
              <a:path w="128587" h="304481">
                <a:moveTo>
                  <a:pt x="f8" y="f5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8" y="f5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6" name="Forma libre: forma 91">
            <a:extLst>
              <a:ext uri="{FF2B5EF4-FFF2-40B4-BE49-F238E27FC236}">
                <a16:creationId xmlns:a16="http://schemas.microsoft.com/office/drawing/2014/main" id="{3EB5187E-70A2-460F-B822-F945AB001168}"/>
              </a:ext>
            </a:extLst>
          </p:cNvPr>
          <p:cNvSpPr/>
          <p:nvPr/>
        </p:nvSpPr>
        <p:spPr>
          <a:xfrm>
            <a:off x="977649" y="3874102"/>
            <a:ext cx="129351" cy="30407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9349"/>
              <a:gd name="f7" fmla="val 304073"/>
              <a:gd name="f8" fmla="val 762"/>
              <a:gd name="f9" fmla="val 15145"/>
              <a:gd name="f10" fmla="val 476"/>
              <a:gd name="f11" fmla="val 93916"/>
              <a:gd name="f12" fmla="val 286"/>
              <a:gd name="f13" fmla="val 172593"/>
              <a:gd name="f14" fmla="val 251365"/>
              <a:gd name="f15" fmla="val 6572"/>
              <a:gd name="f16" fmla="val 282797"/>
              <a:gd name="f17" fmla="val 34862"/>
              <a:gd name="f18" fmla="val 305086"/>
              <a:gd name="f19" fmla="val 66389"/>
              <a:gd name="f20" fmla="val 304038"/>
              <a:gd name="f21" fmla="val 96488"/>
              <a:gd name="f22" fmla="val 303085"/>
              <a:gd name="f23" fmla="val 122492"/>
              <a:gd name="f24" fmla="val 281083"/>
              <a:gd name="f25" fmla="val 128588"/>
              <a:gd name="f26" fmla="val 250984"/>
              <a:gd name="f27" fmla="val 128873"/>
              <a:gd name="f28" fmla="val 246793"/>
              <a:gd name="f29" fmla="val 129064"/>
              <a:gd name="f30" fmla="val 242602"/>
              <a:gd name="f31" fmla="val 129350"/>
              <a:gd name="f32" fmla="val 238506"/>
              <a:gd name="f33" fmla="val 158972"/>
              <a:gd name="f34" fmla="val 79534"/>
              <a:gd name="f35" fmla="val 107633"/>
              <a:gd name="f36" fmla="val 5143"/>
              <a:gd name="f37" fmla="val 83439"/>
              <a:gd name="f38" fmla="val 9811"/>
              <a:gd name="f39" fmla="val 56579"/>
              <a:gd name="f40" fmla="val 12478"/>
              <a:gd name="f41" fmla="val 36481"/>
              <a:gd name="f42" fmla="val 14573"/>
              <a:gd name="f43" fmla="val 17812"/>
              <a:gd name="f44" fmla="val 15240"/>
              <a:gd name="f45" fmla="+- 0 0 -90"/>
              <a:gd name="f46" fmla="*/ f3 1 129349"/>
              <a:gd name="f47" fmla="*/ f4 1 304073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129349"/>
              <a:gd name="f56" fmla="*/ f52 1 304073"/>
              <a:gd name="f57" fmla="*/ 762 f53 1"/>
              <a:gd name="f58" fmla="*/ 15145 f52 1"/>
              <a:gd name="f59" fmla="*/ 0 f53 1"/>
              <a:gd name="f60" fmla="*/ 251365 f52 1"/>
              <a:gd name="f61" fmla="*/ 66389 f53 1"/>
              <a:gd name="f62" fmla="*/ 304038 f52 1"/>
              <a:gd name="f63" fmla="*/ 128588 f53 1"/>
              <a:gd name="f64" fmla="*/ 250984 f52 1"/>
              <a:gd name="f65" fmla="*/ 129350 f53 1"/>
              <a:gd name="f66" fmla="*/ 238506 f52 1"/>
              <a:gd name="f67" fmla="*/ 0 f52 1"/>
              <a:gd name="f68" fmla="*/ 56579 f53 1"/>
              <a:gd name="f69" fmla="*/ 12478 f52 1"/>
              <a:gd name="f70" fmla="+- f54 0 f1"/>
              <a:gd name="f71" fmla="*/ f57 1 129349"/>
              <a:gd name="f72" fmla="*/ f58 1 304073"/>
              <a:gd name="f73" fmla="*/ f59 1 129349"/>
              <a:gd name="f74" fmla="*/ f60 1 304073"/>
              <a:gd name="f75" fmla="*/ f61 1 129349"/>
              <a:gd name="f76" fmla="*/ f62 1 304073"/>
              <a:gd name="f77" fmla="*/ f63 1 129349"/>
              <a:gd name="f78" fmla="*/ f64 1 304073"/>
              <a:gd name="f79" fmla="*/ f65 1 129349"/>
              <a:gd name="f80" fmla="*/ f66 1 304073"/>
              <a:gd name="f81" fmla="*/ f67 1 304073"/>
              <a:gd name="f82" fmla="*/ f68 1 129349"/>
              <a:gd name="f83" fmla="*/ f69 1 304073"/>
              <a:gd name="f84" fmla="*/ f48 1 f55"/>
              <a:gd name="f85" fmla="*/ f49 1 f55"/>
              <a:gd name="f86" fmla="*/ f48 1 f56"/>
              <a:gd name="f87" fmla="*/ f50 1 f56"/>
              <a:gd name="f88" fmla="*/ f71 1 f55"/>
              <a:gd name="f89" fmla="*/ f72 1 f56"/>
              <a:gd name="f90" fmla="*/ f73 1 f55"/>
              <a:gd name="f91" fmla="*/ f74 1 f56"/>
              <a:gd name="f92" fmla="*/ f75 1 f55"/>
              <a:gd name="f93" fmla="*/ f76 1 f56"/>
              <a:gd name="f94" fmla="*/ f77 1 f55"/>
              <a:gd name="f95" fmla="*/ f78 1 f56"/>
              <a:gd name="f96" fmla="*/ f79 1 f55"/>
              <a:gd name="f97" fmla="*/ f80 1 f56"/>
              <a:gd name="f98" fmla="*/ f81 1 f56"/>
              <a:gd name="f99" fmla="*/ f82 1 f55"/>
              <a:gd name="f100" fmla="*/ f83 1 f56"/>
              <a:gd name="f101" fmla="*/ f84 f46 1"/>
              <a:gd name="f102" fmla="*/ f85 f46 1"/>
              <a:gd name="f103" fmla="*/ f87 f47 1"/>
              <a:gd name="f104" fmla="*/ f86 f47 1"/>
              <a:gd name="f105" fmla="*/ f88 f46 1"/>
              <a:gd name="f106" fmla="*/ f89 f47 1"/>
              <a:gd name="f107" fmla="*/ f90 f46 1"/>
              <a:gd name="f108" fmla="*/ f91 f47 1"/>
              <a:gd name="f109" fmla="*/ f92 f46 1"/>
              <a:gd name="f110" fmla="*/ f93 f47 1"/>
              <a:gd name="f111" fmla="*/ f94 f46 1"/>
              <a:gd name="f112" fmla="*/ f95 f47 1"/>
              <a:gd name="f113" fmla="*/ f96 f46 1"/>
              <a:gd name="f114" fmla="*/ f97 f47 1"/>
              <a:gd name="f115" fmla="*/ f98 f47 1"/>
              <a:gd name="f116" fmla="*/ f99 f46 1"/>
              <a:gd name="f117" fmla="*/ f100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5" y="f106"/>
              </a:cxn>
              <a:cxn ang="f70">
                <a:pos x="f107" y="f108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1" y="f115"/>
              </a:cxn>
              <a:cxn ang="f70">
                <a:pos x="f116" y="f117"/>
              </a:cxn>
              <a:cxn ang="f70">
                <a:pos x="f105" y="f106"/>
              </a:cxn>
            </a:cxnLst>
            <a:rect l="f101" t="f104" r="f102" b="f103"/>
            <a:pathLst>
              <a:path w="129349" h="304073">
                <a:moveTo>
                  <a:pt x="f8" y="f9"/>
                </a:moveTo>
                <a:cubicBezTo>
                  <a:pt x="f10" y="f11"/>
                  <a:pt x="f12" y="f13"/>
                  <a:pt x="f5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29" y="f33"/>
                  <a:pt x="f27" y="f34"/>
                  <a:pt x="f25" y="f5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8" y="f9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7" name="Forma libre: forma 92">
            <a:extLst>
              <a:ext uri="{FF2B5EF4-FFF2-40B4-BE49-F238E27FC236}">
                <a16:creationId xmlns:a16="http://schemas.microsoft.com/office/drawing/2014/main" id="{9471A62D-A0A0-41A0-A4A7-6E99D2F76BB2}"/>
              </a:ext>
            </a:extLst>
          </p:cNvPr>
          <p:cNvSpPr/>
          <p:nvPr/>
        </p:nvSpPr>
        <p:spPr>
          <a:xfrm>
            <a:off x="849724" y="2945126"/>
            <a:ext cx="233930" cy="2339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3933"/>
              <a:gd name="f7" fmla="val 233934"/>
              <a:gd name="f8" fmla="val 116967"/>
              <a:gd name="f9" fmla="val 181566"/>
              <a:gd name="f10" fmla="val 52368"/>
              <a:gd name="f11" fmla="+- 0 0 -90"/>
              <a:gd name="f12" fmla="*/ f3 1 233933"/>
              <a:gd name="f13" fmla="*/ f4 1 233933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233933"/>
              <a:gd name="f20" fmla="*/ 233934 f17 1"/>
              <a:gd name="f21" fmla="*/ 116967 f17 1"/>
              <a:gd name="f22" fmla="*/ 0 f17 1"/>
              <a:gd name="f23" fmla="+- f18 0 f1"/>
              <a:gd name="f24" fmla="*/ f20 1 233933"/>
              <a:gd name="f25" fmla="*/ f21 1 233933"/>
              <a:gd name="f26" fmla="*/ f22 1 233933"/>
              <a:gd name="f27" fmla="*/ f14 1 f19"/>
              <a:gd name="f28" fmla="*/ f15 1 f19"/>
              <a:gd name="f29" fmla="*/ f24 1 f19"/>
              <a:gd name="f30" fmla="*/ f25 1 f19"/>
              <a:gd name="f31" fmla="*/ f26 1 f19"/>
              <a:gd name="f32" fmla="*/ f27 f12 1"/>
              <a:gd name="f33" fmla="*/ f28 f12 1"/>
              <a:gd name="f34" fmla="*/ f28 f13 1"/>
              <a:gd name="f35" fmla="*/ f27 f13 1"/>
              <a:gd name="f36" fmla="*/ f29 f12 1"/>
              <a:gd name="f37" fmla="*/ f30 f13 1"/>
              <a:gd name="f38" fmla="*/ f30 f12 1"/>
              <a:gd name="f39" fmla="*/ f29 f13 1"/>
              <a:gd name="f40" fmla="*/ f31 f12 1"/>
              <a:gd name="f41" fmla="*/ f31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6" y="f37"/>
              </a:cxn>
              <a:cxn ang="f23">
                <a:pos x="f38" y="f39"/>
              </a:cxn>
              <a:cxn ang="f23">
                <a:pos x="f40" y="f37"/>
              </a:cxn>
              <a:cxn ang="f23">
                <a:pos x="f38" y="f41"/>
              </a:cxn>
              <a:cxn ang="f23">
                <a:pos x="f36" y="f37"/>
              </a:cxn>
            </a:cxnLst>
            <a:rect l="f32" t="f35" r="f33" b="f34"/>
            <a:pathLst>
              <a:path w="233933" h="233933">
                <a:moveTo>
                  <a:pt x="f7" y="f8"/>
                </a:moveTo>
                <a:cubicBezTo>
                  <a:pt x="f7" y="f9"/>
                  <a:pt x="f9" y="f7"/>
                  <a:pt x="f8" y="f7"/>
                </a:cubicBezTo>
                <a:cubicBezTo>
                  <a:pt x="f10" y="f7"/>
                  <a:pt x="f5" y="f9"/>
                  <a:pt x="f5" y="f8"/>
                </a:cubicBezTo>
                <a:cubicBezTo>
                  <a:pt x="f5" y="f10"/>
                  <a:pt x="f10" y="f5"/>
                  <a:pt x="f8" y="f5"/>
                </a:cubicBezTo>
                <a:cubicBezTo>
                  <a:pt x="f9" y="f5"/>
                  <a:pt x="f7" y="f10"/>
                  <a:pt x="f7" y="f8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8" name="Forma libre: forma 93">
            <a:extLst>
              <a:ext uri="{FF2B5EF4-FFF2-40B4-BE49-F238E27FC236}">
                <a16:creationId xmlns:a16="http://schemas.microsoft.com/office/drawing/2014/main" id="{B8BF6565-547D-4CD4-B5AD-116CB2619013}"/>
              </a:ext>
            </a:extLst>
          </p:cNvPr>
          <p:cNvSpPr/>
          <p:nvPr/>
        </p:nvSpPr>
        <p:spPr>
          <a:xfrm>
            <a:off x="1329976" y="3401092"/>
            <a:ext cx="186501" cy="1865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6499"/>
              <a:gd name="f7" fmla="val 93250"/>
              <a:gd name="f8" fmla="val 144750"/>
              <a:gd name="f9" fmla="val 41749"/>
              <a:gd name="f10" fmla="+- 0 0 -90"/>
              <a:gd name="f11" fmla="*/ f3 1 186499"/>
              <a:gd name="f12" fmla="*/ f4 1 186499"/>
              <a:gd name="f13" fmla="val f5"/>
              <a:gd name="f14" fmla="val f6"/>
              <a:gd name="f15" fmla="*/ f10 f0 1"/>
              <a:gd name="f16" fmla="+- f14 0 f13"/>
              <a:gd name="f17" fmla="*/ f15 1 f2"/>
              <a:gd name="f18" fmla="*/ f16 1 186499"/>
              <a:gd name="f19" fmla="*/ 186499 f16 1"/>
              <a:gd name="f20" fmla="*/ 93250 f16 1"/>
              <a:gd name="f21" fmla="*/ 0 f16 1"/>
              <a:gd name="f22" fmla="+- f17 0 f1"/>
              <a:gd name="f23" fmla="*/ f19 1 186499"/>
              <a:gd name="f24" fmla="*/ f20 1 186499"/>
              <a:gd name="f25" fmla="*/ f21 1 186499"/>
              <a:gd name="f26" fmla="*/ f13 1 f18"/>
              <a:gd name="f27" fmla="*/ f14 1 f18"/>
              <a:gd name="f28" fmla="*/ f23 1 f18"/>
              <a:gd name="f29" fmla="*/ f24 1 f18"/>
              <a:gd name="f30" fmla="*/ f25 1 f18"/>
              <a:gd name="f31" fmla="*/ f26 f11 1"/>
              <a:gd name="f32" fmla="*/ f27 f11 1"/>
              <a:gd name="f33" fmla="*/ f27 f12 1"/>
              <a:gd name="f34" fmla="*/ f26 f12 1"/>
              <a:gd name="f35" fmla="*/ f28 f11 1"/>
              <a:gd name="f36" fmla="*/ f29 f12 1"/>
              <a:gd name="f37" fmla="*/ f29 f11 1"/>
              <a:gd name="f38" fmla="*/ f28 f12 1"/>
              <a:gd name="f39" fmla="*/ f30 f11 1"/>
              <a:gd name="f40" fmla="*/ f30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35" y="f36"/>
              </a:cxn>
              <a:cxn ang="f22">
                <a:pos x="f37" y="f38"/>
              </a:cxn>
              <a:cxn ang="f22">
                <a:pos x="f39" y="f36"/>
              </a:cxn>
              <a:cxn ang="f22">
                <a:pos x="f37" y="f40"/>
              </a:cxn>
              <a:cxn ang="f22">
                <a:pos x="f35" y="f36"/>
              </a:cxn>
            </a:cxnLst>
            <a:rect l="f31" t="f34" r="f32" b="f33"/>
            <a:pathLst>
              <a:path w="186499" h="186499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9" name="Forma libre: forma 94">
            <a:extLst>
              <a:ext uri="{FF2B5EF4-FFF2-40B4-BE49-F238E27FC236}">
                <a16:creationId xmlns:a16="http://schemas.microsoft.com/office/drawing/2014/main" id="{9FA47618-D384-4083-B636-FF681ECD5E59}"/>
              </a:ext>
            </a:extLst>
          </p:cNvPr>
          <p:cNvSpPr/>
          <p:nvPr/>
        </p:nvSpPr>
        <p:spPr>
          <a:xfrm>
            <a:off x="1734406" y="3441765"/>
            <a:ext cx="168971" cy="1689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8973"/>
              <a:gd name="f7" fmla="val 168974"/>
              <a:gd name="f8" fmla="val 84487"/>
              <a:gd name="f9" fmla="val 131147"/>
              <a:gd name="f10" fmla="val 37826"/>
              <a:gd name="f11" fmla="val 131148"/>
              <a:gd name="f12" fmla="+- 0 0 -90"/>
              <a:gd name="f13" fmla="*/ f3 1 168973"/>
              <a:gd name="f14" fmla="*/ f4 1 168973"/>
              <a:gd name="f15" fmla="val f5"/>
              <a:gd name="f16" fmla="val f6"/>
              <a:gd name="f17" fmla="*/ f12 f0 1"/>
              <a:gd name="f18" fmla="+- f16 0 f15"/>
              <a:gd name="f19" fmla="*/ f17 1 f2"/>
              <a:gd name="f20" fmla="*/ f18 1 168973"/>
              <a:gd name="f21" fmla="*/ 168974 f18 1"/>
              <a:gd name="f22" fmla="*/ 84487 f18 1"/>
              <a:gd name="f23" fmla="*/ 168973 f18 1"/>
              <a:gd name="f24" fmla="*/ 0 f18 1"/>
              <a:gd name="f25" fmla="+- f19 0 f1"/>
              <a:gd name="f26" fmla="*/ f21 1 168973"/>
              <a:gd name="f27" fmla="*/ f22 1 168973"/>
              <a:gd name="f28" fmla="*/ f23 1 168973"/>
              <a:gd name="f29" fmla="*/ f24 1 168973"/>
              <a:gd name="f30" fmla="*/ f15 1 f20"/>
              <a:gd name="f31" fmla="*/ f16 1 f20"/>
              <a:gd name="f32" fmla="*/ f26 1 f20"/>
              <a:gd name="f33" fmla="*/ f27 1 f20"/>
              <a:gd name="f34" fmla="*/ f28 1 f20"/>
              <a:gd name="f35" fmla="*/ f29 1 f20"/>
              <a:gd name="f36" fmla="*/ f30 f13 1"/>
              <a:gd name="f37" fmla="*/ f31 f13 1"/>
              <a:gd name="f38" fmla="*/ f31 f14 1"/>
              <a:gd name="f39" fmla="*/ f30 f14 1"/>
              <a:gd name="f40" fmla="*/ f32 f13 1"/>
              <a:gd name="f41" fmla="*/ f33 f14 1"/>
              <a:gd name="f42" fmla="*/ f33 f13 1"/>
              <a:gd name="f43" fmla="*/ f34 f14 1"/>
              <a:gd name="f44" fmla="*/ f35 f13 1"/>
              <a:gd name="f45" fmla="*/ f35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0" y="f41"/>
              </a:cxn>
              <a:cxn ang="f25">
                <a:pos x="f42" y="f43"/>
              </a:cxn>
              <a:cxn ang="f25">
                <a:pos x="f44" y="f41"/>
              </a:cxn>
              <a:cxn ang="f25">
                <a:pos x="f42" y="f45"/>
              </a:cxn>
              <a:cxn ang="f25">
                <a:pos x="f40" y="f41"/>
              </a:cxn>
            </a:cxnLst>
            <a:rect l="f36" t="f39" r="f37" b="f38"/>
            <a:pathLst>
              <a:path w="168973" h="168973">
                <a:moveTo>
                  <a:pt x="f7" y="f8"/>
                </a:moveTo>
                <a:cubicBezTo>
                  <a:pt x="f7" y="f9"/>
                  <a:pt x="f9" y="f6"/>
                  <a:pt x="f8" y="f6"/>
                </a:cubicBezTo>
                <a:cubicBezTo>
                  <a:pt x="f10" y="f6"/>
                  <a:pt x="f5" y="f9"/>
                  <a:pt x="f5" y="f8"/>
                </a:cubicBezTo>
                <a:cubicBezTo>
                  <a:pt x="f5" y="f10"/>
                  <a:pt x="f10" y="f5"/>
                  <a:pt x="f8" y="f5"/>
                </a:cubicBezTo>
                <a:cubicBezTo>
                  <a:pt x="f11" y="f5"/>
                  <a:pt x="f7" y="f10"/>
                  <a:pt x="f7" y="f8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0" name="Forma libre: forma 95">
            <a:extLst>
              <a:ext uri="{FF2B5EF4-FFF2-40B4-BE49-F238E27FC236}">
                <a16:creationId xmlns:a16="http://schemas.microsoft.com/office/drawing/2014/main" id="{85809704-8969-4A7E-B588-AA1DA84B1E6E}"/>
              </a:ext>
            </a:extLst>
          </p:cNvPr>
          <p:cNvSpPr/>
          <p:nvPr/>
        </p:nvSpPr>
        <p:spPr>
          <a:xfrm>
            <a:off x="1251786" y="3605113"/>
            <a:ext cx="342506" cy="3217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2505"/>
              <a:gd name="f7" fmla="val 321750"/>
              <a:gd name="f8" fmla="val 158101"/>
              <a:gd name="f9" fmla="val 2381"/>
              <a:gd name="f10" fmla="val 138670"/>
              <a:gd name="f11" fmla="val 119144"/>
              <a:gd name="f12" fmla="val 99713"/>
              <a:gd name="f13" fmla="val 83997"/>
              <a:gd name="f14" fmla="val 12668"/>
              <a:gd name="f15" fmla="val 60946"/>
              <a:gd name="f16" fmla="val 30575"/>
              <a:gd name="f17" fmla="val 42087"/>
              <a:gd name="f18" fmla="val 59246"/>
              <a:gd name="f19" fmla="val 34848"/>
              <a:gd name="f20" fmla="val 70199"/>
              <a:gd name="f21" fmla="val 19798"/>
              <a:gd name="f22" fmla="val 95631"/>
              <a:gd name="f23" fmla="val 8749"/>
              <a:gd name="f24" fmla="val 160877"/>
              <a:gd name="f25" fmla="val 2939"/>
              <a:gd name="f26" fmla="val 195167"/>
              <a:gd name="f27" fmla="val -2395"/>
              <a:gd name="f28" fmla="val 244507"/>
              <a:gd name="f29" fmla="val 1129"/>
              <a:gd name="f30" fmla="val 304991"/>
              <a:gd name="f31" fmla="val 6844"/>
              <a:gd name="f32" fmla="val 316040"/>
              <a:gd name="f33" fmla="val 18560"/>
              <a:gd name="f34" fmla="val 322612"/>
              <a:gd name="f35" fmla="val 30657"/>
              <a:gd name="f36" fmla="val 321659"/>
              <a:gd name="f37" fmla="val 43515"/>
              <a:gd name="f38" fmla="val 320707"/>
              <a:gd name="f39" fmla="val 54564"/>
              <a:gd name="f40" fmla="val 311563"/>
              <a:gd name="f41" fmla="val 57993"/>
              <a:gd name="f42" fmla="val 298895"/>
              <a:gd name="f43" fmla="val 55898"/>
              <a:gd name="f44" fmla="val 270986"/>
              <a:gd name="f45" fmla="val 55803"/>
              <a:gd name="f46" fmla="val 236411"/>
              <a:gd name="f47" fmla="val 61041"/>
              <a:gd name="f48" fmla="val 197263"/>
              <a:gd name="f49" fmla="val 65232"/>
              <a:gd name="f50" fmla="val 165735"/>
              <a:gd name="f51" fmla="val 72090"/>
              <a:gd name="f52" fmla="val 138208"/>
              <a:gd name="f53" fmla="val 79234"/>
              <a:gd name="f54" fmla="val 115348"/>
              <a:gd name="f55" fmla="val 79520"/>
              <a:gd name="f56" fmla="val 160115"/>
              <a:gd name="f57" fmla="val 79710"/>
              <a:gd name="f58" fmla="val 204788"/>
              <a:gd name="f59" fmla="val 79996"/>
              <a:gd name="f60" fmla="val 249555"/>
              <a:gd name="f61" fmla="val 141432"/>
              <a:gd name="f62" fmla="val 249079"/>
              <a:gd name="f63" fmla="val 202869"/>
              <a:gd name="f64" fmla="val 248507"/>
              <a:gd name="f65" fmla="val 264305"/>
              <a:gd name="f66" fmla="val 248031"/>
              <a:gd name="f67" fmla="val 263829"/>
              <a:gd name="f68" fmla="val 203263"/>
              <a:gd name="f69" fmla="val 263257"/>
              <a:gd name="f70" fmla="val 158591"/>
              <a:gd name="f71" fmla="val 262781"/>
              <a:gd name="f72" fmla="val 113824"/>
              <a:gd name="f73" fmla="val 270020"/>
              <a:gd name="f74" fmla="val 139732"/>
              <a:gd name="f75" fmla="val 276783"/>
              <a:gd name="f76" fmla="val 170593"/>
              <a:gd name="f77" fmla="val 280974"/>
              <a:gd name="f78" fmla="val 205550"/>
              <a:gd name="f79" fmla="val 285165"/>
              <a:gd name="f80" fmla="val 240792"/>
              <a:gd name="f81" fmla="val 285831"/>
              <a:gd name="f82" fmla="val 272510"/>
              <a:gd name="f83" fmla="val 284784"/>
              <a:gd name="f84" fmla="val 299561"/>
              <a:gd name="f85" fmla="val 289070"/>
              <a:gd name="f86" fmla="val 311753"/>
              <a:gd name="f87" fmla="val 300690"/>
              <a:gd name="f88" fmla="val 320040"/>
              <a:gd name="f89" fmla="val 313644"/>
              <a:gd name="f90" fmla="val 326598"/>
              <a:gd name="f91" fmla="val 338219"/>
              <a:gd name="f92" fmla="val 342410"/>
              <a:gd name="f93" fmla="val 242411"/>
              <a:gd name="f94" fmla="val 337933"/>
              <a:gd name="f95" fmla="val 333361"/>
              <a:gd name="f96" fmla="val 160782"/>
              <a:gd name="f97" fmla="val 325646"/>
              <a:gd name="f98" fmla="val 102013"/>
              <a:gd name="f99" fmla="val 317931"/>
              <a:gd name="f100" fmla="val 81439"/>
              <a:gd name="f101" fmla="val 307548"/>
              <a:gd name="f102" fmla="val 63722"/>
              <a:gd name="f103" fmla="val 288022"/>
              <a:gd name="f104" fmla="val 30480"/>
              <a:gd name="f105" fmla="val 260971"/>
              <a:gd name="f106" fmla="val 10763"/>
              <a:gd name="f107" fmla="val 243064"/>
              <a:gd name="f108" fmla="val 214775"/>
              <a:gd name="f109" fmla="val 857"/>
              <a:gd name="f110" fmla="val 186486"/>
              <a:gd name="f111" fmla="val 1619"/>
              <a:gd name="f112" fmla="+- 0 0 -90"/>
              <a:gd name="f113" fmla="*/ f3 1 342505"/>
              <a:gd name="f114" fmla="*/ f4 1 321750"/>
              <a:gd name="f115" fmla="val f5"/>
              <a:gd name="f116" fmla="val f6"/>
              <a:gd name="f117" fmla="val f7"/>
              <a:gd name="f118" fmla="*/ f112 f0 1"/>
              <a:gd name="f119" fmla="+- f117 0 f115"/>
              <a:gd name="f120" fmla="+- f116 0 f115"/>
              <a:gd name="f121" fmla="*/ f118 1 f2"/>
              <a:gd name="f122" fmla="*/ f120 1 342505"/>
              <a:gd name="f123" fmla="*/ f119 1 321750"/>
              <a:gd name="f124" fmla="*/ 158101 f120 1"/>
              <a:gd name="f125" fmla="*/ 2381 f119 1"/>
              <a:gd name="f126" fmla="*/ 99713 f120 1"/>
              <a:gd name="f127" fmla="*/ 42087 f120 1"/>
              <a:gd name="f128" fmla="*/ 59246 f119 1"/>
              <a:gd name="f129" fmla="*/ 8749 f120 1"/>
              <a:gd name="f130" fmla="*/ 160877 f119 1"/>
              <a:gd name="f131" fmla="*/ 1129 f120 1"/>
              <a:gd name="f132" fmla="*/ 304991 f119 1"/>
              <a:gd name="f133" fmla="*/ 30657 f120 1"/>
              <a:gd name="f134" fmla="*/ 321659 f119 1"/>
              <a:gd name="f135" fmla="*/ 57993 f120 1"/>
              <a:gd name="f136" fmla="*/ 298895 f119 1"/>
              <a:gd name="f137" fmla="*/ 61041 f120 1"/>
              <a:gd name="f138" fmla="*/ 197263 f119 1"/>
              <a:gd name="f139" fmla="*/ 79234 f120 1"/>
              <a:gd name="f140" fmla="*/ 115348 f119 1"/>
              <a:gd name="f141" fmla="*/ 79996 f120 1"/>
              <a:gd name="f142" fmla="*/ 249555 f119 1"/>
              <a:gd name="f143" fmla="*/ 264305 f120 1"/>
              <a:gd name="f144" fmla="*/ 248031 f119 1"/>
              <a:gd name="f145" fmla="*/ 262781 f120 1"/>
              <a:gd name="f146" fmla="*/ 113824 f119 1"/>
              <a:gd name="f147" fmla="*/ 280974 f120 1"/>
              <a:gd name="f148" fmla="*/ 205550 f119 1"/>
              <a:gd name="f149" fmla="*/ 284784 f120 1"/>
              <a:gd name="f150" fmla="*/ 299561 f119 1"/>
              <a:gd name="f151" fmla="*/ 313644 f120 1"/>
              <a:gd name="f152" fmla="*/ 320040 f119 1"/>
              <a:gd name="f153" fmla="*/ 342505 f120 1"/>
              <a:gd name="f154" fmla="*/ 333361 f120 1"/>
              <a:gd name="f155" fmla="*/ 160782 f119 1"/>
              <a:gd name="f156" fmla="*/ 307548 f120 1"/>
              <a:gd name="f157" fmla="*/ 63722 f119 1"/>
              <a:gd name="f158" fmla="*/ 243064 f120 1"/>
              <a:gd name="f159" fmla="*/ 0 f119 1"/>
              <a:gd name="f160" fmla="+- f121 0 f1"/>
              <a:gd name="f161" fmla="*/ f124 1 342505"/>
              <a:gd name="f162" fmla="*/ f125 1 321750"/>
              <a:gd name="f163" fmla="*/ f126 1 342505"/>
              <a:gd name="f164" fmla="*/ f127 1 342505"/>
              <a:gd name="f165" fmla="*/ f128 1 321750"/>
              <a:gd name="f166" fmla="*/ f129 1 342505"/>
              <a:gd name="f167" fmla="*/ f130 1 321750"/>
              <a:gd name="f168" fmla="*/ f131 1 342505"/>
              <a:gd name="f169" fmla="*/ f132 1 321750"/>
              <a:gd name="f170" fmla="*/ f133 1 342505"/>
              <a:gd name="f171" fmla="*/ f134 1 321750"/>
              <a:gd name="f172" fmla="*/ f135 1 342505"/>
              <a:gd name="f173" fmla="*/ f136 1 321750"/>
              <a:gd name="f174" fmla="*/ f137 1 342505"/>
              <a:gd name="f175" fmla="*/ f138 1 321750"/>
              <a:gd name="f176" fmla="*/ f139 1 342505"/>
              <a:gd name="f177" fmla="*/ f140 1 321750"/>
              <a:gd name="f178" fmla="*/ f141 1 342505"/>
              <a:gd name="f179" fmla="*/ f142 1 321750"/>
              <a:gd name="f180" fmla="*/ f143 1 342505"/>
              <a:gd name="f181" fmla="*/ f144 1 321750"/>
              <a:gd name="f182" fmla="*/ f145 1 342505"/>
              <a:gd name="f183" fmla="*/ f146 1 321750"/>
              <a:gd name="f184" fmla="*/ f147 1 342505"/>
              <a:gd name="f185" fmla="*/ f148 1 321750"/>
              <a:gd name="f186" fmla="*/ f149 1 342505"/>
              <a:gd name="f187" fmla="*/ f150 1 321750"/>
              <a:gd name="f188" fmla="*/ f151 1 342505"/>
              <a:gd name="f189" fmla="*/ f152 1 321750"/>
              <a:gd name="f190" fmla="*/ f153 1 342505"/>
              <a:gd name="f191" fmla="*/ f154 1 342505"/>
              <a:gd name="f192" fmla="*/ f155 1 321750"/>
              <a:gd name="f193" fmla="*/ f156 1 342505"/>
              <a:gd name="f194" fmla="*/ f157 1 321750"/>
              <a:gd name="f195" fmla="*/ f158 1 342505"/>
              <a:gd name="f196" fmla="*/ f159 1 321750"/>
              <a:gd name="f197" fmla="*/ f115 1 f122"/>
              <a:gd name="f198" fmla="*/ f116 1 f122"/>
              <a:gd name="f199" fmla="*/ f115 1 f123"/>
              <a:gd name="f200" fmla="*/ f117 1 f123"/>
              <a:gd name="f201" fmla="*/ f161 1 f122"/>
              <a:gd name="f202" fmla="*/ f162 1 f123"/>
              <a:gd name="f203" fmla="*/ f163 1 f122"/>
              <a:gd name="f204" fmla="*/ f164 1 f122"/>
              <a:gd name="f205" fmla="*/ f165 1 f123"/>
              <a:gd name="f206" fmla="*/ f166 1 f122"/>
              <a:gd name="f207" fmla="*/ f167 1 f123"/>
              <a:gd name="f208" fmla="*/ f168 1 f122"/>
              <a:gd name="f209" fmla="*/ f169 1 f123"/>
              <a:gd name="f210" fmla="*/ f170 1 f122"/>
              <a:gd name="f211" fmla="*/ f171 1 f123"/>
              <a:gd name="f212" fmla="*/ f172 1 f122"/>
              <a:gd name="f213" fmla="*/ f173 1 f123"/>
              <a:gd name="f214" fmla="*/ f174 1 f122"/>
              <a:gd name="f215" fmla="*/ f175 1 f123"/>
              <a:gd name="f216" fmla="*/ f176 1 f122"/>
              <a:gd name="f217" fmla="*/ f177 1 f123"/>
              <a:gd name="f218" fmla="*/ f178 1 f122"/>
              <a:gd name="f219" fmla="*/ f179 1 f123"/>
              <a:gd name="f220" fmla="*/ f180 1 f122"/>
              <a:gd name="f221" fmla="*/ f181 1 f123"/>
              <a:gd name="f222" fmla="*/ f182 1 f122"/>
              <a:gd name="f223" fmla="*/ f183 1 f123"/>
              <a:gd name="f224" fmla="*/ f184 1 f122"/>
              <a:gd name="f225" fmla="*/ f185 1 f123"/>
              <a:gd name="f226" fmla="*/ f186 1 f122"/>
              <a:gd name="f227" fmla="*/ f187 1 f123"/>
              <a:gd name="f228" fmla="*/ f188 1 f122"/>
              <a:gd name="f229" fmla="*/ f189 1 f123"/>
              <a:gd name="f230" fmla="*/ f190 1 f122"/>
              <a:gd name="f231" fmla="*/ f191 1 f122"/>
              <a:gd name="f232" fmla="*/ f192 1 f123"/>
              <a:gd name="f233" fmla="*/ f193 1 f122"/>
              <a:gd name="f234" fmla="*/ f194 1 f123"/>
              <a:gd name="f235" fmla="*/ f195 1 f122"/>
              <a:gd name="f236" fmla="*/ f196 1 f123"/>
              <a:gd name="f237" fmla="*/ f197 f113 1"/>
              <a:gd name="f238" fmla="*/ f198 f113 1"/>
              <a:gd name="f239" fmla="*/ f200 f114 1"/>
              <a:gd name="f240" fmla="*/ f199 f114 1"/>
              <a:gd name="f241" fmla="*/ f201 f113 1"/>
              <a:gd name="f242" fmla="*/ f202 f114 1"/>
              <a:gd name="f243" fmla="*/ f203 f113 1"/>
              <a:gd name="f244" fmla="*/ f204 f113 1"/>
              <a:gd name="f245" fmla="*/ f205 f114 1"/>
              <a:gd name="f246" fmla="*/ f206 f113 1"/>
              <a:gd name="f247" fmla="*/ f207 f114 1"/>
              <a:gd name="f248" fmla="*/ f208 f113 1"/>
              <a:gd name="f249" fmla="*/ f209 f114 1"/>
              <a:gd name="f250" fmla="*/ f210 f113 1"/>
              <a:gd name="f251" fmla="*/ f211 f114 1"/>
              <a:gd name="f252" fmla="*/ f212 f113 1"/>
              <a:gd name="f253" fmla="*/ f213 f114 1"/>
              <a:gd name="f254" fmla="*/ f214 f113 1"/>
              <a:gd name="f255" fmla="*/ f215 f114 1"/>
              <a:gd name="f256" fmla="*/ f216 f113 1"/>
              <a:gd name="f257" fmla="*/ f217 f114 1"/>
              <a:gd name="f258" fmla="*/ f218 f113 1"/>
              <a:gd name="f259" fmla="*/ f219 f114 1"/>
              <a:gd name="f260" fmla="*/ f220 f113 1"/>
              <a:gd name="f261" fmla="*/ f221 f114 1"/>
              <a:gd name="f262" fmla="*/ f222 f113 1"/>
              <a:gd name="f263" fmla="*/ f223 f114 1"/>
              <a:gd name="f264" fmla="*/ f224 f113 1"/>
              <a:gd name="f265" fmla="*/ f225 f114 1"/>
              <a:gd name="f266" fmla="*/ f226 f113 1"/>
              <a:gd name="f267" fmla="*/ f227 f114 1"/>
              <a:gd name="f268" fmla="*/ f228 f113 1"/>
              <a:gd name="f269" fmla="*/ f229 f114 1"/>
              <a:gd name="f270" fmla="*/ f230 f113 1"/>
              <a:gd name="f271" fmla="*/ f231 f113 1"/>
              <a:gd name="f272" fmla="*/ f232 f114 1"/>
              <a:gd name="f273" fmla="*/ f233 f113 1"/>
              <a:gd name="f274" fmla="*/ f234 f114 1"/>
              <a:gd name="f275" fmla="*/ f235 f113 1"/>
              <a:gd name="f276" fmla="*/ f236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0">
                <a:pos x="f241" y="f242"/>
              </a:cxn>
              <a:cxn ang="f160">
                <a:pos x="f243" y="f242"/>
              </a:cxn>
              <a:cxn ang="f160">
                <a:pos x="f244" y="f245"/>
              </a:cxn>
              <a:cxn ang="f160">
                <a:pos x="f246" y="f247"/>
              </a:cxn>
              <a:cxn ang="f160">
                <a:pos x="f248" y="f249"/>
              </a:cxn>
              <a:cxn ang="f160">
                <a:pos x="f250" y="f251"/>
              </a:cxn>
              <a:cxn ang="f160">
                <a:pos x="f252" y="f253"/>
              </a:cxn>
              <a:cxn ang="f160">
                <a:pos x="f254" y="f255"/>
              </a:cxn>
              <a:cxn ang="f160">
                <a:pos x="f256" y="f257"/>
              </a:cxn>
              <a:cxn ang="f160">
                <a:pos x="f258" y="f259"/>
              </a:cxn>
              <a:cxn ang="f160">
                <a:pos x="f260" y="f261"/>
              </a:cxn>
              <a:cxn ang="f160">
                <a:pos x="f262" y="f263"/>
              </a:cxn>
              <a:cxn ang="f160">
                <a:pos x="f264" y="f265"/>
              </a:cxn>
              <a:cxn ang="f160">
                <a:pos x="f266" y="f267"/>
              </a:cxn>
              <a:cxn ang="f160">
                <a:pos x="f268" y="f269"/>
              </a:cxn>
              <a:cxn ang="f160">
                <a:pos x="f270" y="f267"/>
              </a:cxn>
              <a:cxn ang="f160">
                <a:pos x="f271" y="f272"/>
              </a:cxn>
              <a:cxn ang="f160">
                <a:pos x="f273" y="f274"/>
              </a:cxn>
              <a:cxn ang="f160">
                <a:pos x="f275" y="f276"/>
              </a:cxn>
              <a:cxn ang="f160">
                <a:pos x="f241" y="f242"/>
              </a:cxn>
            </a:cxnLst>
            <a:rect l="f237" t="f240" r="f238" b="f239"/>
            <a:pathLst>
              <a:path w="342505" h="321750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88"/>
                </a:cubicBezTo>
                <a:cubicBezTo>
                  <a:pt x="f90" y="f88"/>
                  <a:pt x="f91" y="f86"/>
                  <a:pt x="f6" y="f84"/>
                </a:cubicBezTo>
                <a:cubicBezTo>
                  <a:pt x="f92" y="f93"/>
                  <a:pt x="f94" y="f26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5"/>
                </a:cubicBezTo>
                <a:cubicBezTo>
                  <a:pt x="f108" y="f109"/>
                  <a:pt x="f110" y="f111"/>
                  <a:pt x="f8" y="f9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1" name="Forma libre: forma 96">
            <a:extLst>
              <a:ext uri="{FF2B5EF4-FFF2-40B4-BE49-F238E27FC236}">
                <a16:creationId xmlns:a16="http://schemas.microsoft.com/office/drawing/2014/main" id="{A5EDA6BC-7EC1-4790-8411-43B8CDFA3C85}"/>
              </a:ext>
            </a:extLst>
          </p:cNvPr>
          <p:cNvSpPr/>
          <p:nvPr/>
        </p:nvSpPr>
        <p:spPr>
          <a:xfrm>
            <a:off x="1330259" y="3862864"/>
            <a:ext cx="185074" cy="314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5070"/>
              <a:gd name="f7" fmla="val 314986"/>
              <a:gd name="f8" fmla="val 191"/>
              <a:gd name="f9" fmla="val 476"/>
              <a:gd name="f10" fmla="val 95250"/>
              <a:gd name="f11" fmla="val 1048"/>
              <a:gd name="f12" fmla="val 190310"/>
              <a:gd name="f13" fmla="val 1524"/>
              <a:gd name="f14" fmla="val 285274"/>
              <a:gd name="f15" fmla="val 7810"/>
              <a:gd name="f16" fmla="val 301752"/>
              <a:gd name="f17" fmla="val 22574"/>
              <a:gd name="f18" fmla="val 313277"/>
              <a:gd name="f19" fmla="val 39433"/>
              <a:gd name="f20" fmla="val 314801"/>
              <a:gd name="f21" fmla="val 58864"/>
              <a:gd name="f22" fmla="val 316611"/>
              <a:gd name="f23" fmla="val 77914"/>
              <a:gd name="f24" fmla="val 304991"/>
              <a:gd name="f25" fmla="val 85725"/>
              <a:gd name="f26" fmla="val 285941"/>
              <a:gd name="f27" fmla="val 85439"/>
              <a:gd name="f28" fmla="val 222218"/>
              <a:gd name="f29" fmla="val 85249"/>
              <a:gd name="f30" fmla="val 158496"/>
              <a:gd name="f31" fmla="val 84963"/>
              <a:gd name="f32" fmla="val 94869"/>
              <a:gd name="f33" fmla="val 91059"/>
              <a:gd name="f34" fmla="val 95345"/>
              <a:gd name="f35" fmla="val 97060"/>
              <a:gd name="f36" fmla="val 95917"/>
              <a:gd name="f37" fmla="val 103156"/>
              <a:gd name="f38" fmla="val 96393"/>
              <a:gd name="f39" fmla="val 102394"/>
              <a:gd name="f40" fmla="val 159068"/>
              <a:gd name="f41" fmla="val 101632"/>
              <a:gd name="f42" fmla="val 221742"/>
              <a:gd name="f43" fmla="val 100870"/>
              <a:gd name="f44" fmla="val 284417"/>
              <a:gd name="f45" fmla="val 106870"/>
              <a:gd name="f46" fmla="val 302800"/>
              <a:gd name="f47" fmla="val 124206"/>
              <a:gd name="f48" fmla="val 315087"/>
              <a:gd name="f49" fmla="val 143351"/>
              <a:gd name="f50" fmla="val 314706"/>
              <a:gd name="f51" fmla="val 162211"/>
              <a:gd name="f52" fmla="val 314325"/>
              <a:gd name="f53" fmla="val 178784"/>
              <a:gd name="f54" fmla="val 184309"/>
              <a:gd name="f55" fmla="val 283655"/>
              <a:gd name="f56" fmla="val 184594"/>
              <a:gd name="f57" fmla="val 189071"/>
              <a:gd name="f58" fmla="val 184785"/>
              <a:gd name="f59" fmla="val 94583"/>
              <a:gd name="f60" fmla="val 185071"/>
              <a:gd name="f61" fmla="val 123444"/>
              <a:gd name="f62" fmla="val 61722"/>
              <a:gd name="f63" fmla="+- 0 0 -90"/>
              <a:gd name="f64" fmla="*/ f3 1 185070"/>
              <a:gd name="f65" fmla="*/ f4 1 314986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185070"/>
              <a:gd name="f74" fmla="*/ f70 1 314986"/>
              <a:gd name="f75" fmla="*/ 0 f71 1"/>
              <a:gd name="f76" fmla="*/ 191 f70 1"/>
              <a:gd name="f77" fmla="*/ 1524 f71 1"/>
              <a:gd name="f78" fmla="*/ 285274 f70 1"/>
              <a:gd name="f79" fmla="*/ 39433 f71 1"/>
              <a:gd name="f80" fmla="*/ 314801 f70 1"/>
              <a:gd name="f81" fmla="*/ 85725 f71 1"/>
              <a:gd name="f82" fmla="*/ 285941 f70 1"/>
              <a:gd name="f83" fmla="*/ 84963 f71 1"/>
              <a:gd name="f84" fmla="*/ 94869 f70 1"/>
              <a:gd name="f85" fmla="*/ 103156 f71 1"/>
              <a:gd name="f86" fmla="*/ 96393 f70 1"/>
              <a:gd name="f87" fmla="*/ 100870 f71 1"/>
              <a:gd name="f88" fmla="*/ 284417 f70 1"/>
              <a:gd name="f89" fmla="*/ 143351 f71 1"/>
              <a:gd name="f90" fmla="*/ 314706 f70 1"/>
              <a:gd name="f91" fmla="*/ 184309 f71 1"/>
              <a:gd name="f92" fmla="*/ 283655 f70 1"/>
              <a:gd name="f93" fmla="*/ 185071 f71 1"/>
              <a:gd name="f94" fmla="*/ 0 f70 1"/>
              <a:gd name="f95" fmla="+- f72 0 f1"/>
              <a:gd name="f96" fmla="*/ f75 1 185070"/>
              <a:gd name="f97" fmla="*/ f76 1 314986"/>
              <a:gd name="f98" fmla="*/ f77 1 185070"/>
              <a:gd name="f99" fmla="*/ f78 1 314986"/>
              <a:gd name="f100" fmla="*/ f79 1 185070"/>
              <a:gd name="f101" fmla="*/ f80 1 314986"/>
              <a:gd name="f102" fmla="*/ f81 1 185070"/>
              <a:gd name="f103" fmla="*/ f82 1 314986"/>
              <a:gd name="f104" fmla="*/ f83 1 185070"/>
              <a:gd name="f105" fmla="*/ f84 1 314986"/>
              <a:gd name="f106" fmla="*/ f85 1 185070"/>
              <a:gd name="f107" fmla="*/ f86 1 314986"/>
              <a:gd name="f108" fmla="*/ f87 1 185070"/>
              <a:gd name="f109" fmla="*/ f88 1 314986"/>
              <a:gd name="f110" fmla="*/ f89 1 185070"/>
              <a:gd name="f111" fmla="*/ f90 1 314986"/>
              <a:gd name="f112" fmla="*/ f91 1 185070"/>
              <a:gd name="f113" fmla="*/ f92 1 314986"/>
              <a:gd name="f114" fmla="*/ f93 1 185070"/>
              <a:gd name="f115" fmla="*/ f94 1 314986"/>
              <a:gd name="f116" fmla="*/ f66 1 f73"/>
              <a:gd name="f117" fmla="*/ f67 1 f73"/>
              <a:gd name="f118" fmla="*/ f66 1 f74"/>
              <a:gd name="f119" fmla="*/ f68 1 f74"/>
              <a:gd name="f120" fmla="*/ f96 1 f73"/>
              <a:gd name="f121" fmla="*/ f97 1 f74"/>
              <a:gd name="f122" fmla="*/ f98 1 f73"/>
              <a:gd name="f123" fmla="*/ f99 1 f74"/>
              <a:gd name="f124" fmla="*/ f100 1 f73"/>
              <a:gd name="f125" fmla="*/ f101 1 f74"/>
              <a:gd name="f126" fmla="*/ f102 1 f73"/>
              <a:gd name="f127" fmla="*/ f103 1 f74"/>
              <a:gd name="f128" fmla="*/ f104 1 f73"/>
              <a:gd name="f129" fmla="*/ f105 1 f74"/>
              <a:gd name="f130" fmla="*/ f106 1 f73"/>
              <a:gd name="f131" fmla="*/ f107 1 f74"/>
              <a:gd name="f132" fmla="*/ f108 1 f73"/>
              <a:gd name="f133" fmla="*/ f109 1 f74"/>
              <a:gd name="f134" fmla="*/ f110 1 f73"/>
              <a:gd name="f135" fmla="*/ f111 1 f74"/>
              <a:gd name="f136" fmla="*/ f112 1 f73"/>
              <a:gd name="f137" fmla="*/ f113 1 f74"/>
              <a:gd name="f138" fmla="*/ f114 1 f73"/>
              <a:gd name="f139" fmla="*/ f115 1 f74"/>
              <a:gd name="f140" fmla="*/ f116 f64 1"/>
              <a:gd name="f141" fmla="*/ f117 f64 1"/>
              <a:gd name="f142" fmla="*/ f119 f65 1"/>
              <a:gd name="f143" fmla="*/ f118 f65 1"/>
              <a:gd name="f144" fmla="*/ f120 f64 1"/>
              <a:gd name="f145" fmla="*/ f121 f65 1"/>
              <a:gd name="f146" fmla="*/ f122 f64 1"/>
              <a:gd name="f147" fmla="*/ f123 f65 1"/>
              <a:gd name="f148" fmla="*/ f124 f64 1"/>
              <a:gd name="f149" fmla="*/ f125 f65 1"/>
              <a:gd name="f150" fmla="*/ f126 f64 1"/>
              <a:gd name="f151" fmla="*/ f127 f65 1"/>
              <a:gd name="f152" fmla="*/ f128 f64 1"/>
              <a:gd name="f153" fmla="*/ f129 f65 1"/>
              <a:gd name="f154" fmla="*/ f130 f64 1"/>
              <a:gd name="f155" fmla="*/ f131 f65 1"/>
              <a:gd name="f156" fmla="*/ f132 f64 1"/>
              <a:gd name="f157" fmla="*/ f133 f65 1"/>
              <a:gd name="f158" fmla="*/ f134 f64 1"/>
              <a:gd name="f159" fmla="*/ f135 f65 1"/>
              <a:gd name="f160" fmla="*/ f136 f64 1"/>
              <a:gd name="f161" fmla="*/ f137 f65 1"/>
              <a:gd name="f162" fmla="*/ f138 f64 1"/>
              <a:gd name="f163" fmla="*/ f139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5">
                <a:pos x="f144" y="f145"/>
              </a:cxn>
              <a:cxn ang="f95">
                <a:pos x="f146" y="f147"/>
              </a:cxn>
              <a:cxn ang="f95">
                <a:pos x="f148" y="f149"/>
              </a:cxn>
              <a:cxn ang="f95">
                <a:pos x="f150" y="f151"/>
              </a:cxn>
              <a:cxn ang="f95">
                <a:pos x="f152" y="f153"/>
              </a:cxn>
              <a:cxn ang="f95">
                <a:pos x="f154" y="f155"/>
              </a:cxn>
              <a:cxn ang="f95">
                <a:pos x="f156" y="f157"/>
              </a:cxn>
              <a:cxn ang="f95">
                <a:pos x="f158" y="f159"/>
              </a:cxn>
              <a:cxn ang="f95">
                <a:pos x="f160" y="f161"/>
              </a:cxn>
              <a:cxn ang="f95">
                <a:pos x="f162" y="f163"/>
              </a:cxn>
              <a:cxn ang="f95">
                <a:pos x="f144" y="f145"/>
              </a:cxn>
            </a:cxnLst>
            <a:rect l="f140" t="f143" r="f141" b="f142"/>
            <a:pathLst>
              <a:path w="185070" h="314986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16"/>
                  <a:pt x="f54" y="f55"/>
                </a:cubicBezTo>
                <a:cubicBezTo>
                  <a:pt x="f56" y="f57"/>
                  <a:pt x="f58" y="f59"/>
                  <a:pt x="f60" y="f5"/>
                </a:cubicBezTo>
                <a:cubicBezTo>
                  <a:pt x="f61" y="f8"/>
                  <a:pt x="f62" y="f8"/>
                  <a:pt x="f5" y="f8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2" name="Forma libre: forma 97">
            <a:extLst>
              <a:ext uri="{FF2B5EF4-FFF2-40B4-BE49-F238E27FC236}">
                <a16:creationId xmlns:a16="http://schemas.microsoft.com/office/drawing/2014/main" id="{8229D2A5-BF3A-450A-9549-A00570D04FB3}"/>
              </a:ext>
            </a:extLst>
          </p:cNvPr>
          <p:cNvSpPr/>
          <p:nvPr/>
        </p:nvSpPr>
        <p:spPr>
          <a:xfrm>
            <a:off x="1635633" y="3620667"/>
            <a:ext cx="369097" cy="3542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9093"/>
              <a:gd name="f7" fmla="val 354294"/>
              <a:gd name="f8" fmla="val 176975"/>
              <a:gd name="f9" fmla="val 260"/>
              <a:gd name="f10" fmla="val 161830"/>
              <a:gd name="f11" fmla="val 736"/>
              <a:gd name="f12" fmla="val 141637"/>
              <a:gd name="f13" fmla="val 1307"/>
              <a:gd name="f14" fmla="val 118300"/>
              <a:gd name="f15" fmla="val 11404"/>
              <a:gd name="f16" fmla="val 82296"/>
              <a:gd name="f17" fmla="val 26930"/>
              <a:gd name="f18" fmla="val 63055"/>
              <a:gd name="f19" fmla="val 54647"/>
              <a:gd name="f20" fmla="val 50578"/>
              <a:gd name="f21" fmla="val 73126"/>
              <a:gd name="f22" fmla="val 22955"/>
              <a:gd name="f23" fmla="val 113988"/>
              <a:gd name="f24" fmla="val 15335"/>
              <a:gd name="f25" fmla="val 155708"/>
              <a:gd name="f26" fmla="val 6096"/>
              <a:gd name="f27" fmla="val 206571"/>
              <a:gd name="f28" fmla="val 2953"/>
              <a:gd name="f29" fmla="val 223907"/>
              <a:gd name="f30" fmla="val 1143"/>
              <a:gd name="f31" fmla="val 238289"/>
              <a:gd name="f32" fmla="val 248005"/>
              <a:gd name="f33" fmla="val 259816"/>
              <a:gd name="f34" fmla="val 7525"/>
              <a:gd name="f35" fmla="val 270103"/>
              <a:gd name="f36" fmla="val 18193"/>
              <a:gd name="f37" fmla="val 273246"/>
              <a:gd name="f38" fmla="val 30289"/>
              <a:gd name="f39" fmla="val 276866"/>
              <a:gd name="f40" fmla="val 44101"/>
              <a:gd name="f41" fmla="val 270579"/>
              <a:gd name="f42" fmla="val 49530"/>
              <a:gd name="f43" fmla="val 258101"/>
              <a:gd name="f44" fmla="val 50863"/>
              <a:gd name="f45" fmla="val 240194"/>
              <a:gd name="f46" fmla="val 53530"/>
              <a:gd name="f47" fmla="val 219716"/>
              <a:gd name="f48" fmla="val 58674"/>
              <a:gd name="f49" fmla="val 197427"/>
              <a:gd name="f50" fmla="val 65722"/>
              <a:gd name="f51" fmla="val 166566"/>
              <a:gd name="f52" fmla="val 75438"/>
              <a:gd name="f53" fmla="val 140468"/>
              <a:gd name="f54" fmla="val 84963"/>
              <a:gd name="f55" fmla="val 119608"/>
              <a:gd name="f56" fmla="val 80200"/>
              <a:gd name="f57" fmla="val 158565"/>
              <a:gd name="f58" fmla="val 189712"/>
              <a:gd name="f59" fmla="val 71818"/>
              <a:gd name="f60" fmla="val 211619"/>
              <a:gd name="f61" fmla="val 68389"/>
              <a:gd name="f62" fmla="val 232193"/>
              <a:gd name="f63" fmla="val 65151"/>
              <a:gd name="f64" fmla="val 250291"/>
              <a:gd name="f65" fmla="val 63722"/>
              <a:gd name="f66" fmla="val 276294"/>
              <a:gd name="f67" fmla="val 62579"/>
              <a:gd name="f68" fmla="val 296487"/>
              <a:gd name="f69" fmla="val 313251"/>
              <a:gd name="f70" fmla="val 324872"/>
              <a:gd name="f71" fmla="val 71533"/>
              <a:gd name="f72" fmla="val 330968"/>
              <a:gd name="f73" fmla="val 83344"/>
              <a:gd name="f74" fmla="val 338778"/>
              <a:gd name="f75" fmla="val 99155"/>
              <a:gd name="f76" fmla="val 344493"/>
              <a:gd name="f77" fmla="val 102584"/>
              <a:gd name="f78" fmla="val 345731"/>
              <a:gd name="f79" fmla="val 106299"/>
              <a:gd name="f80" fmla="val 346874"/>
              <a:gd name="f81" fmla="val 134303"/>
              <a:gd name="f82" fmla="val 355352"/>
              <a:gd name="f83" fmla="val 176308"/>
              <a:gd name="f84" fmla="val 354399"/>
              <a:gd name="f85" fmla="val 183071"/>
              <a:gd name="f86" fmla="val 354113"/>
              <a:gd name="f87" fmla="val 226219"/>
              <a:gd name="f88" fmla="val 352875"/>
              <a:gd name="f89" fmla="val 247841"/>
              <a:gd name="f90" fmla="val 352208"/>
              <a:gd name="f91" fmla="val 260890"/>
              <a:gd name="f92" fmla="val 348017"/>
              <a:gd name="f93" fmla="val 281368"/>
              <a:gd name="f94" fmla="val 341540"/>
              <a:gd name="f95" fmla="val 296704"/>
              <a:gd name="f96" fmla="val 331920"/>
              <a:gd name="f97" fmla="val 306419"/>
              <a:gd name="f98" fmla="val 324776"/>
              <a:gd name="f99" fmla="val 306038"/>
              <a:gd name="f100" fmla="val 297154"/>
              <a:gd name="f101" fmla="val 304514"/>
              <a:gd name="f102" fmla="val 267341"/>
              <a:gd name="f103" fmla="val 301371"/>
              <a:gd name="f104" fmla="val 235813"/>
              <a:gd name="f105" fmla="val 296989"/>
              <a:gd name="f106" fmla="val 191998"/>
              <a:gd name="f107" fmla="val 290036"/>
              <a:gd name="f108" fmla="val 152088"/>
              <a:gd name="f109" fmla="val 282130"/>
              <a:gd name="f110" fmla="val 116465"/>
              <a:gd name="f111" fmla="val 291370"/>
              <a:gd name="f112" fmla="val 133800"/>
              <a:gd name="f113" fmla="val 301657"/>
              <a:gd name="f114" fmla="val 157613"/>
              <a:gd name="f115" fmla="val 308420"/>
              <a:gd name="f116" fmla="val 187235"/>
              <a:gd name="f117" fmla="val 313563"/>
              <a:gd name="f118" fmla="val 210000"/>
              <a:gd name="f119" fmla="val 315278"/>
              <a:gd name="f120" fmla="val 230384"/>
              <a:gd name="f121" fmla="val 315468"/>
              <a:gd name="f122" fmla="val 246862"/>
              <a:gd name="f123" fmla="val 316516"/>
              <a:gd name="f124" fmla="val 259149"/>
              <a:gd name="f125" fmla="val 325184"/>
              <a:gd name="f126" fmla="val 269341"/>
              <a:gd name="f127" fmla="val 336709"/>
              <a:gd name="f128" fmla="val 272103"/>
              <a:gd name="f129" fmla="val 349567"/>
              <a:gd name="f130" fmla="val 275246"/>
              <a:gd name="f131" fmla="val 363284"/>
              <a:gd name="f132" fmla="val 268484"/>
              <a:gd name="f133" fmla="val 369094"/>
              <a:gd name="f134" fmla="val 255910"/>
              <a:gd name="f135" fmla="val 368713"/>
              <a:gd name="f136" fmla="val 244766"/>
              <a:gd name="f137" fmla="val 368427"/>
              <a:gd name="f138" fmla="val 233622"/>
              <a:gd name="f139" fmla="val 368046"/>
              <a:gd name="f140" fmla="val 222573"/>
              <a:gd name="f141" fmla="val 365379"/>
              <a:gd name="f142" fmla="val 207238"/>
              <a:gd name="f143" fmla="val 361188"/>
              <a:gd name="f144" fmla="val 185997"/>
              <a:gd name="f145" fmla="val 354616"/>
              <a:gd name="f146" fmla="val 160946"/>
              <a:gd name="f147" fmla="val 347091"/>
              <a:gd name="f148" fmla="val 132181"/>
              <a:gd name="f149" fmla="val 343186"/>
              <a:gd name="f150" fmla="val 117131"/>
              <a:gd name="f151" fmla="val 335661"/>
              <a:gd name="f152" fmla="val 100177"/>
              <a:gd name="f153" fmla="val 326517"/>
              <a:gd name="f154" fmla="val 79603"/>
              <a:gd name="f155" fmla="val 311658"/>
              <a:gd name="f156" fmla="val 46360"/>
              <a:gd name="f157" fmla="val 276987"/>
              <a:gd name="f158" fmla="val 23310"/>
              <a:gd name="f159" fmla="val 239173"/>
              <a:gd name="f160" fmla="val -1645"/>
              <a:gd name="f161" fmla="val 198977"/>
              <a:gd name="f162" fmla="val -407"/>
              <a:gd name="f163" fmla="+- 0 0 -90"/>
              <a:gd name="f164" fmla="*/ f3 1 369093"/>
              <a:gd name="f165" fmla="*/ f4 1 354294"/>
              <a:gd name="f166" fmla="val f5"/>
              <a:gd name="f167" fmla="val f6"/>
              <a:gd name="f168" fmla="val f7"/>
              <a:gd name="f169" fmla="*/ f163 f0 1"/>
              <a:gd name="f170" fmla="+- f168 0 f166"/>
              <a:gd name="f171" fmla="+- f167 0 f166"/>
              <a:gd name="f172" fmla="*/ f169 1 f2"/>
              <a:gd name="f173" fmla="*/ f171 1 369093"/>
              <a:gd name="f174" fmla="*/ f170 1 354294"/>
              <a:gd name="f175" fmla="*/ 176975 f171 1"/>
              <a:gd name="f176" fmla="*/ 260 f170 1"/>
              <a:gd name="f177" fmla="*/ 118300 f171 1"/>
              <a:gd name="f178" fmla="*/ 11404 f170 1"/>
              <a:gd name="f179" fmla="*/ 50578 f171 1"/>
              <a:gd name="f180" fmla="*/ 73126 f170 1"/>
              <a:gd name="f181" fmla="*/ 6096 f171 1"/>
              <a:gd name="f182" fmla="*/ 206571 f170 1"/>
              <a:gd name="f183" fmla="*/ 0 f171 1"/>
              <a:gd name="f184" fmla="*/ 248005 f170 1"/>
              <a:gd name="f185" fmla="*/ 18193 f171 1"/>
              <a:gd name="f186" fmla="*/ 273246 f170 1"/>
              <a:gd name="f187" fmla="*/ 49530 f171 1"/>
              <a:gd name="f188" fmla="*/ 258101 f170 1"/>
              <a:gd name="f189" fmla="*/ 58674 f171 1"/>
              <a:gd name="f190" fmla="*/ 197427 f170 1"/>
              <a:gd name="f191" fmla="*/ 84963 f171 1"/>
              <a:gd name="f192" fmla="*/ 119608 f170 1"/>
              <a:gd name="f193" fmla="*/ 71818 f171 1"/>
              <a:gd name="f194" fmla="*/ 211619 f170 1"/>
              <a:gd name="f195" fmla="*/ 63722 f171 1"/>
              <a:gd name="f196" fmla="*/ 276294 f170 1"/>
              <a:gd name="f197" fmla="*/ 324872 f170 1"/>
              <a:gd name="f198" fmla="*/ 99155 f171 1"/>
              <a:gd name="f199" fmla="*/ 344493 f170 1"/>
              <a:gd name="f200" fmla="*/ 106299 f171 1"/>
              <a:gd name="f201" fmla="*/ 346874 f170 1"/>
              <a:gd name="f202" fmla="*/ 183071 f171 1"/>
              <a:gd name="f203" fmla="*/ 354113 f170 1"/>
              <a:gd name="f204" fmla="*/ 260890 f171 1"/>
              <a:gd name="f205" fmla="*/ 348017 f170 1"/>
              <a:gd name="f206" fmla="*/ 306419 f171 1"/>
              <a:gd name="f207" fmla="*/ 324776 f170 1"/>
              <a:gd name="f208" fmla="*/ 301371 f171 1"/>
              <a:gd name="f209" fmla="*/ 235813 f170 1"/>
              <a:gd name="f210" fmla="*/ 282130 f171 1"/>
              <a:gd name="f211" fmla="*/ 116465 f170 1"/>
              <a:gd name="f212" fmla="*/ 308420 f171 1"/>
              <a:gd name="f213" fmla="*/ 187235 f170 1"/>
              <a:gd name="f214" fmla="*/ 315468 f171 1"/>
              <a:gd name="f215" fmla="*/ 246862 f170 1"/>
              <a:gd name="f216" fmla="*/ 336709 f171 1"/>
              <a:gd name="f217" fmla="*/ 272103 f170 1"/>
              <a:gd name="f218" fmla="*/ 369094 f171 1"/>
              <a:gd name="f219" fmla="*/ 255910 f170 1"/>
              <a:gd name="f220" fmla="*/ 368046 f171 1"/>
              <a:gd name="f221" fmla="*/ 222573 f170 1"/>
              <a:gd name="f222" fmla="*/ 354616 f171 1"/>
              <a:gd name="f223" fmla="*/ 160946 f170 1"/>
              <a:gd name="f224" fmla="*/ 335661 f171 1"/>
              <a:gd name="f225" fmla="*/ 100177 f170 1"/>
              <a:gd name="f226" fmla="*/ 276987 f171 1"/>
              <a:gd name="f227" fmla="*/ 23310 f170 1"/>
              <a:gd name="f228" fmla="+- f172 0 f1"/>
              <a:gd name="f229" fmla="*/ f175 1 369093"/>
              <a:gd name="f230" fmla="*/ f176 1 354294"/>
              <a:gd name="f231" fmla="*/ f177 1 369093"/>
              <a:gd name="f232" fmla="*/ f178 1 354294"/>
              <a:gd name="f233" fmla="*/ f179 1 369093"/>
              <a:gd name="f234" fmla="*/ f180 1 354294"/>
              <a:gd name="f235" fmla="*/ f181 1 369093"/>
              <a:gd name="f236" fmla="*/ f182 1 354294"/>
              <a:gd name="f237" fmla="*/ f183 1 369093"/>
              <a:gd name="f238" fmla="*/ f184 1 354294"/>
              <a:gd name="f239" fmla="*/ f185 1 369093"/>
              <a:gd name="f240" fmla="*/ f186 1 354294"/>
              <a:gd name="f241" fmla="*/ f187 1 369093"/>
              <a:gd name="f242" fmla="*/ f188 1 354294"/>
              <a:gd name="f243" fmla="*/ f189 1 369093"/>
              <a:gd name="f244" fmla="*/ f190 1 354294"/>
              <a:gd name="f245" fmla="*/ f191 1 369093"/>
              <a:gd name="f246" fmla="*/ f192 1 354294"/>
              <a:gd name="f247" fmla="*/ f193 1 369093"/>
              <a:gd name="f248" fmla="*/ f194 1 354294"/>
              <a:gd name="f249" fmla="*/ f195 1 369093"/>
              <a:gd name="f250" fmla="*/ f196 1 354294"/>
              <a:gd name="f251" fmla="*/ f197 1 354294"/>
              <a:gd name="f252" fmla="*/ f198 1 369093"/>
              <a:gd name="f253" fmla="*/ f199 1 354294"/>
              <a:gd name="f254" fmla="*/ f200 1 369093"/>
              <a:gd name="f255" fmla="*/ f201 1 354294"/>
              <a:gd name="f256" fmla="*/ f202 1 369093"/>
              <a:gd name="f257" fmla="*/ f203 1 354294"/>
              <a:gd name="f258" fmla="*/ f204 1 369093"/>
              <a:gd name="f259" fmla="*/ f205 1 354294"/>
              <a:gd name="f260" fmla="*/ f206 1 369093"/>
              <a:gd name="f261" fmla="*/ f207 1 354294"/>
              <a:gd name="f262" fmla="*/ f208 1 369093"/>
              <a:gd name="f263" fmla="*/ f209 1 354294"/>
              <a:gd name="f264" fmla="*/ f210 1 369093"/>
              <a:gd name="f265" fmla="*/ f211 1 354294"/>
              <a:gd name="f266" fmla="*/ f212 1 369093"/>
              <a:gd name="f267" fmla="*/ f213 1 354294"/>
              <a:gd name="f268" fmla="*/ f214 1 369093"/>
              <a:gd name="f269" fmla="*/ f215 1 354294"/>
              <a:gd name="f270" fmla="*/ f216 1 369093"/>
              <a:gd name="f271" fmla="*/ f217 1 354294"/>
              <a:gd name="f272" fmla="*/ f218 1 369093"/>
              <a:gd name="f273" fmla="*/ f219 1 354294"/>
              <a:gd name="f274" fmla="*/ f220 1 369093"/>
              <a:gd name="f275" fmla="*/ f221 1 354294"/>
              <a:gd name="f276" fmla="*/ f222 1 369093"/>
              <a:gd name="f277" fmla="*/ f223 1 354294"/>
              <a:gd name="f278" fmla="*/ f224 1 369093"/>
              <a:gd name="f279" fmla="*/ f225 1 354294"/>
              <a:gd name="f280" fmla="*/ f226 1 369093"/>
              <a:gd name="f281" fmla="*/ f227 1 354294"/>
              <a:gd name="f282" fmla="*/ f166 1 f173"/>
              <a:gd name="f283" fmla="*/ f167 1 f173"/>
              <a:gd name="f284" fmla="*/ f166 1 f174"/>
              <a:gd name="f285" fmla="*/ f168 1 f174"/>
              <a:gd name="f286" fmla="*/ f229 1 f173"/>
              <a:gd name="f287" fmla="*/ f230 1 f174"/>
              <a:gd name="f288" fmla="*/ f231 1 f173"/>
              <a:gd name="f289" fmla="*/ f232 1 f174"/>
              <a:gd name="f290" fmla="*/ f233 1 f173"/>
              <a:gd name="f291" fmla="*/ f234 1 f174"/>
              <a:gd name="f292" fmla="*/ f235 1 f173"/>
              <a:gd name="f293" fmla="*/ f236 1 f174"/>
              <a:gd name="f294" fmla="*/ f237 1 f173"/>
              <a:gd name="f295" fmla="*/ f238 1 f174"/>
              <a:gd name="f296" fmla="*/ f239 1 f173"/>
              <a:gd name="f297" fmla="*/ f240 1 f174"/>
              <a:gd name="f298" fmla="*/ f241 1 f173"/>
              <a:gd name="f299" fmla="*/ f242 1 f174"/>
              <a:gd name="f300" fmla="*/ f243 1 f173"/>
              <a:gd name="f301" fmla="*/ f244 1 f174"/>
              <a:gd name="f302" fmla="*/ f245 1 f173"/>
              <a:gd name="f303" fmla="*/ f246 1 f174"/>
              <a:gd name="f304" fmla="*/ f247 1 f173"/>
              <a:gd name="f305" fmla="*/ f248 1 f174"/>
              <a:gd name="f306" fmla="*/ f249 1 f173"/>
              <a:gd name="f307" fmla="*/ f250 1 f174"/>
              <a:gd name="f308" fmla="*/ f251 1 f174"/>
              <a:gd name="f309" fmla="*/ f252 1 f173"/>
              <a:gd name="f310" fmla="*/ f253 1 f174"/>
              <a:gd name="f311" fmla="*/ f254 1 f173"/>
              <a:gd name="f312" fmla="*/ f255 1 f174"/>
              <a:gd name="f313" fmla="*/ f256 1 f173"/>
              <a:gd name="f314" fmla="*/ f257 1 f174"/>
              <a:gd name="f315" fmla="*/ f258 1 f173"/>
              <a:gd name="f316" fmla="*/ f259 1 f174"/>
              <a:gd name="f317" fmla="*/ f260 1 f173"/>
              <a:gd name="f318" fmla="*/ f261 1 f174"/>
              <a:gd name="f319" fmla="*/ f262 1 f173"/>
              <a:gd name="f320" fmla="*/ f263 1 f174"/>
              <a:gd name="f321" fmla="*/ f264 1 f173"/>
              <a:gd name="f322" fmla="*/ f265 1 f174"/>
              <a:gd name="f323" fmla="*/ f266 1 f173"/>
              <a:gd name="f324" fmla="*/ f267 1 f174"/>
              <a:gd name="f325" fmla="*/ f268 1 f173"/>
              <a:gd name="f326" fmla="*/ f269 1 f174"/>
              <a:gd name="f327" fmla="*/ f270 1 f173"/>
              <a:gd name="f328" fmla="*/ f271 1 f174"/>
              <a:gd name="f329" fmla="*/ f272 1 f173"/>
              <a:gd name="f330" fmla="*/ f273 1 f174"/>
              <a:gd name="f331" fmla="*/ f274 1 f173"/>
              <a:gd name="f332" fmla="*/ f275 1 f174"/>
              <a:gd name="f333" fmla="*/ f276 1 f173"/>
              <a:gd name="f334" fmla="*/ f277 1 f174"/>
              <a:gd name="f335" fmla="*/ f278 1 f173"/>
              <a:gd name="f336" fmla="*/ f279 1 f174"/>
              <a:gd name="f337" fmla="*/ f280 1 f173"/>
              <a:gd name="f338" fmla="*/ f281 1 f174"/>
              <a:gd name="f339" fmla="*/ f282 f164 1"/>
              <a:gd name="f340" fmla="*/ f283 f164 1"/>
              <a:gd name="f341" fmla="*/ f285 f165 1"/>
              <a:gd name="f342" fmla="*/ f284 f165 1"/>
              <a:gd name="f343" fmla="*/ f286 f164 1"/>
              <a:gd name="f344" fmla="*/ f287 f165 1"/>
              <a:gd name="f345" fmla="*/ f288 f164 1"/>
              <a:gd name="f346" fmla="*/ f289 f165 1"/>
              <a:gd name="f347" fmla="*/ f290 f164 1"/>
              <a:gd name="f348" fmla="*/ f291 f165 1"/>
              <a:gd name="f349" fmla="*/ f292 f164 1"/>
              <a:gd name="f350" fmla="*/ f293 f165 1"/>
              <a:gd name="f351" fmla="*/ f294 f164 1"/>
              <a:gd name="f352" fmla="*/ f295 f165 1"/>
              <a:gd name="f353" fmla="*/ f296 f164 1"/>
              <a:gd name="f354" fmla="*/ f297 f165 1"/>
              <a:gd name="f355" fmla="*/ f298 f164 1"/>
              <a:gd name="f356" fmla="*/ f299 f165 1"/>
              <a:gd name="f357" fmla="*/ f300 f164 1"/>
              <a:gd name="f358" fmla="*/ f301 f165 1"/>
              <a:gd name="f359" fmla="*/ f302 f164 1"/>
              <a:gd name="f360" fmla="*/ f303 f165 1"/>
              <a:gd name="f361" fmla="*/ f304 f164 1"/>
              <a:gd name="f362" fmla="*/ f305 f165 1"/>
              <a:gd name="f363" fmla="*/ f306 f164 1"/>
              <a:gd name="f364" fmla="*/ f307 f165 1"/>
              <a:gd name="f365" fmla="*/ f308 f165 1"/>
              <a:gd name="f366" fmla="*/ f309 f164 1"/>
              <a:gd name="f367" fmla="*/ f310 f165 1"/>
              <a:gd name="f368" fmla="*/ f311 f164 1"/>
              <a:gd name="f369" fmla="*/ f312 f165 1"/>
              <a:gd name="f370" fmla="*/ f313 f164 1"/>
              <a:gd name="f371" fmla="*/ f314 f165 1"/>
              <a:gd name="f372" fmla="*/ f315 f164 1"/>
              <a:gd name="f373" fmla="*/ f316 f165 1"/>
              <a:gd name="f374" fmla="*/ f317 f164 1"/>
              <a:gd name="f375" fmla="*/ f318 f165 1"/>
              <a:gd name="f376" fmla="*/ f319 f164 1"/>
              <a:gd name="f377" fmla="*/ f320 f165 1"/>
              <a:gd name="f378" fmla="*/ f321 f164 1"/>
              <a:gd name="f379" fmla="*/ f322 f165 1"/>
              <a:gd name="f380" fmla="*/ f323 f164 1"/>
              <a:gd name="f381" fmla="*/ f324 f165 1"/>
              <a:gd name="f382" fmla="*/ f325 f164 1"/>
              <a:gd name="f383" fmla="*/ f326 f165 1"/>
              <a:gd name="f384" fmla="*/ f327 f164 1"/>
              <a:gd name="f385" fmla="*/ f328 f165 1"/>
              <a:gd name="f386" fmla="*/ f329 f164 1"/>
              <a:gd name="f387" fmla="*/ f330 f165 1"/>
              <a:gd name="f388" fmla="*/ f331 f164 1"/>
              <a:gd name="f389" fmla="*/ f332 f165 1"/>
              <a:gd name="f390" fmla="*/ f333 f164 1"/>
              <a:gd name="f391" fmla="*/ f334 f165 1"/>
              <a:gd name="f392" fmla="*/ f335 f164 1"/>
              <a:gd name="f393" fmla="*/ f336 f165 1"/>
              <a:gd name="f394" fmla="*/ f337 f164 1"/>
              <a:gd name="f395" fmla="*/ f338 f1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8">
                <a:pos x="f343" y="f344"/>
              </a:cxn>
              <a:cxn ang="f228">
                <a:pos x="f345" y="f346"/>
              </a:cxn>
              <a:cxn ang="f228">
                <a:pos x="f347" y="f348"/>
              </a:cxn>
              <a:cxn ang="f228">
                <a:pos x="f349" y="f350"/>
              </a:cxn>
              <a:cxn ang="f228">
                <a:pos x="f351" y="f352"/>
              </a:cxn>
              <a:cxn ang="f228">
                <a:pos x="f353" y="f354"/>
              </a:cxn>
              <a:cxn ang="f228">
                <a:pos x="f355" y="f356"/>
              </a:cxn>
              <a:cxn ang="f228">
                <a:pos x="f357" y="f358"/>
              </a:cxn>
              <a:cxn ang="f228">
                <a:pos x="f359" y="f360"/>
              </a:cxn>
              <a:cxn ang="f228">
                <a:pos x="f361" y="f362"/>
              </a:cxn>
              <a:cxn ang="f228">
                <a:pos x="f363" y="f364"/>
              </a:cxn>
              <a:cxn ang="f228">
                <a:pos x="f363" y="f365"/>
              </a:cxn>
              <a:cxn ang="f228">
                <a:pos x="f366" y="f367"/>
              </a:cxn>
              <a:cxn ang="f228">
                <a:pos x="f368" y="f369"/>
              </a:cxn>
              <a:cxn ang="f228">
                <a:pos x="f370" y="f371"/>
              </a:cxn>
              <a:cxn ang="f228">
                <a:pos x="f372" y="f373"/>
              </a:cxn>
              <a:cxn ang="f228">
                <a:pos x="f374" y="f375"/>
              </a:cxn>
              <a:cxn ang="f228">
                <a:pos x="f376" y="f377"/>
              </a:cxn>
              <a:cxn ang="f228">
                <a:pos x="f378" y="f379"/>
              </a:cxn>
              <a:cxn ang="f228">
                <a:pos x="f380" y="f381"/>
              </a:cxn>
              <a:cxn ang="f228">
                <a:pos x="f382" y="f383"/>
              </a:cxn>
              <a:cxn ang="f228">
                <a:pos x="f384" y="f385"/>
              </a:cxn>
              <a:cxn ang="f228">
                <a:pos x="f386" y="f387"/>
              </a:cxn>
              <a:cxn ang="f228">
                <a:pos x="f388" y="f389"/>
              </a:cxn>
              <a:cxn ang="f228">
                <a:pos x="f390" y="f391"/>
              </a:cxn>
              <a:cxn ang="f228">
                <a:pos x="f392" y="f393"/>
              </a:cxn>
              <a:cxn ang="f228">
                <a:pos x="f394" y="f395"/>
              </a:cxn>
              <a:cxn ang="f228">
                <a:pos x="f343" y="f344"/>
              </a:cxn>
            </a:cxnLst>
            <a:rect l="f339" t="f342" r="f340" b="f341"/>
            <a:pathLst>
              <a:path w="369093" h="35429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5" y="f32"/>
                </a:cubicBezTo>
                <a:cubicBezTo>
                  <a:pt x="f5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2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18" y="f69"/>
                  <a:pt x="f65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8" y="f9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3" name="Forma libre: forma 98">
            <a:extLst>
              <a:ext uri="{FF2B5EF4-FFF2-40B4-BE49-F238E27FC236}">
                <a16:creationId xmlns:a16="http://schemas.microsoft.com/office/drawing/2014/main" id="{34B7E76E-0509-47CC-9CE0-F1DE7A6B680F}"/>
              </a:ext>
            </a:extLst>
          </p:cNvPr>
          <p:cNvSpPr/>
          <p:nvPr/>
        </p:nvSpPr>
        <p:spPr>
          <a:xfrm>
            <a:off x="1740788" y="3979834"/>
            <a:ext cx="69814" cy="1982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9818"/>
              <a:gd name="f7" fmla="val 198232"/>
              <a:gd name="f8" fmla="val 58008"/>
              <a:gd name="f9" fmla="val 115919"/>
              <a:gd name="f10" fmla="val 173927"/>
              <a:gd name="f11" fmla="val 5144"/>
              <a:gd name="f12" fmla="val 188119"/>
              <a:gd name="f13" fmla="val 18479"/>
              <a:gd name="f14" fmla="val 197739"/>
              <a:gd name="f15" fmla="val 33338"/>
              <a:gd name="f16" fmla="val 198216"/>
              <a:gd name="f17" fmla="val 48958"/>
              <a:gd name="f18" fmla="val 198692"/>
              <a:gd name="f19" fmla="val 63341"/>
              <a:gd name="f20" fmla="val 188881"/>
              <a:gd name="f21" fmla="val 68771"/>
              <a:gd name="f22" fmla="val 69152"/>
              <a:gd name="f23" fmla="val 117348"/>
              <a:gd name="f24" fmla="val 69437"/>
              <a:gd name="f25" fmla="val 60674"/>
              <a:gd name="f26" fmla="val 4096"/>
              <a:gd name="f27" fmla="val 58388"/>
              <a:gd name="f28" fmla="val 4191"/>
              <a:gd name="f29" fmla="val 46196"/>
              <a:gd name="f30" fmla="val 3905"/>
              <a:gd name="f31" fmla="val 33433"/>
              <a:gd name="f32" fmla="val 3048"/>
              <a:gd name="f33" fmla="val 21717"/>
              <a:gd name="f34" fmla="val 2381"/>
              <a:gd name="f35" fmla="val 10573"/>
              <a:gd name="f36" fmla="val 1334"/>
              <a:gd name="f37" fmla="+- 0 0 -90"/>
              <a:gd name="f38" fmla="*/ f3 1 69818"/>
              <a:gd name="f39" fmla="*/ f4 1 198232"/>
              <a:gd name="f40" fmla="val f5"/>
              <a:gd name="f41" fmla="val f6"/>
              <a:gd name="f42" fmla="val f7"/>
              <a:gd name="f43" fmla="*/ f37 f0 1"/>
              <a:gd name="f44" fmla="+- f42 0 f40"/>
              <a:gd name="f45" fmla="+- f41 0 f40"/>
              <a:gd name="f46" fmla="*/ f43 1 f2"/>
              <a:gd name="f47" fmla="*/ f45 1 69818"/>
              <a:gd name="f48" fmla="*/ f44 1 198232"/>
              <a:gd name="f49" fmla="*/ 0 f45 1"/>
              <a:gd name="f50" fmla="*/ 0 f44 1"/>
              <a:gd name="f51" fmla="*/ 173927 f44 1"/>
              <a:gd name="f52" fmla="*/ 33338 f45 1"/>
              <a:gd name="f53" fmla="*/ 198216 f44 1"/>
              <a:gd name="f54" fmla="*/ 68771 f45 1"/>
              <a:gd name="f55" fmla="*/ 69818 f45 1"/>
              <a:gd name="f56" fmla="*/ 4096 f44 1"/>
              <a:gd name="f57" fmla="*/ 33433 f45 1"/>
              <a:gd name="f58" fmla="*/ 3048 f44 1"/>
              <a:gd name="f59" fmla="+- f46 0 f1"/>
              <a:gd name="f60" fmla="*/ f49 1 69818"/>
              <a:gd name="f61" fmla="*/ f50 1 198232"/>
              <a:gd name="f62" fmla="*/ f51 1 198232"/>
              <a:gd name="f63" fmla="*/ f52 1 69818"/>
              <a:gd name="f64" fmla="*/ f53 1 198232"/>
              <a:gd name="f65" fmla="*/ f54 1 69818"/>
              <a:gd name="f66" fmla="*/ f55 1 69818"/>
              <a:gd name="f67" fmla="*/ f56 1 198232"/>
              <a:gd name="f68" fmla="*/ f57 1 69818"/>
              <a:gd name="f69" fmla="*/ f58 1 198232"/>
              <a:gd name="f70" fmla="*/ f40 1 f47"/>
              <a:gd name="f71" fmla="*/ f41 1 f47"/>
              <a:gd name="f72" fmla="*/ f40 1 f48"/>
              <a:gd name="f73" fmla="*/ f42 1 f48"/>
              <a:gd name="f74" fmla="*/ f60 1 f47"/>
              <a:gd name="f75" fmla="*/ f61 1 f48"/>
              <a:gd name="f76" fmla="*/ f62 1 f48"/>
              <a:gd name="f77" fmla="*/ f63 1 f47"/>
              <a:gd name="f78" fmla="*/ f64 1 f48"/>
              <a:gd name="f79" fmla="*/ f65 1 f47"/>
              <a:gd name="f80" fmla="*/ f66 1 f47"/>
              <a:gd name="f81" fmla="*/ f67 1 f48"/>
              <a:gd name="f82" fmla="*/ f68 1 f47"/>
              <a:gd name="f83" fmla="*/ f69 1 f48"/>
              <a:gd name="f84" fmla="*/ f70 f38 1"/>
              <a:gd name="f85" fmla="*/ f71 f38 1"/>
              <a:gd name="f86" fmla="*/ f73 f39 1"/>
              <a:gd name="f87" fmla="*/ f72 f39 1"/>
              <a:gd name="f88" fmla="*/ f74 f38 1"/>
              <a:gd name="f89" fmla="*/ f75 f39 1"/>
              <a:gd name="f90" fmla="*/ f76 f39 1"/>
              <a:gd name="f91" fmla="*/ f77 f38 1"/>
              <a:gd name="f92" fmla="*/ f78 f39 1"/>
              <a:gd name="f93" fmla="*/ f79 f38 1"/>
              <a:gd name="f94" fmla="*/ f80 f38 1"/>
              <a:gd name="f95" fmla="*/ f81 f39 1"/>
              <a:gd name="f96" fmla="*/ f82 f38 1"/>
              <a:gd name="f97" fmla="*/ f83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88" y="f89"/>
              </a:cxn>
              <a:cxn ang="f59">
                <a:pos x="f88" y="f90"/>
              </a:cxn>
              <a:cxn ang="f59">
                <a:pos x="f91" y="f92"/>
              </a:cxn>
              <a:cxn ang="f59">
                <a:pos x="f93" y="f90"/>
              </a:cxn>
              <a:cxn ang="f59">
                <a:pos x="f94" y="f95"/>
              </a:cxn>
              <a:cxn ang="f59">
                <a:pos x="f96" y="f97"/>
              </a:cxn>
              <a:cxn ang="f59">
                <a:pos x="f88" y="f89"/>
              </a:cxn>
            </a:cxnLst>
            <a:rect l="f84" t="f87" r="f85" b="f86"/>
            <a:pathLst>
              <a:path w="69818" h="198232">
                <a:moveTo>
                  <a:pt x="f5" y="f5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10"/>
                </a:cubicBezTo>
                <a:cubicBezTo>
                  <a:pt x="f22" y="f23"/>
                  <a:pt x="f24" y="f25"/>
                  <a:pt x="f6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5" y="f5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4" name="Forma libre: forma 99">
            <a:extLst>
              <a:ext uri="{FF2B5EF4-FFF2-40B4-BE49-F238E27FC236}">
                <a16:creationId xmlns:a16="http://schemas.microsoft.com/office/drawing/2014/main" id="{B805FEC3-98CD-4A46-B262-E8991D7C7C98}"/>
              </a:ext>
            </a:extLst>
          </p:cNvPr>
          <p:cNvSpPr/>
          <p:nvPr/>
        </p:nvSpPr>
        <p:spPr>
          <a:xfrm>
            <a:off x="1830802" y="3974686"/>
            <a:ext cx="71725" cy="2048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723"/>
              <a:gd name="f7" fmla="val 204820"/>
              <a:gd name="f8" fmla="val 10192"/>
              <a:gd name="f9" fmla="val 9334"/>
              <a:gd name="f10" fmla="val 10763"/>
              <a:gd name="f11" fmla="val 20669"/>
              <a:gd name="f12" fmla="val 33338"/>
              <a:gd name="f13" fmla="val 9144"/>
              <a:gd name="f14" fmla="val 48673"/>
              <a:gd name="f15" fmla="val 7239"/>
              <a:gd name="f16" fmla="val 61627"/>
              <a:gd name="f17" fmla="val 3620"/>
              <a:gd name="f18" fmla="val 70675"/>
              <a:gd name="f19" fmla="val 56959"/>
              <a:gd name="f20" fmla="val 69723"/>
              <a:gd name="f21" fmla="val 113919"/>
              <a:gd name="f22" fmla="val 68675"/>
              <a:gd name="f23" fmla="val 170879"/>
              <a:gd name="f24" fmla="val 67627"/>
              <a:gd name="f25" fmla="val 186023"/>
              <a:gd name="f26" fmla="val 57912"/>
              <a:gd name="f27" fmla="val 198977"/>
              <a:gd name="f28" fmla="val 44386"/>
              <a:gd name="f29" fmla="val 203263"/>
              <a:gd name="f30" fmla="val 28099"/>
              <a:gd name="f31" fmla="val 208502"/>
              <a:gd name="f32" fmla="val 9049"/>
              <a:gd name="f33" fmla="val 200215"/>
              <a:gd name="f34" fmla="val 952"/>
              <a:gd name="f35" fmla="val 183071"/>
              <a:gd name="f36" fmla="val 165163"/>
              <a:gd name="f37" fmla="val 147352"/>
              <a:gd name="f38" fmla="val 129445"/>
              <a:gd name="f39" fmla="val 667"/>
              <a:gd name="f40" fmla="val 89725"/>
              <a:gd name="f41" fmla="val 381"/>
              <a:gd name="f42" fmla="val 50006"/>
              <a:gd name="f43" fmla="+- 0 0 -90"/>
              <a:gd name="f44" fmla="*/ f3 1 71723"/>
              <a:gd name="f45" fmla="*/ f4 1 204820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71723"/>
              <a:gd name="f54" fmla="*/ f50 1 204820"/>
              <a:gd name="f55" fmla="*/ 0 f51 1"/>
              <a:gd name="f56" fmla="*/ 10192 f50 1"/>
              <a:gd name="f57" fmla="*/ 33338 f51 1"/>
              <a:gd name="f58" fmla="*/ 9144 f50 1"/>
              <a:gd name="f59" fmla="*/ 71723 f51 1"/>
              <a:gd name="f60" fmla="*/ 0 f50 1"/>
              <a:gd name="f61" fmla="*/ 68675 f51 1"/>
              <a:gd name="f62" fmla="*/ 170879 f50 1"/>
              <a:gd name="f63" fmla="*/ 44386 f51 1"/>
              <a:gd name="f64" fmla="*/ 203263 f50 1"/>
              <a:gd name="f65" fmla="*/ 952 f51 1"/>
              <a:gd name="f66" fmla="*/ 183071 f50 1"/>
              <a:gd name="f67" fmla="*/ 129445 f50 1"/>
              <a:gd name="f68" fmla="+- f52 0 f1"/>
              <a:gd name="f69" fmla="*/ f55 1 71723"/>
              <a:gd name="f70" fmla="*/ f56 1 204820"/>
              <a:gd name="f71" fmla="*/ f57 1 71723"/>
              <a:gd name="f72" fmla="*/ f58 1 204820"/>
              <a:gd name="f73" fmla="*/ f59 1 71723"/>
              <a:gd name="f74" fmla="*/ f60 1 204820"/>
              <a:gd name="f75" fmla="*/ f61 1 71723"/>
              <a:gd name="f76" fmla="*/ f62 1 204820"/>
              <a:gd name="f77" fmla="*/ f63 1 71723"/>
              <a:gd name="f78" fmla="*/ f64 1 204820"/>
              <a:gd name="f79" fmla="*/ f65 1 71723"/>
              <a:gd name="f80" fmla="*/ f66 1 204820"/>
              <a:gd name="f81" fmla="*/ f67 1 204820"/>
              <a:gd name="f82" fmla="*/ f46 1 f53"/>
              <a:gd name="f83" fmla="*/ f47 1 f53"/>
              <a:gd name="f84" fmla="*/ f46 1 f54"/>
              <a:gd name="f85" fmla="*/ f48 1 f54"/>
              <a:gd name="f86" fmla="*/ f69 1 f53"/>
              <a:gd name="f87" fmla="*/ f70 1 f54"/>
              <a:gd name="f88" fmla="*/ f71 1 f53"/>
              <a:gd name="f89" fmla="*/ f72 1 f54"/>
              <a:gd name="f90" fmla="*/ f73 1 f53"/>
              <a:gd name="f91" fmla="*/ f74 1 f54"/>
              <a:gd name="f92" fmla="*/ f75 1 f53"/>
              <a:gd name="f93" fmla="*/ f76 1 f54"/>
              <a:gd name="f94" fmla="*/ f77 1 f53"/>
              <a:gd name="f95" fmla="*/ f78 1 f54"/>
              <a:gd name="f96" fmla="*/ f79 1 f53"/>
              <a:gd name="f97" fmla="*/ f80 1 f54"/>
              <a:gd name="f98" fmla="*/ f81 1 f54"/>
              <a:gd name="f99" fmla="*/ f82 f44 1"/>
              <a:gd name="f100" fmla="*/ f83 f44 1"/>
              <a:gd name="f101" fmla="*/ f85 f45 1"/>
              <a:gd name="f102" fmla="*/ f84 f45 1"/>
              <a:gd name="f103" fmla="*/ f86 f44 1"/>
              <a:gd name="f104" fmla="*/ f87 f45 1"/>
              <a:gd name="f105" fmla="*/ f88 f44 1"/>
              <a:gd name="f106" fmla="*/ f89 f45 1"/>
              <a:gd name="f107" fmla="*/ f90 f44 1"/>
              <a:gd name="f108" fmla="*/ f91 f45 1"/>
              <a:gd name="f109" fmla="*/ f92 f44 1"/>
              <a:gd name="f110" fmla="*/ f93 f45 1"/>
              <a:gd name="f111" fmla="*/ f94 f44 1"/>
              <a:gd name="f112" fmla="*/ f95 f45 1"/>
              <a:gd name="f113" fmla="*/ f96 f44 1"/>
              <a:gd name="f114" fmla="*/ f97 f45 1"/>
              <a:gd name="f115" fmla="*/ f98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3" y="f104"/>
              </a:cxn>
              <a:cxn ang="f68">
                <a:pos x="f105" y="f106"/>
              </a:cxn>
              <a:cxn ang="f68">
                <a:pos x="f107" y="f108"/>
              </a:cxn>
              <a:cxn ang="f68">
                <a:pos x="f109" y="f110"/>
              </a:cxn>
              <a:cxn ang="f68">
                <a:pos x="f111" y="f112"/>
              </a:cxn>
              <a:cxn ang="f68">
                <a:pos x="f113" y="f114"/>
              </a:cxn>
              <a:cxn ang="f68">
                <a:pos x="f113" y="f115"/>
              </a:cxn>
              <a:cxn ang="f68">
                <a:pos x="f103" y="f104"/>
              </a:cxn>
            </a:cxnLst>
            <a:rect l="f99" t="f102" r="f100" b="f101"/>
            <a:pathLst>
              <a:path w="71723" h="204820">
                <a:moveTo>
                  <a:pt x="f5" y="f8"/>
                </a:moveTo>
                <a:cubicBezTo>
                  <a:pt x="f9" y="f10"/>
                  <a:pt x="f11" y="f10"/>
                  <a:pt x="f12" y="f13"/>
                </a:cubicBezTo>
                <a:cubicBezTo>
                  <a:pt x="f14" y="f15"/>
                  <a:pt x="f16" y="f17"/>
                  <a:pt x="f6" y="f5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4" y="f36"/>
                  <a:pt x="f34" y="f37"/>
                  <a:pt x="f34" y="f38"/>
                </a:cubicBezTo>
                <a:cubicBezTo>
                  <a:pt x="f39" y="f40"/>
                  <a:pt x="f41" y="f42"/>
                  <a:pt x="f5" y="f8"/>
                </a:cubicBezTo>
                <a:close/>
              </a:path>
            </a:pathLst>
          </a:custGeom>
          <a:solidFill>
            <a:srgbClr val="6CAED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5" name="Google Shape;270;p42">
            <a:extLst>
              <a:ext uri="{FF2B5EF4-FFF2-40B4-BE49-F238E27FC236}">
                <a16:creationId xmlns:a16="http://schemas.microsoft.com/office/drawing/2014/main" id="{1F28DBFB-E7C1-454D-A732-D4BD05A94B4D}"/>
              </a:ext>
            </a:extLst>
          </p:cNvPr>
          <p:cNvSpPr txBox="1"/>
          <p:nvPr/>
        </p:nvSpPr>
        <p:spPr>
          <a:xfrm>
            <a:off x="138165" y="39337"/>
            <a:ext cx="1866564" cy="4568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b="1" kern="0" dirty="0">
                <a:solidFill>
                  <a:srgbClr val="7FC1DB"/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منابع</a:t>
            </a:r>
            <a:endParaRPr lang="es-PE" sz="2400" b="1" i="0" u="none" strike="noStrike" kern="0" cap="none" spc="0" baseline="0" dirty="0">
              <a:solidFill>
                <a:srgbClr val="02FFB3"/>
              </a:solidFill>
              <a:uFillTx/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rcetus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698</Words>
  <Application>Microsoft Office PowerPoint</Application>
  <PresentationFormat>On-screen Show (16:9)</PresentationFormat>
  <Paragraphs>52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Arial</vt:lpstr>
      <vt:lpstr>Arial Rounded MT Bold</vt:lpstr>
      <vt:lpstr>Calibri</vt:lpstr>
      <vt:lpstr>Century Gothic</vt:lpstr>
      <vt:lpstr>DM Sans</vt:lpstr>
      <vt:lpstr>Source Sans Pro</vt:lpstr>
      <vt:lpstr>Wingdings</vt:lpstr>
      <vt:lpstr>Dercetus template</vt:lpstr>
      <vt:lpstr>PowerPoint Presentation</vt:lpstr>
      <vt:lpstr>سبک دستور کار</vt:lpstr>
      <vt:lpstr>عنوان در اینجا</vt:lpstr>
      <vt:lpstr>عنوان در اینجا</vt:lpstr>
      <vt:lpstr>عنوان در اینجا</vt:lpstr>
      <vt:lpstr>عنوان در اینجا</vt:lpstr>
      <vt:lpstr>PowerPoint Presentation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2024-03-02T15:35:14Z</dcterms:modified>
  <cp:category/>
</cp:coreProperties>
</file>